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343" r:id="rId3"/>
    <p:sldId id="352" r:id="rId4"/>
    <p:sldId id="353" r:id="rId5"/>
    <p:sldId id="354" r:id="rId6"/>
    <p:sldId id="344" r:id="rId7"/>
    <p:sldId id="345" r:id="rId8"/>
    <p:sldId id="346" r:id="rId9"/>
    <p:sldId id="347" r:id="rId10"/>
    <p:sldId id="349" r:id="rId11"/>
    <p:sldId id="358" r:id="rId12"/>
    <p:sldId id="359" r:id="rId13"/>
    <p:sldId id="360" r:id="rId14"/>
    <p:sldId id="348" r:id="rId15"/>
    <p:sldId id="355" r:id="rId16"/>
    <p:sldId id="35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41719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7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ECD33-344A-4C60-BB7E-07BE2CBA7B39}" type="datetimeFigureOut">
              <a:rPr lang="en-GB" smtClean="0"/>
              <a:t>09/12/2023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93332-1665-493B-8A17-05FF6687ED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96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167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231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454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27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5837"/>
            <a:ext cx="10515600" cy="5000513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 sz="2000"/>
            </a:lvl1pPr>
            <a:lvl2pPr marL="685783" indent="-228594">
              <a:buFont typeface="Calibri" panose="020F0502020204030204" pitchFamily="34" charset="0"/>
              <a:buChar char="–"/>
              <a:defRPr sz="20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594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871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888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93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75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124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280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427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84E7F-BC88-4FFF-92AC-EB50DEC5D2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4406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2652" y="535348"/>
            <a:ext cx="10517794" cy="1498916"/>
          </a:xfrm>
        </p:spPr>
        <p:txBody>
          <a:bodyPr>
            <a:normAutofit/>
          </a:bodyPr>
          <a:lstStyle/>
          <a:p>
            <a:r>
              <a:rPr lang="en-US" sz="4800" dirty="0"/>
              <a:t>A RICH for the proposed EDM experiment</a:t>
            </a:r>
            <a:endParaRPr lang="en-GB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4773581" y="2535921"/>
            <a:ext cx="2222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Roger Forty  (CERN)</a:t>
            </a:r>
            <a:endParaRPr lang="en-GB" sz="20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7454" y="3259267"/>
            <a:ext cx="10654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double-crystal</a:t>
            </a:r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</a:t>
            </a:r>
            <a:r>
              <a:rPr lang="en-GB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designed to measure the magnetic moment of short-lived particles, using a bent crystal to channel the beam halo of the LHC to a fixed-target experiment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Adding a RICH detector would help separate the signal decay products and suppress background</a:t>
            </a:r>
            <a:b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challenge is the high momenta involved, up to ~ 1 </a:t>
            </a:r>
            <a:r>
              <a:rPr lang="en-GB" sz="20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TeV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excellent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resolution is required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simple design is proposed, that could be implemented now with minimal development </a:t>
            </a:r>
            <a:b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(mostly related to the photodetector) or could be adapted to use existing commercial devices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E7472-5F6D-AE35-1AF0-9C811395FBF4}"/>
              </a:ext>
            </a:extLst>
          </p:cNvPr>
          <p:cNvSpPr txBox="1"/>
          <p:nvPr/>
        </p:nvSpPr>
        <p:spPr>
          <a:xfrm>
            <a:off x="2710522" y="6007693"/>
            <a:ext cx="6770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3</a:t>
            </a:r>
            <a:r>
              <a:rPr lang="en-US" sz="1800" baseline="30000" dirty="0">
                <a:solidFill>
                  <a:srgbClr val="FF0000"/>
                </a:solidFill>
              </a:rPr>
              <a:t>rd</a:t>
            </a:r>
            <a:r>
              <a:rPr lang="en-US" sz="1800" dirty="0">
                <a:solidFill>
                  <a:srgbClr val="FF0000"/>
                </a:solidFill>
              </a:rPr>
              <a:t> Workshop on EDM of Unstable Particles (Orsay), 12 December 2023</a:t>
            </a:r>
          </a:p>
        </p:txBody>
      </p:sp>
    </p:spTree>
    <p:extLst>
      <p:ext uri="{BB962C8B-B14F-4D97-AF65-F5344CB8AC3E}">
        <p14:creationId xmlns:p14="http://schemas.microsoft.com/office/powerpoint/2010/main" val="2132604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0C109-15CE-0A18-3272-05B909DE5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86" y="30276"/>
            <a:ext cx="10515600" cy="1325563"/>
          </a:xfrm>
        </p:spPr>
        <p:txBody>
          <a:bodyPr/>
          <a:lstStyle/>
          <a:p>
            <a:r>
              <a:rPr lang="en-US" dirty="0"/>
              <a:t>Photodetector choice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BC6A2-3F33-193F-17C9-42F066F92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66" y="1219729"/>
            <a:ext cx="6874545" cy="542035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0.5 mm-scale pixels are not commonly available in current photodetectors, but </a:t>
            </a:r>
            <a:r>
              <a:rPr lang="en-US" dirty="0" err="1">
                <a:solidFill>
                  <a:schemeClr val="tx2"/>
                </a:solidFill>
              </a:rPr>
              <a:t>SiPMs</a:t>
            </a:r>
            <a:r>
              <a:rPr lang="en-US" dirty="0">
                <a:solidFill>
                  <a:schemeClr val="tx2"/>
                </a:solidFill>
              </a:rPr>
              <a:t> have intrinsically high granularity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As an example: 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those used to read out scintillating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fibres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of the LHCb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SciFi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which have 0.25 x 1.62 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pixels arranged in 64-channel linear arrays of dimension 16.25 x 1.62 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I arranged them (by hand) to cover the photodetector area required, with the fine pixel direction oriented radially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228</a:t>
            </a:r>
            <a:r>
              <a:rPr lang="en-US" dirty="0">
                <a:solidFill>
                  <a:schemeClr val="tx2"/>
                </a:solidFill>
              </a:rPr>
              <a:t> x 64-channel units required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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15k</a:t>
            </a:r>
            <a:r>
              <a:rPr lang="en-US" dirty="0">
                <a:solidFill>
                  <a:schemeClr val="tx2"/>
                </a:solidFill>
              </a:rPr>
              <a:t> channels total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Active-area coverage (within the instrumented anulus)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is ~ 75% for the example shown—however, this is only for illustration:  there are wire bonds that would get in the way, and connecting the readout electronics would be challenging…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 higher active-area fraction and simpler readout layout should be achievable with a dedicated development—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R&amp;D on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SiPM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arrays with mm-scale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pixellization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is one of the key goals for the new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DRD4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collaboration, just being set up  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F29D5C-656A-5024-4D29-28495F56A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A84B9-ED6A-BB2F-C7F7-0629E2C0B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5F5318-F7AC-A0B0-3B27-5B003904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10</a:t>
            </a:fld>
            <a:endParaRPr lang="en-GB" dirty="0"/>
          </a:p>
        </p:txBody>
      </p:sp>
      <p:pic>
        <p:nvPicPr>
          <p:cNvPr id="318" name="Picture 317">
            <a:extLst>
              <a:ext uri="{FF2B5EF4-FFF2-40B4-BE49-F238E27FC236}">
                <a16:creationId xmlns:a16="http://schemas.microsoft.com/office/drawing/2014/main" id="{E18CCB5F-9601-95A7-3963-567DC520A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194" y="1610402"/>
            <a:ext cx="2268102" cy="1731106"/>
          </a:xfrm>
          <a:prstGeom prst="rect">
            <a:avLst/>
          </a:prstGeom>
        </p:spPr>
      </p:pic>
      <p:pic>
        <p:nvPicPr>
          <p:cNvPr id="320" name="Picture 319">
            <a:extLst>
              <a:ext uri="{FF2B5EF4-FFF2-40B4-BE49-F238E27FC236}">
                <a16:creationId xmlns:a16="http://schemas.microsoft.com/office/drawing/2014/main" id="{61BD35BD-820F-6DD9-516D-58A7C6A76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8728" y="3749297"/>
            <a:ext cx="1325562" cy="2779690"/>
          </a:xfrm>
          <a:prstGeom prst="rect">
            <a:avLst/>
          </a:prstGeom>
        </p:spPr>
      </p:pic>
      <p:pic>
        <p:nvPicPr>
          <p:cNvPr id="322" name="Picture 321">
            <a:extLst>
              <a:ext uri="{FF2B5EF4-FFF2-40B4-BE49-F238E27FC236}">
                <a16:creationId xmlns:a16="http://schemas.microsoft.com/office/drawing/2014/main" id="{1DCDDF3D-1BC2-0AF6-9F0A-E7DC71E1EF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4" t="1056" r="2440" b="505"/>
          <a:stretch/>
        </p:blipFill>
        <p:spPr>
          <a:xfrm>
            <a:off x="7549058" y="1610402"/>
            <a:ext cx="1359692" cy="4817678"/>
          </a:xfrm>
          <a:prstGeom prst="rect">
            <a:avLst/>
          </a:prstGeom>
        </p:spPr>
      </p:pic>
      <p:sp>
        <p:nvSpPr>
          <p:cNvPr id="323" name="TextBox 322">
            <a:extLst>
              <a:ext uri="{FF2B5EF4-FFF2-40B4-BE49-F238E27FC236}">
                <a16:creationId xmlns:a16="http://schemas.microsoft.com/office/drawing/2014/main" id="{1E67E36C-7BC1-CB0B-CEC6-EB692831985E}"/>
              </a:ext>
            </a:extLst>
          </p:cNvPr>
          <p:cNvSpPr txBox="1"/>
          <p:nvPr/>
        </p:nvSpPr>
        <p:spPr>
          <a:xfrm>
            <a:off x="7394233" y="868540"/>
            <a:ext cx="4586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SiPM</a:t>
            </a:r>
            <a:r>
              <a:rPr lang="en-US" sz="1600" dirty="0"/>
              <a:t> array (2 x 64-channel): 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Hamamatsu MPPC S13552-H2017 + Kapton flex-PCB</a:t>
            </a:r>
            <a:endParaRPr lang="en-GB" sz="1600" dirty="0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C7DCF2BD-77DF-D737-4E7A-F21B2153D0B1}"/>
              </a:ext>
            </a:extLst>
          </p:cNvPr>
          <p:cNvSpPr/>
          <p:nvPr/>
        </p:nvSpPr>
        <p:spPr>
          <a:xfrm>
            <a:off x="7996094" y="1471696"/>
            <a:ext cx="457200" cy="5466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2BC711DC-215C-37C3-2EED-E4F7947D252F}"/>
              </a:ext>
            </a:extLst>
          </p:cNvPr>
          <p:cNvSpPr/>
          <p:nvPr/>
        </p:nvSpPr>
        <p:spPr>
          <a:xfrm rot="4162657">
            <a:off x="9632502" y="2579990"/>
            <a:ext cx="457200" cy="1993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Arrow: Right 325">
            <a:extLst>
              <a:ext uri="{FF2B5EF4-FFF2-40B4-BE49-F238E27FC236}">
                <a16:creationId xmlns:a16="http://schemas.microsoft.com/office/drawing/2014/main" id="{C5D09927-E1A3-66A5-7292-20918189C2BE}"/>
              </a:ext>
            </a:extLst>
          </p:cNvPr>
          <p:cNvSpPr/>
          <p:nvPr/>
        </p:nvSpPr>
        <p:spPr>
          <a:xfrm rot="623084">
            <a:off x="8450702" y="1929813"/>
            <a:ext cx="727872" cy="22876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Arrow: Right 326">
            <a:extLst>
              <a:ext uri="{FF2B5EF4-FFF2-40B4-BE49-F238E27FC236}">
                <a16:creationId xmlns:a16="http://schemas.microsoft.com/office/drawing/2014/main" id="{D309C419-9CE4-0E09-5658-A79BCB96D108}"/>
              </a:ext>
            </a:extLst>
          </p:cNvPr>
          <p:cNvSpPr/>
          <p:nvPr/>
        </p:nvSpPr>
        <p:spPr>
          <a:xfrm rot="5400000">
            <a:off x="9523127" y="3163693"/>
            <a:ext cx="727872" cy="228763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TextBox 327">
            <a:extLst>
              <a:ext uri="{FF2B5EF4-FFF2-40B4-BE49-F238E27FC236}">
                <a16:creationId xmlns:a16="http://schemas.microsoft.com/office/drawing/2014/main" id="{D32CD77C-C517-5B13-1067-11A1E55C7E18}"/>
              </a:ext>
            </a:extLst>
          </p:cNvPr>
          <p:cNvSpPr txBox="1"/>
          <p:nvPr/>
        </p:nvSpPr>
        <p:spPr>
          <a:xfrm>
            <a:off x="10422636" y="3960438"/>
            <a:ext cx="106811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Lukas Gruber, </a:t>
            </a:r>
            <a:br>
              <a:rPr lang="en-US" sz="1200" dirty="0"/>
            </a:br>
            <a:r>
              <a:rPr lang="en-US" sz="1200" dirty="0"/>
              <a:t>Vienna 2019</a:t>
            </a:r>
            <a:endParaRPr lang="en-GB" sz="1200" dirty="0"/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AFCE151F-5024-68AA-2E1A-A6CD60CFF8E5}"/>
              </a:ext>
            </a:extLst>
          </p:cNvPr>
          <p:cNvSpPr txBox="1"/>
          <p:nvPr/>
        </p:nvSpPr>
        <p:spPr>
          <a:xfrm>
            <a:off x="9112339" y="3643279"/>
            <a:ext cx="149752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</a:rPr>
              <a:t>60 </a:t>
            </a:r>
            <a:r>
              <a:rPr lang="el-GR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1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sub-pixels (SPADs)</a:t>
            </a:r>
            <a:endParaRPr lang="en-GB" sz="1000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DA372-233E-C7EC-B90D-8DC980CD9BD4}"/>
              </a:ext>
            </a:extLst>
          </p:cNvPr>
          <p:cNvSpPr txBox="1"/>
          <p:nvPr/>
        </p:nvSpPr>
        <p:spPr>
          <a:xfrm>
            <a:off x="9760745" y="876745"/>
            <a:ext cx="21387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4096 used in LHCb </a:t>
            </a:r>
            <a:r>
              <a:rPr lang="en-US" sz="1600" dirty="0" err="1"/>
              <a:t>SciFi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B9FCD9-B19F-B76C-B5F1-1571624CD051}"/>
              </a:ext>
            </a:extLst>
          </p:cNvPr>
          <p:cNvSpPr txBox="1"/>
          <p:nvPr/>
        </p:nvSpPr>
        <p:spPr>
          <a:xfrm>
            <a:off x="10422636" y="5076201"/>
            <a:ext cx="171238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Noise can be controlled with cooling, or by timing cuts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944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80EBC-73FC-01FE-84B1-51EA6B3C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photodetectors</a:t>
            </a:r>
            <a:endParaRPr lang="en-GB" dirty="0"/>
          </a:p>
        </p:txBody>
      </p:sp>
      <p:pic>
        <p:nvPicPr>
          <p:cNvPr id="18" name="Content Placeholder 17" descr="Diagram of a vacuum device&#10;&#10;Description automatically generated">
            <a:extLst>
              <a:ext uri="{FF2B5EF4-FFF2-40B4-BE49-F238E27FC236}">
                <a16:creationId xmlns:a16="http://schemas.microsoft.com/office/drawing/2014/main" id="{1A58A2C4-51AE-6F0B-1DD5-FEE136DE8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865" y="4505878"/>
            <a:ext cx="2933805" cy="22155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98011-90CE-CC6A-F29E-18932971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EE71-8AB3-8004-A247-655F1EA6E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8935A-770C-6281-2BFE-44F3127D5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11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D0782C-2236-5AD8-7F21-B88C73DCF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476" y="3732346"/>
            <a:ext cx="3306550" cy="2479913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E4926FD3-7049-72A3-DEB9-2A028D342AE4}"/>
              </a:ext>
            </a:extLst>
          </p:cNvPr>
          <p:cNvGrpSpPr/>
          <p:nvPr/>
        </p:nvGrpSpPr>
        <p:grpSpPr>
          <a:xfrm>
            <a:off x="4648462" y="3772026"/>
            <a:ext cx="2359089" cy="2491379"/>
            <a:chOff x="4357905" y="2766454"/>
            <a:chExt cx="3478394" cy="3673451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F422578-C66C-F3A2-41A3-FC11AA9F0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7905" y="2876619"/>
              <a:ext cx="3476190" cy="11047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6556E1B-E641-DB16-D417-4FEAA1175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57905" y="3962323"/>
              <a:ext cx="3476190" cy="1104762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D9586CE-4236-6FEE-A16D-180018489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0109" y="5018537"/>
              <a:ext cx="3476190" cy="110476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8386C2-1BAE-7722-7135-2A1ED7FDF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66451" y="2766454"/>
              <a:ext cx="3457143" cy="13333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43BD65E-96E5-F34B-4DD1-5AC90C66F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57905" y="6106572"/>
              <a:ext cx="3457143" cy="333333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ACA9E53-F2CF-31B1-D8F8-0BF12A0267B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6831"/>
          <a:stretch/>
        </p:blipFill>
        <p:spPr>
          <a:xfrm>
            <a:off x="10377136" y="1234178"/>
            <a:ext cx="1373175" cy="264561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D45826E-A276-89DE-B66B-E178146133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3043" y="1286751"/>
            <a:ext cx="2737045" cy="301561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620A9-003E-AB87-B78C-3374342B1E4E}"/>
              </a:ext>
            </a:extLst>
          </p:cNvPr>
          <p:cNvSpPr txBox="1">
            <a:spLocks/>
          </p:cNvSpPr>
          <p:nvPr/>
        </p:nvSpPr>
        <p:spPr>
          <a:xfrm>
            <a:off x="546166" y="1219729"/>
            <a:ext cx="7437699" cy="542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LHCb RICH currently uses </a:t>
            </a:r>
            <a:r>
              <a:rPr lang="en-US" b="1" dirty="0" err="1">
                <a:solidFill>
                  <a:schemeClr val="tx2"/>
                </a:solidFill>
              </a:rPr>
              <a:t>MaPMT</a:t>
            </a:r>
            <a:r>
              <a:rPr lang="en-US" dirty="0">
                <a:solidFill>
                  <a:schemeClr val="tx2"/>
                </a:solidFill>
              </a:rPr>
              <a:t> photodetectors:  commercially available (Hamamatsu R13742) but pixel size = 2.9 x 2.9 mm</a:t>
            </a:r>
            <a:r>
              <a:rPr lang="en-US" baseline="30000" dirty="0">
                <a:solidFill>
                  <a:schemeClr val="tx2"/>
                </a:solidFill>
              </a:rPr>
              <a:t>2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may be OK for prototyping, but pixel size would limit resolution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previous photodetectors of the LHCb RICH were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HPD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with nominal pixel size at the photocathode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2.5 x 2.5 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but they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had a high resolution “ALICE” readout mode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2.5 x 0.3 mm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HPDs probably still available, but associated readout may not be…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CEE1C-8180-CF4C-B771-9B88A423C0E4}"/>
              </a:ext>
            </a:extLst>
          </p:cNvPr>
          <p:cNvSpPr txBox="1"/>
          <p:nvPr/>
        </p:nvSpPr>
        <p:spPr>
          <a:xfrm>
            <a:off x="889476" y="3761284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HPDs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89BA80-44BB-3688-6FEA-49EC67C73AED}"/>
              </a:ext>
            </a:extLst>
          </p:cNvPr>
          <p:cNvSpPr txBox="1"/>
          <p:nvPr/>
        </p:nvSpPr>
        <p:spPr>
          <a:xfrm>
            <a:off x="4578904" y="3413916"/>
            <a:ext cx="24967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HPD readout in ALICE mode</a:t>
            </a:r>
            <a:endParaRPr lang="en-GB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0990C-F0AE-F38A-8FA4-B534D24EC991}"/>
              </a:ext>
            </a:extLst>
          </p:cNvPr>
          <p:cNvSpPr txBox="1"/>
          <p:nvPr/>
        </p:nvSpPr>
        <p:spPr>
          <a:xfrm>
            <a:off x="8003050" y="4343090"/>
            <a:ext cx="16377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HPD construction</a:t>
            </a: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63FA17-1573-CD44-9777-2D941FB67FA3}"/>
              </a:ext>
            </a:extLst>
          </p:cNvPr>
          <p:cNvSpPr txBox="1"/>
          <p:nvPr/>
        </p:nvSpPr>
        <p:spPr>
          <a:xfrm>
            <a:off x="8040648" y="919586"/>
            <a:ext cx="26548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MaPMTs</a:t>
            </a:r>
            <a:r>
              <a:rPr lang="en-US" sz="1600" dirty="0"/>
              <a:t> in a test-beam setup</a:t>
            </a:r>
            <a:endParaRPr lang="en-GB" sz="16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F581B3-75CE-B4E8-CE50-2E0D91E279E7}"/>
              </a:ext>
            </a:extLst>
          </p:cNvPr>
          <p:cNvCxnSpPr/>
          <p:nvPr/>
        </p:nvCxnSpPr>
        <p:spPr>
          <a:xfrm>
            <a:off x="8113043" y="4802736"/>
            <a:ext cx="40357" cy="1460669"/>
          </a:xfrm>
          <a:prstGeom prst="straightConnector1">
            <a:avLst/>
          </a:prstGeom>
          <a:ln w="127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8505698-AF4A-3C8F-1B5C-3CD5890F5E82}"/>
              </a:ext>
            </a:extLst>
          </p:cNvPr>
          <p:cNvSpPr txBox="1"/>
          <p:nvPr/>
        </p:nvSpPr>
        <p:spPr>
          <a:xfrm>
            <a:off x="7781394" y="5322290"/>
            <a:ext cx="53412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/>
                </a:solidFill>
              </a:rPr>
              <a:t>8 cm</a:t>
            </a:r>
            <a:endParaRPr lang="en-GB" sz="1400" dirty="0">
              <a:solidFill>
                <a:schemeClr val="accent1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15149E4-8089-150C-C2D1-7B7513F1A108}"/>
              </a:ext>
            </a:extLst>
          </p:cNvPr>
          <p:cNvCxnSpPr>
            <a:cxnSpLocks/>
          </p:cNvCxnSpPr>
          <p:nvPr/>
        </p:nvCxnSpPr>
        <p:spPr>
          <a:xfrm flipV="1">
            <a:off x="9982200" y="1278205"/>
            <a:ext cx="986746" cy="70372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D59D51-3870-A137-A8FD-B9B6300284C6}"/>
              </a:ext>
            </a:extLst>
          </p:cNvPr>
          <p:cNvCxnSpPr>
            <a:cxnSpLocks/>
          </p:cNvCxnSpPr>
          <p:nvPr/>
        </p:nvCxnSpPr>
        <p:spPr>
          <a:xfrm>
            <a:off x="9982200" y="3264198"/>
            <a:ext cx="969654" cy="565451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968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D45DB8-F730-C966-37A9-C55BF5A9B4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66" t="50242" r="26695"/>
          <a:stretch/>
        </p:blipFill>
        <p:spPr>
          <a:xfrm>
            <a:off x="7079273" y="1434421"/>
            <a:ext cx="2258046" cy="16935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24A04E-C119-8195-94BF-CC98F712A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photodetectors (2)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B1FB0-A4BF-7D67-FACE-3C48EF411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929" y="1267855"/>
            <a:ext cx="6595310" cy="2996029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TORCH project for LHCb Upgrade II also requires high granularity photodetectors, for precision time-of-flight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Fast microchannel plate PMTs have been developed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Latest version will have 0.55 x 0.55 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pads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The challenge would be coupling suitable electronics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readout, if you want to exploit the full granularity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 the end, development of an adapted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SiPM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solution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is probably the most promising, if there is time to do so 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F5FCB-3814-55A0-58B4-01978F6F6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DF950-ACDA-A3F2-2E16-439229709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E44ED-0B9F-90EF-1C78-3FA5977ED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12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865C9-64C7-4A6E-3ECF-3C05EC4930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9"/>
          <a:stretch/>
        </p:blipFill>
        <p:spPr>
          <a:xfrm>
            <a:off x="7466801" y="3939470"/>
            <a:ext cx="3886999" cy="2619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99EC55-3095-1528-140C-990D48AE959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49" y="4433161"/>
            <a:ext cx="2238103" cy="16314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625FC2-52ED-B27D-E209-CE5A581302F5}"/>
              </a:ext>
            </a:extLst>
          </p:cNvPr>
          <p:cNvSpPr txBox="1"/>
          <p:nvPr/>
        </p:nvSpPr>
        <p:spPr>
          <a:xfrm>
            <a:off x="4186898" y="4094607"/>
            <a:ext cx="2753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64 x 64 pads on ceramic anode</a:t>
            </a: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CB51BD-4933-BA82-3CE8-D2A4CC038D55}"/>
              </a:ext>
            </a:extLst>
          </p:cNvPr>
          <p:cNvSpPr txBox="1"/>
          <p:nvPr/>
        </p:nvSpPr>
        <p:spPr>
          <a:xfrm>
            <a:off x="7526623" y="3617819"/>
            <a:ext cx="1727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Front of MCP-PMT</a:t>
            </a:r>
            <a:endParaRPr lang="en-GB" sz="16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EE245B9-3B7E-2625-6652-EF8E6A644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38777"/>
            <a:ext cx="3127671" cy="14296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357D1E-41B7-3B31-3583-02A2CD02AC0C}"/>
              </a:ext>
            </a:extLst>
          </p:cNvPr>
          <p:cNvSpPr txBox="1"/>
          <p:nvPr/>
        </p:nvSpPr>
        <p:spPr>
          <a:xfrm>
            <a:off x="9475161" y="3617819"/>
            <a:ext cx="219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Rear (with readout PCB)</a:t>
            </a:r>
            <a:endParaRPr lang="en-GB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47FE8B-8E18-CC6D-D4B7-B60013E891E4}"/>
              </a:ext>
            </a:extLst>
          </p:cNvPr>
          <p:cNvSpPr/>
          <p:nvPr/>
        </p:nvSpPr>
        <p:spPr>
          <a:xfrm>
            <a:off x="2614652" y="5731076"/>
            <a:ext cx="166160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GB" sz="1200" dirty="0"/>
              <a:t>JINST 10 (2015) C05003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150A37-832C-4933-F3A1-6A50ABF47DCE}"/>
              </a:ext>
            </a:extLst>
          </p:cNvPr>
          <p:cNvCxnSpPr/>
          <p:nvPr/>
        </p:nvCxnSpPr>
        <p:spPr>
          <a:xfrm>
            <a:off x="7785217" y="5662708"/>
            <a:ext cx="1505790" cy="0"/>
          </a:xfrm>
          <a:prstGeom prst="straightConnector1">
            <a:avLst/>
          </a:prstGeom>
          <a:ln w="12700"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E2FD20C-B3B1-1950-70F5-66CC68B7BFBB}"/>
              </a:ext>
            </a:extLst>
          </p:cNvPr>
          <p:cNvSpPr txBox="1"/>
          <p:nvPr/>
        </p:nvSpPr>
        <p:spPr>
          <a:xfrm>
            <a:off x="8250009" y="5409486"/>
            <a:ext cx="692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60 mm</a:t>
            </a:r>
            <a:endParaRPr lang="en-GB" sz="1400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BD91B1-11DF-C9FD-83B2-4ADD59249B35}"/>
              </a:ext>
            </a:extLst>
          </p:cNvPr>
          <p:cNvGrpSpPr/>
          <p:nvPr/>
        </p:nvGrpSpPr>
        <p:grpSpPr>
          <a:xfrm>
            <a:off x="9382970" y="874016"/>
            <a:ext cx="2366348" cy="2528920"/>
            <a:chOff x="8274134" y="3147316"/>
            <a:chExt cx="3106618" cy="3320047"/>
          </a:xfrm>
        </p:grpSpPr>
        <p:pic>
          <p:nvPicPr>
            <p:cNvPr id="19" name="Picture 4" descr="Torch2">
              <a:extLst>
                <a:ext uri="{FF2B5EF4-FFF2-40B4-BE49-F238E27FC236}">
                  <a16:creationId xmlns:a16="http://schemas.microsoft.com/office/drawing/2014/main" id="{1797C9A7-FDEC-D2EF-D464-F55118BCE9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274134" y="3529441"/>
              <a:ext cx="3106618" cy="2937922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8D4817C-6C3E-E07F-308C-55B31C606E1A}"/>
                </a:ext>
              </a:extLst>
            </p:cNvPr>
            <p:cNvSpPr txBox="1"/>
            <p:nvPr/>
          </p:nvSpPr>
          <p:spPr>
            <a:xfrm>
              <a:off x="9499703" y="3147316"/>
              <a:ext cx="14450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TORCH module</a:t>
              </a:r>
              <a:endParaRPr lang="en-GB" sz="1600" dirty="0"/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A6A834AA-E2B5-EAA2-8E05-0D5713936DDA}"/>
              </a:ext>
            </a:extLst>
          </p:cNvPr>
          <p:cNvSpPr/>
          <p:nvPr/>
        </p:nvSpPr>
        <p:spPr>
          <a:xfrm rot="8968594">
            <a:off x="9502948" y="1649565"/>
            <a:ext cx="372391" cy="21102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EA9427-D5C2-A2A2-1B26-27063B59A7F5}"/>
              </a:ext>
            </a:extLst>
          </p:cNvPr>
          <p:cNvSpPr txBox="1"/>
          <p:nvPr/>
        </p:nvSpPr>
        <p:spPr>
          <a:xfrm>
            <a:off x="827090" y="4129855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MCP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487344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0B8BD-9B09-B693-8FAB-F6784FB56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856" y="1253177"/>
            <a:ext cx="7166358" cy="53185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Simulated event display: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For 0.5 x 0.5 mm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pixels (38k channels over full detector plane)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occupancy is very low ~ 0.1% from signal tracks → there is plenty of headroom for additional background tracks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1BDB65-2CEA-D952-6948-7C5CE75C5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Pattern recognition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EFF9CA-4FF8-F5E6-236F-E9AB2472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EE8E6-52B1-4875-A68D-AFB9D31A6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748B26-ABCD-D779-F4B4-51DEC255F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13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E56391-7F1B-F08D-C8CF-A55CE563A1B6}"/>
              </a:ext>
            </a:extLst>
          </p:cNvPr>
          <p:cNvSpPr txBox="1"/>
          <p:nvPr/>
        </p:nvSpPr>
        <p:spPr>
          <a:xfrm>
            <a:off x="837073" y="1676983"/>
            <a:ext cx="177895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Typical </a:t>
            </a:r>
            <a:r>
              <a:rPr lang="el-GR" sz="1600" dirty="0"/>
              <a:t>Λ</a:t>
            </a:r>
            <a:r>
              <a:rPr lang="en-US" sz="1600" baseline="-25000" dirty="0"/>
              <a:t>c </a:t>
            </a:r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event, from data provided by Sara Cesare</a:t>
            </a:r>
            <a:endParaRPr lang="en-GB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F2F6E4-D41F-4CED-F901-C0664BE46270}"/>
              </a:ext>
            </a:extLst>
          </p:cNvPr>
          <p:cNvGrpSpPr/>
          <p:nvPr/>
        </p:nvGrpSpPr>
        <p:grpSpPr>
          <a:xfrm>
            <a:off x="2596158" y="1684055"/>
            <a:ext cx="3190914" cy="3214146"/>
            <a:chOff x="7658025" y="1616058"/>
            <a:chExt cx="3190914" cy="3214146"/>
          </a:xfrm>
          <a:noFill/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0B9EA3-E822-5993-33F7-3043468D115F}"/>
                </a:ext>
              </a:extLst>
            </p:cNvPr>
            <p:cNvGrpSpPr/>
            <p:nvPr/>
          </p:nvGrpSpPr>
          <p:grpSpPr>
            <a:xfrm>
              <a:off x="9249510" y="1665042"/>
              <a:ext cx="1182745" cy="1216247"/>
              <a:chOff x="3784600" y="3759200"/>
              <a:chExt cx="1182745" cy="1216247"/>
            </a:xfrm>
            <a:grpFill/>
          </p:grpSpPr>
          <p:sp>
            <p:nvSpPr>
              <p:cNvPr id="279" name="Freeform 225">
                <a:extLst>
                  <a:ext uri="{FF2B5EF4-FFF2-40B4-BE49-F238E27FC236}">
                    <a16:creationId xmlns:a16="http://schemas.microsoft.com/office/drawing/2014/main" id="{4E81B25D-1DBE-F61C-7484-4C87C99BFC48}"/>
                  </a:ext>
                </a:extLst>
              </p:cNvPr>
              <p:cNvSpPr/>
              <p:nvPr/>
            </p:nvSpPr>
            <p:spPr>
              <a:xfrm>
                <a:off x="3784600" y="4216400"/>
                <a:ext cx="44450" cy="460375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603750">
                    <a:moveTo>
                      <a:pt x="0" y="4603750"/>
                    </a:moveTo>
                    <a:lnTo>
                      <a:pt x="444500" y="460375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60375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80" name="Freeform 226">
                <a:extLst>
                  <a:ext uri="{FF2B5EF4-FFF2-40B4-BE49-F238E27FC236}">
                    <a16:creationId xmlns:a16="http://schemas.microsoft.com/office/drawing/2014/main" id="{5128EBFA-0E2A-EBF6-56E0-58DA78588684}"/>
                  </a:ext>
                </a:extLst>
              </p:cNvPr>
              <p:cNvSpPr/>
              <p:nvPr/>
            </p:nvSpPr>
            <p:spPr>
              <a:xfrm>
                <a:off x="3784600" y="3759200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0C43866E-44FD-F605-B513-896D588E95DB}"/>
                  </a:ext>
                </a:extLst>
              </p:cNvPr>
              <p:cNvGrpSpPr/>
              <p:nvPr/>
            </p:nvGrpSpPr>
            <p:grpSpPr>
              <a:xfrm rot="267128">
                <a:off x="3878886" y="3764304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16" name="Freeform 225">
                  <a:extLst>
                    <a:ext uri="{FF2B5EF4-FFF2-40B4-BE49-F238E27FC236}">
                      <a16:creationId xmlns:a16="http://schemas.microsoft.com/office/drawing/2014/main" id="{A1209B17-D4AA-4096-E26F-6120E002C500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7" name="Freeform 226">
                  <a:extLst>
                    <a:ext uri="{FF2B5EF4-FFF2-40B4-BE49-F238E27FC236}">
                      <a16:creationId xmlns:a16="http://schemas.microsoft.com/office/drawing/2014/main" id="{4320B369-79A3-0CB3-7673-F11877889C03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B59B7749-E621-1916-1542-8F2BF97632DC}"/>
                  </a:ext>
                </a:extLst>
              </p:cNvPr>
              <p:cNvGrpSpPr/>
              <p:nvPr/>
            </p:nvGrpSpPr>
            <p:grpSpPr>
              <a:xfrm rot="486899">
                <a:off x="3963025" y="3777552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14" name="Freeform 225">
                  <a:extLst>
                    <a:ext uri="{FF2B5EF4-FFF2-40B4-BE49-F238E27FC236}">
                      <a16:creationId xmlns:a16="http://schemas.microsoft.com/office/drawing/2014/main" id="{01C7C2A4-4D37-E2F0-85EC-CB57AE523E4A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5" name="Freeform 226">
                  <a:extLst>
                    <a:ext uri="{FF2B5EF4-FFF2-40B4-BE49-F238E27FC236}">
                      <a16:creationId xmlns:a16="http://schemas.microsoft.com/office/drawing/2014/main" id="{A7E9A50C-D688-784E-D4EE-4C59A9D6C778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3" name="Group 282">
                <a:extLst>
                  <a:ext uri="{FF2B5EF4-FFF2-40B4-BE49-F238E27FC236}">
                    <a16:creationId xmlns:a16="http://schemas.microsoft.com/office/drawing/2014/main" id="{9262ADB0-847A-AE35-5681-5BEEF3AE0720}"/>
                  </a:ext>
                </a:extLst>
              </p:cNvPr>
              <p:cNvGrpSpPr/>
              <p:nvPr/>
            </p:nvGrpSpPr>
            <p:grpSpPr>
              <a:xfrm rot="1405422">
                <a:off x="4208868" y="3850091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12" name="Freeform 225">
                  <a:extLst>
                    <a:ext uri="{FF2B5EF4-FFF2-40B4-BE49-F238E27FC236}">
                      <a16:creationId xmlns:a16="http://schemas.microsoft.com/office/drawing/2014/main" id="{BD2CCAD4-FCFF-D0B8-74D1-0573C816AB91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3" name="Freeform 226">
                  <a:extLst>
                    <a:ext uri="{FF2B5EF4-FFF2-40B4-BE49-F238E27FC236}">
                      <a16:creationId xmlns:a16="http://schemas.microsoft.com/office/drawing/2014/main" id="{3D45B5C2-C333-EFFD-2C27-9F6D588A7130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4" name="Group 283">
                <a:extLst>
                  <a:ext uri="{FF2B5EF4-FFF2-40B4-BE49-F238E27FC236}">
                    <a16:creationId xmlns:a16="http://schemas.microsoft.com/office/drawing/2014/main" id="{B402A3BE-A2B0-DE29-A5AC-1D74FFF09AD4}"/>
                  </a:ext>
                </a:extLst>
              </p:cNvPr>
              <p:cNvGrpSpPr/>
              <p:nvPr/>
            </p:nvGrpSpPr>
            <p:grpSpPr>
              <a:xfrm rot="773381">
                <a:off x="4043546" y="3798733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10" name="Freeform 225">
                  <a:extLst>
                    <a:ext uri="{FF2B5EF4-FFF2-40B4-BE49-F238E27FC236}">
                      <a16:creationId xmlns:a16="http://schemas.microsoft.com/office/drawing/2014/main" id="{4396664E-86B2-41BB-39E6-AE598DD79580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11" name="Freeform 226">
                  <a:extLst>
                    <a:ext uri="{FF2B5EF4-FFF2-40B4-BE49-F238E27FC236}">
                      <a16:creationId xmlns:a16="http://schemas.microsoft.com/office/drawing/2014/main" id="{F692DB5B-3DFA-525E-EAD6-A9203CC54563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5" name="Group 284">
                <a:extLst>
                  <a:ext uri="{FF2B5EF4-FFF2-40B4-BE49-F238E27FC236}">
                    <a16:creationId xmlns:a16="http://schemas.microsoft.com/office/drawing/2014/main" id="{C44BAE9C-69EA-DCEA-A044-93E6431BCFCD}"/>
                  </a:ext>
                </a:extLst>
              </p:cNvPr>
              <p:cNvGrpSpPr/>
              <p:nvPr/>
            </p:nvGrpSpPr>
            <p:grpSpPr>
              <a:xfrm rot="1065227">
                <a:off x="4124532" y="3818721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08" name="Freeform 225">
                  <a:extLst>
                    <a:ext uri="{FF2B5EF4-FFF2-40B4-BE49-F238E27FC236}">
                      <a16:creationId xmlns:a16="http://schemas.microsoft.com/office/drawing/2014/main" id="{C7B4D657-2FC9-997D-29D7-EDD8DB79B281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9" name="Freeform 226">
                  <a:extLst>
                    <a:ext uri="{FF2B5EF4-FFF2-40B4-BE49-F238E27FC236}">
                      <a16:creationId xmlns:a16="http://schemas.microsoft.com/office/drawing/2014/main" id="{404A43FD-5B0A-EE9A-3B6F-8C6D6E2E73D6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6" name="Group 285">
                <a:extLst>
                  <a:ext uri="{FF2B5EF4-FFF2-40B4-BE49-F238E27FC236}">
                    <a16:creationId xmlns:a16="http://schemas.microsoft.com/office/drawing/2014/main" id="{7D71678F-DB67-AAC1-33C4-88293BC03ACF}"/>
                  </a:ext>
                </a:extLst>
              </p:cNvPr>
              <p:cNvGrpSpPr/>
              <p:nvPr/>
            </p:nvGrpSpPr>
            <p:grpSpPr>
              <a:xfrm rot="1795116">
                <a:off x="4291059" y="3888930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06" name="Freeform 225">
                  <a:extLst>
                    <a:ext uri="{FF2B5EF4-FFF2-40B4-BE49-F238E27FC236}">
                      <a16:creationId xmlns:a16="http://schemas.microsoft.com/office/drawing/2014/main" id="{144A82A5-EC28-CB12-7362-113508F07532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7" name="Freeform 226">
                  <a:extLst>
                    <a:ext uri="{FF2B5EF4-FFF2-40B4-BE49-F238E27FC236}">
                      <a16:creationId xmlns:a16="http://schemas.microsoft.com/office/drawing/2014/main" id="{77BC96F3-F447-4985-E073-C899409D089B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7" name="Group 286">
                <a:extLst>
                  <a:ext uri="{FF2B5EF4-FFF2-40B4-BE49-F238E27FC236}">
                    <a16:creationId xmlns:a16="http://schemas.microsoft.com/office/drawing/2014/main" id="{CA7DFE3F-C09A-6EB7-9C0A-45185F75D2CE}"/>
                  </a:ext>
                </a:extLst>
              </p:cNvPr>
              <p:cNvGrpSpPr/>
              <p:nvPr/>
            </p:nvGrpSpPr>
            <p:grpSpPr>
              <a:xfrm rot="2101591">
                <a:off x="4369146" y="3937079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04" name="Freeform 225">
                  <a:extLst>
                    <a:ext uri="{FF2B5EF4-FFF2-40B4-BE49-F238E27FC236}">
                      <a16:creationId xmlns:a16="http://schemas.microsoft.com/office/drawing/2014/main" id="{67BD24F6-8AFE-CDCB-95E5-6A5EDAE1EA1D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5" name="Freeform 226">
                  <a:extLst>
                    <a:ext uri="{FF2B5EF4-FFF2-40B4-BE49-F238E27FC236}">
                      <a16:creationId xmlns:a16="http://schemas.microsoft.com/office/drawing/2014/main" id="{E315311E-C9FA-4BB1-08EC-3FF27072EBB1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8" name="Group 287">
                <a:extLst>
                  <a:ext uri="{FF2B5EF4-FFF2-40B4-BE49-F238E27FC236}">
                    <a16:creationId xmlns:a16="http://schemas.microsoft.com/office/drawing/2014/main" id="{2F70013B-2957-9A68-9448-7BA6C0CD7FA6}"/>
                  </a:ext>
                </a:extLst>
              </p:cNvPr>
              <p:cNvGrpSpPr/>
              <p:nvPr/>
            </p:nvGrpSpPr>
            <p:grpSpPr>
              <a:xfrm rot="2443796">
                <a:off x="4448352" y="3999321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02" name="Freeform 225">
                  <a:extLst>
                    <a:ext uri="{FF2B5EF4-FFF2-40B4-BE49-F238E27FC236}">
                      <a16:creationId xmlns:a16="http://schemas.microsoft.com/office/drawing/2014/main" id="{FF6E7A2B-5643-BD8E-CEB5-D7D4153EA351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3" name="Freeform 226">
                  <a:extLst>
                    <a:ext uri="{FF2B5EF4-FFF2-40B4-BE49-F238E27FC236}">
                      <a16:creationId xmlns:a16="http://schemas.microsoft.com/office/drawing/2014/main" id="{7076D6F9-4440-6D2D-D96E-BF106DFD4CB4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89" name="Group 288">
                <a:extLst>
                  <a:ext uri="{FF2B5EF4-FFF2-40B4-BE49-F238E27FC236}">
                    <a16:creationId xmlns:a16="http://schemas.microsoft.com/office/drawing/2014/main" id="{8FAE1D04-A123-44B8-8F43-42824F393984}"/>
                  </a:ext>
                </a:extLst>
              </p:cNvPr>
              <p:cNvGrpSpPr/>
              <p:nvPr/>
            </p:nvGrpSpPr>
            <p:grpSpPr>
              <a:xfrm rot="2696413">
                <a:off x="4512557" y="4057872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300" name="Freeform 225">
                  <a:extLst>
                    <a:ext uri="{FF2B5EF4-FFF2-40B4-BE49-F238E27FC236}">
                      <a16:creationId xmlns:a16="http://schemas.microsoft.com/office/drawing/2014/main" id="{8CB7F09B-2976-7A4D-FF7F-87FF4E65035E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01" name="Freeform 226">
                  <a:extLst>
                    <a:ext uri="{FF2B5EF4-FFF2-40B4-BE49-F238E27FC236}">
                      <a16:creationId xmlns:a16="http://schemas.microsoft.com/office/drawing/2014/main" id="{6566F0B5-CF41-E608-E9F1-A13CD22EA302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290" name="Freeform 226">
                <a:extLst>
                  <a:ext uri="{FF2B5EF4-FFF2-40B4-BE49-F238E27FC236}">
                    <a16:creationId xmlns:a16="http://schemas.microsoft.com/office/drawing/2014/main" id="{957EC741-B657-7893-3C4C-C96C9B1A238A}"/>
                  </a:ext>
                </a:extLst>
              </p:cNvPr>
              <p:cNvSpPr/>
              <p:nvPr/>
            </p:nvSpPr>
            <p:spPr>
              <a:xfrm rot="160852">
                <a:off x="3841850" y="3763689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1" name="Freeform 226">
                <a:extLst>
                  <a:ext uri="{FF2B5EF4-FFF2-40B4-BE49-F238E27FC236}">
                    <a16:creationId xmlns:a16="http://schemas.microsoft.com/office/drawing/2014/main" id="{3106016C-72E8-4E9F-F7A9-365264FC15B0}"/>
                  </a:ext>
                </a:extLst>
              </p:cNvPr>
              <p:cNvSpPr/>
              <p:nvPr/>
            </p:nvSpPr>
            <p:spPr>
              <a:xfrm rot="362148">
                <a:off x="3947543" y="3773266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2" name="Freeform 226">
                <a:extLst>
                  <a:ext uri="{FF2B5EF4-FFF2-40B4-BE49-F238E27FC236}">
                    <a16:creationId xmlns:a16="http://schemas.microsoft.com/office/drawing/2014/main" id="{AEADD044-F602-9D48-BD84-6ADB67F8316C}"/>
                  </a:ext>
                </a:extLst>
              </p:cNvPr>
              <p:cNvSpPr/>
              <p:nvPr/>
            </p:nvSpPr>
            <p:spPr>
              <a:xfrm rot="631732">
                <a:off x="4042829" y="3794039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3" name="Freeform 226">
                <a:extLst>
                  <a:ext uri="{FF2B5EF4-FFF2-40B4-BE49-F238E27FC236}">
                    <a16:creationId xmlns:a16="http://schemas.microsoft.com/office/drawing/2014/main" id="{E70ACE53-31B6-3874-ECD1-3079376DD4DD}"/>
                  </a:ext>
                </a:extLst>
              </p:cNvPr>
              <p:cNvSpPr/>
              <p:nvPr/>
            </p:nvSpPr>
            <p:spPr>
              <a:xfrm rot="944924">
                <a:off x="4147809" y="3814377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4" name="Freeform 226">
                <a:extLst>
                  <a:ext uri="{FF2B5EF4-FFF2-40B4-BE49-F238E27FC236}">
                    <a16:creationId xmlns:a16="http://schemas.microsoft.com/office/drawing/2014/main" id="{82696C33-97CE-636E-EB57-8835F8705704}"/>
                  </a:ext>
                </a:extLst>
              </p:cNvPr>
              <p:cNvSpPr/>
              <p:nvPr/>
            </p:nvSpPr>
            <p:spPr>
              <a:xfrm rot="1264090">
                <a:off x="4247279" y="3850380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5" name="Freeform 226">
                <a:extLst>
                  <a:ext uri="{FF2B5EF4-FFF2-40B4-BE49-F238E27FC236}">
                    <a16:creationId xmlns:a16="http://schemas.microsoft.com/office/drawing/2014/main" id="{653849CE-A2E6-046E-C89C-45B7EF78DF40}"/>
                  </a:ext>
                </a:extLst>
              </p:cNvPr>
              <p:cNvSpPr/>
              <p:nvPr/>
            </p:nvSpPr>
            <p:spPr>
              <a:xfrm rot="1671747">
                <a:off x="4359478" y="3893804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6" name="Freeform 226">
                <a:extLst>
                  <a:ext uri="{FF2B5EF4-FFF2-40B4-BE49-F238E27FC236}">
                    <a16:creationId xmlns:a16="http://schemas.microsoft.com/office/drawing/2014/main" id="{DA27F5E1-074F-E41A-758D-9492B9B9A00D}"/>
                  </a:ext>
                </a:extLst>
              </p:cNvPr>
              <p:cNvSpPr/>
              <p:nvPr/>
            </p:nvSpPr>
            <p:spPr>
              <a:xfrm rot="1977213">
                <a:off x="4448541" y="3955671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7" name="Freeform 226">
                <a:extLst>
                  <a:ext uri="{FF2B5EF4-FFF2-40B4-BE49-F238E27FC236}">
                    <a16:creationId xmlns:a16="http://schemas.microsoft.com/office/drawing/2014/main" id="{E6EE938E-0418-F090-E5DA-AC4ADBE8FFB3}"/>
                  </a:ext>
                </a:extLst>
              </p:cNvPr>
              <p:cNvSpPr/>
              <p:nvPr/>
            </p:nvSpPr>
            <p:spPr>
              <a:xfrm rot="2290064">
                <a:off x="4548359" y="4020542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8" name="Freeform 226">
                <a:extLst>
                  <a:ext uri="{FF2B5EF4-FFF2-40B4-BE49-F238E27FC236}">
                    <a16:creationId xmlns:a16="http://schemas.microsoft.com/office/drawing/2014/main" id="{9A798991-5747-3FC5-2D05-D62DAE202EA6}"/>
                  </a:ext>
                </a:extLst>
              </p:cNvPr>
              <p:cNvSpPr/>
              <p:nvPr/>
            </p:nvSpPr>
            <p:spPr>
              <a:xfrm rot="2596806">
                <a:off x="4638692" y="4091552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99" name="Freeform 226">
                <a:extLst>
                  <a:ext uri="{FF2B5EF4-FFF2-40B4-BE49-F238E27FC236}">
                    <a16:creationId xmlns:a16="http://schemas.microsoft.com/office/drawing/2014/main" id="{81FB32C9-9ED1-D135-1C9F-AEC63A76BB13}"/>
                  </a:ext>
                </a:extLst>
              </p:cNvPr>
              <p:cNvSpPr/>
              <p:nvPr/>
            </p:nvSpPr>
            <p:spPr>
              <a:xfrm rot="2754092">
                <a:off x="4716520" y="4159421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9B15780-4C33-9F59-2572-1D5426DE5B54}"/>
                </a:ext>
              </a:extLst>
            </p:cNvPr>
            <p:cNvGrpSpPr/>
            <p:nvPr/>
          </p:nvGrpSpPr>
          <p:grpSpPr>
            <a:xfrm rot="2795385">
              <a:off x="9820819" y="2307586"/>
              <a:ext cx="898543" cy="1157696"/>
              <a:chOff x="3784600" y="3759200"/>
              <a:chExt cx="898542" cy="1157696"/>
            </a:xfrm>
            <a:grpFill/>
          </p:grpSpPr>
          <p:sp>
            <p:nvSpPr>
              <p:cNvPr id="244" name="Freeform 225">
                <a:extLst>
                  <a:ext uri="{FF2B5EF4-FFF2-40B4-BE49-F238E27FC236}">
                    <a16:creationId xmlns:a16="http://schemas.microsoft.com/office/drawing/2014/main" id="{1F9D5282-333C-C44A-992A-EECAA964B9EA}"/>
                  </a:ext>
                </a:extLst>
              </p:cNvPr>
              <p:cNvSpPr/>
              <p:nvPr/>
            </p:nvSpPr>
            <p:spPr>
              <a:xfrm>
                <a:off x="3784600" y="4216400"/>
                <a:ext cx="44450" cy="460375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603750">
                    <a:moveTo>
                      <a:pt x="0" y="4603750"/>
                    </a:moveTo>
                    <a:lnTo>
                      <a:pt x="444500" y="460375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60375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45" name="Freeform 226">
                <a:extLst>
                  <a:ext uri="{FF2B5EF4-FFF2-40B4-BE49-F238E27FC236}">
                    <a16:creationId xmlns:a16="http://schemas.microsoft.com/office/drawing/2014/main" id="{9DECC05C-47D4-03DF-E422-C5C18F794879}"/>
                  </a:ext>
                </a:extLst>
              </p:cNvPr>
              <p:cNvSpPr/>
              <p:nvPr/>
            </p:nvSpPr>
            <p:spPr>
              <a:xfrm>
                <a:off x="3784600" y="3759200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6" name="Group 245">
                <a:extLst>
                  <a:ext uri="{FF2B5EF4-FFF2-40B4-BE49-F238E27FC236}">
                    <a16:creationId xmlns:a16="http://schemas.microsoft.com/office/drawing/2014/main" id="{74FFD52E-48CF-6316-60F2-56A628810B11}"/>
                  </a:ext>
                </a:extLst>
              </p:cNvPr>
              <p:cNvGrpSpPr/>
              <p:nvPr/>
            </p:nvGrpSpPr>
            <p:grpSpPr>
              <a:xfrm rot="267128">
                <a:off x="3878886" y="3764304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277" name="Freeform 225">
                  <a:extLst>
                    <a:ext uri="{FF2B5EF4-FFF2-40B4-BE49-F238E27FC236}">
                      <a16:creationId xmlns:a16="http://schemas.microsoft.com/office/drawing/2014/main" id="{2E7D0FD9-E9D0-9B95-C478-04231623F3EA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8" name="Freeform 226">
                  <a:extLst>
                    <a:ext uri="{FF2B5EF4-FFF2-40B4-BE49-F238E27FC236}">
                      <a16:creationId xmlns:a16="http://schemas.microsoft.com/office/drawing/2014/main" id="{CBE641EF-50BA-0ED4-1679-79692A4C404D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47" name="Group 246">
                <a:extLst>
                  <a:ext uri="{FF2B5EF4-FFF2-40B4-BE49-F238E27FC236}">
                    <a16:creationId xmlns:a16="http://schemas.microsoft.com/office/drawing/2014/main" id="{39D42BBC-635D-1FBD-7EBE-F6F6C31BCFA4}"/>
                  </a:ext>
                </a:extLst>
              </p:cNvPr>
              <p:cNvGrpSpPr/>
              <p:nvPr/>
            </p:nvGrpSpPr>
            <p:grpSpPr>
              <a:xfrm rot="486899">
                <a:off x="3963025" y="3777552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275" name="Freeform 225">
                  <a:extLst>
                    <a:ext uri="{FF2B5EF4-FFF2-40B4-BE49-F238E27FC236}">
                      <a16:creationId xmlns:a16="http://schemas.microsoft.com/office/drawing/2014/main" id="{D34E3104-86A0-4973-BFE1-26A32332078D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6" name="Freeform 226">
                  <a:extLst>
                    <a:ext uri="{FF2B5EF4-FFF2-40B4-BE49-F238E27FC236}">
                      <a16:creationId xmlns:a16="http://schemas.microsoft.com/office/drawing/2014/main" id="{3B313292-1C69-EEF8-5F9B-F38EC594E036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48" name="Group 247">
                <a:extLst>
                  <a:ext uri="{FF2B5EF4-FFF2-40B4-BE49-F238E27FC236}">
                    <a16:creationId xmlns:a16="http://schemas.microsoft.com/office/drawing/2014/main" id="{D42A396D-EC85-3655-BF95-899210F1ED73}"/>
                  </a:ext>
                </a:extLst>
              </p:cNvPr>
              <p:cNvGrpSpPr/>
              <p:nvPr/>
            </p:nvGrpSpPr>
            <p:grpSpPr>
              <a:xfrm rot="1405422">
                <a:off x="4208868" y="3850091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273" name="Freeform 225">
                  <a:extLst>
                    <a:ext uri="{FF2B5EF4-FFF2-40B4-BE49-F238E27FC236}">
                      <a16:creationId xmlns:a16="http://schemas.microsoft.com/office/drawing/2014/main" id="{C7D85711-31B9-955B-E365-3D38D2AE9547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4" name="Freeform 226">
                  <a:extLst>
                    <a:ext uri="{FF2B5EF4-FFF2-40B4-BE49-F238E27FC236}">
                      <a16:creationId xmlns:a16="http://schemas.microsoft.com/office/drawing/2014/main" id="{280BBE27-793A-9191-D69C-B25D0D38401A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49" name="Group 248">
                <a:extLst>
                  <a:ext uri="{FF2B5EF4-FFF2-40B4-BE49-F238E27FC236}">
                    <a16:creationId xmlns:a16="http://schemas.microsoft.com/office/drawing/2014/main" id="{87552571-970A-AC62-AF0F-13623E7DF18E}"/>
                  </a:ext>
                </a:extLst>
              </p:cNvPr>
              <p:cNvGrpSpPr/>
              <p:nvPr/>
            </p:nvGrpSpPr>
            <p:grpSpPr>
              <a:xfrm rot="773381">
                <a:off x="4043546" y="3798733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271" name="Freeform 225">
                  <a:extLst>
                    <a:ext uri="{FF2B5EF4-FFF2-40B4-BE49-F238E27FC236}">
                      <a16:creationId xmlns:a16="http://schemas.microsoft.com/office/drawing/2014/main" id="{1E375B8E-0241-F7C1-7ADF-D2D553827E53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2" name="Freeform 226">
                  <a:extLst>
                    <a:ext uri="{FF2B5EF4-FFF2-40B4-BE49-F238E27FC236}">
                      <a16:creationId xmlns:a16="http://schemas.microsoft.com/office/drawing/2014/main" id="{1945D468-D199-1BAA-92B9-1ECC25321F8E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50" name="Group 249">
                <a:extLst>
                  <a:ext uri="{FF2B5EF4-FFF2-40B4-BE49-F238E27FC236}">
                    <a16:creationId xmlns:a16="http://schemas.microsoft.com/office/drawing/2014/main" id="{E48F3A98-C5D4-E9C0-0D58-264FEBD8E856}"/>
                  </a:ext>
                </a:extLst>
              </p:cNvPr>
              <p:cNvGrpSpPr/>
              <p:nvPr/>
            </p:nvGrpSpPr>
            <p:grpSpPr>
              <a:xfrm rot="1065227">
                <a:off x="4124532" y="3818721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269" name="Freeform 225">
                  <a:extLst>
                    <a:ext uri="{FF2B5EF4-FFF2-40B4-BE49-F238E27FC236}">
                      <a16:creationId xmlns:a16="http://schemas.microsoft.com/office/drawing/2014/main" id="{4648A943-DC13-C131-2841-3C51CCBC3DF5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70" name="Freeform 226">
                  <a:extLst>
                    <a:ext uri="{FF2B5EF4-FFF2-40B4-BE49-F238E27FC236}">
                      <a16:creationId xmlns:a16="http://schemas.microsoft.com/office/drawing/2014/main" id="{17B3943D-D593-2C6B-45BA-35717DD6678E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51" name="Group 250">
                <a:extLst>
                  <a:ext uri="{FF2B5EF4-FFF2-40B4-BE49-F238E27FC236}">
                    <a16:creationId xmlns:a16="http://schemas.microsoft.com/office/drawing/2014/main" id="{42A572AA-B627-6CD3-99B8-A66AB10874FC}"/>
                  </a:ext>
                </a:extLst>
              </p:cNvPr>
              <p:cNvGrpSpPr/>
              <p:nvPr/>
            </p:nvGrpSpPr>
            <p:grpSpPr>
              <a:xfrm rot="1795116">
                <a:off x="4291059" y="3888930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267" name="Freeform 225">
                  <a:extLst>
                    <a:ext uri="{FF2B5EF4-FFF2-40B4-BE49-F238E27FC236}">
                      <a16:creationId xmlns:a16="http://schemas.microsoft.com/office/drawing/2014/main" id="{0094C714-F7F8-9820-F883-1CAECACE0159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8" name="Freeform 226">
                  <a:extLst>
                    <a:ext uri="{FF2B5EF4-FFF2-40B4-BE49-F238E27FC236}">
                      <a16:creationId xmlns:a16="http://schemas.microsoft.com/office/drawing/2014/main" id="{10DC3353-21DD-36BB-4B84-930CEE2ED83B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52" name="Group 251">
                <a:extLst>
                  <a:ext uri="{FF2B5EF4-FFF2-40B4-BE49-F238E27FC236}">
                    <a16:creationId xmlns:a16="http://schemas.microsoft.com/office/drawing/2014/main" id="{B762019E-F6B3-F17B-DA72-DBBFC269622A}"/>
                  </a:ext>
                </a:extLst>
              </p:cNvPr>
              <p:cNvGrpSpPr/>
              <p:nvPr/>
            </p:nvGrpSpPr>
            <p:grpSpPr>
              <a:xfrm rot="2101591">
                <a:off x="4369146" y="3937079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265" name="Freeform 225">
                  <a:extLst>
                    <a:ext uri="{FF2B5EF4-FFF2-40B4-BE49-F238E27FC236}">
                      <a16:creationId xmlns:a16="http://schemas.microsoft.com/office/drawing/2014/main" id="{377503C2-B8E2-484C-D85B-EE83972E63B7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6" name="Freeform 226">
                  <a:extLst>
                    <a:ext uri="{FF2B5EF4-FFF2-40B4-BE49-F238E27FC236}">
                      <a16:creationId xmlns:a16="http://schemas.microsoft.com/office/drawing/2014/main" id="{5A5FBE55-D348-16DB-F479-3C5473BFE20F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88281B73-19EC-304C-FF12-AEAD8EC70E60}"/>
                  </a:ext>
                </a:extLst>
              </p:cNvPr>
              <p:cNvGrpSpPr/>
              <p:nvPr/>
            </p:nvGrpSpPr>
            <p:grpSpPr>
              <a:xfrm rot="2443796">
                <a:off x="4448352" y="3999321"/>
                <a:ext cx="44450" cy="917575"/>
                <a:chOff x="3937000" y="3911600"/>
                <a:chExt cx="44450" cy="917575"/>
              </a:xfrm>
              <a:grpFill/>
            </p:grpSpPr>
            <p:sp>
              <p:nvSpPr>
                <p:cNvPr id="263" name="Freeform 225">
                  <a:extLst>
                    <a:ext uri="{FF2B5EF4-FFF2-40B4-BE49-F238E27FC236}">
                      <a16:creationId xmlns:a16="http://schemas.microsoft.com/office/drawing/2014/main" id="{AF273AE1-C526-D5F0-8067-5117B42F6134}"/>
                    </a:ext>
                  </a:extLst>
                </p:cNvPr>
                <p:cNvSpPr/>
                <p:nvPr/>
              </p:nvSpPr>
              <p:spPr>
                <a:xfrm>
                  <a:off x="3937000" y="43688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64" name="Freeform 226">
                  <a:extLst>
                    <a:ext uri="{FF2B5EF4-FFF2-40B4-BE49-F238E27FC236}">
                      <a16:creationId xmlns:a16="http://schemas.microsoft.com/office/drawing/2014/main" id="{775844B0-CA8B-6272-EA75-6C802B55174A}"/>
                    </a:ext>
                  </a:extLst>
                </p:cNvPr>
                <p:cNvSpPr/>
                <p:nvPr/>
              </p:nvSpPr>
              <p:spPr>
                <a:xfrm>
                  <a:off x="3937000" y="39116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254" name="Freeform 226">
                <a:extLst>
                  <a:ext uri="{FF2B5EF4-FFF2-40B4-BE49-F238E27FC236}">
                    <a16:creationId xmlns:a16="http://schemas.microsoft.com/office/drawing/2014/main" id="{12AB1B76-E91A-40A3-662F-D792638B6EF4}"/>
                  </a:ext>
                </a:extLst>
              </p:cNvPr>
              <p:cNvSpPr/>
              <p:nvPr/>
            </p:nvSpPr>
            <p:spPr>
              <a:xfrm rot="160852">
                <a:off x="3841850" y="3763689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Freeform 226">
                <a:extLst>
                  <a:ext uri="{FF2B5EF4-FFF2-40B4-BE49-F238E27FC236}">
                    <a16:creationId xmlns:a16="http://schemas.microsoft.com/office/drawing/2014/main" id="{C40A2125-BE29-F2EE-0E6C-7979040727E5}"/>
                  </a:ext>
                </a:extLst>
              </p:cNvPr>
              <p:cNvSpPr/>
              <p:nvPr/>
            </p:nvSpPr>
            <p:spPr>
              <a:xfrm rot="362148">
                <a:off x="3947543" y="3773266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Freeform 226">
                <a:extLst>
                  <a:ext uri="{FF2B5EF4-FFF2-40B4-BE49-F238E27FC236}">
                    <a16:creationId xmlns:a16="http://schemas.microsoft.com/office/drawing/2014/main" id="{DE6978C3-FC97-8861-775D-2E0284B2E41E}"/>
                  </a:ext>
                </a:extLst>
              </p:cNvPr>
              <p:cNvSpPr/>
              <p:nvPr/>
            </p:nvSpPr>
            <p:spPr>
              <a:xfrm rot="631732">
                <a:off x="4042829" y="3794039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Freeform 226">
                <a:extLst>
                  <a:ext uri="{FF2B5EF4-FFF2-40B4-BE49-F238E27FC236}">
                    <a16:creationId xmlns:a16="http://schemas.microsoft.com/office/drawing/2014/main" id="{1A9ECC34-F433-B67D-2BF5-B41396BC7C40}"/>
                  </a:ext>
                </a:extLst>
              </p:cNvPr>
              <p:cNvSpPr/>
              <p:nvPr/>
            </p:nvSpPr>
            <p:spPr>
              <a:xfrm rot="944924">
                <a:off x="4147809" y="3814377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58" name="Freeform 226">
                <a:extLst>
                  <a:ext uri="{FF2B5EF4-FFF2-40B4-BE49-F238E27FC236}">
                    <a16:creationId xmlns:a16="http://schemas.microsoft.com/office/drawing/2014/main" id="{F0F44865-41BC-0358-5D91-B957F37E29B1}"/>
                  </a:ext>
                </a:extLst>
              </p:cNvPr>
              <p:cNvSpPr/>
              <p:nvPr/>
            </p:nvSpPr>
            <p:spPr>
              <a:xfrm rot="1264090">
                <a:off x="4247279" y="3850380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59" name="Freeform 226">
                <a:extLst>
                  <a:ext uri="{FF2B5EF4-FFF2-40B4-BE49-F238E27FC236}">
                    <a16:creationId xmlns:a16="http://schemas.microsoft.com/office/drawing/2014/main" id="{9AB0F296-A686-8F98-D1ED-358394CA4EBD}"/>
                  </a:ext>
                </a:extLst>
              </p:cNvPr>
              <p:cNvSpPr/>
              <p:nvPr/>
            </p:nvSpPr>
            <p:spPr>
              <a:xfrm rot="1671747">
                <a:off x="4359478" y="3893804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60" name="Freeform 226">
                <a:extLst>
                  <a:ext uri="{FF2B5EF4-FFF2-40B4-BE49-F238E27FC236}">
                    <a16:creationId xmlns:a16="http://schemas.microsoft.com/office/drawing/2014/main" id="{5F4C6154-7774-7EC1-4309-E48570869439}"/>
                  </a:ext>
                </a:extLst>
              </p:cNvPr>
              <p:cNvSpPr/>
              <p:nvPr/>
            </p:nvSpPr>
            <p:spPr>
              <a:xfrm rot="1977213">
                <a:off x="4448541" y="3955671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61" name="Freeform 226">
                <a:extLst>
                  <a:ext uri="{FF2B5EF4-FFF2-40B4-BE49-F238E27FC236}">
                    <a16:creationId xmlns:a16="http://schemas.microsoft.com/office/drawing/2014/main" id="{7A203FF6-51C6-94AC-397D-D12AC739CAAC}"/>
                  </a:ext>
                </a:extLst>
              </p:cNvPr>
              <p:cNvSpPr/>
              <p:nvPr/>
            </p:nvSpPr>
            <p:spPr>
              <a:xfrm rot="2290064">
                <a:off x="4548359" y="4020542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  <p:sp>
            <p:nvSpPr>
              <p:cNvPr id="262" name="Freeform 226">
                <a:extLst>
                  <a:ext uri="{FF2B5EF4-FFF2-40B4-BE49-F238E27FC236}">
                    <a16:creationId xmlns:a16="http://schemas.microsoft.com/office/drawing/2014/main" id="{64BA90D3-2AA6-AE99-3104-9DD5188DB356}"/>
                  </a:ext>
                </a:extLst>
              </p:cNvPr>
              <p:cNvSpPr/>
              <p:nvPr/>
            </p:nvSpPr>
            <p:spPr>
              <a:xfrm rot="2596806">
                <a:off x="4638692" y="4091552"/>
                <a:ext cx="44450" cy="457200"/>
              </a:xfrm>
              <a:custGeom>
                <a:avLst/>
                <a:gdLst/>
                <a:ahLst/>
                <a:cxnLst/>
                <a:rect l="0" t="0" r="0" b="0"/>
                <a:pathLst>
                  <a:path w="444500" h="4572000">
                    <a:moveTo>
                      <a:pt x="0" y="4572000"/>
                    </a:moveTo>
                    <a:lnTo>
                      <a:pt x="444500" y="4572000"/>
                    </a:lnTo>
                    <a:lnTo>
                      <a:pt x="444500" y="0"/>
                    </a:lnTo>
                    <a:lnTo>
                      <a:pt x="0" y="0"/>
                    </a:lnTo>
                    <a:lnTo>
                      <a:pt x="0" y="4572000"/>
                    </a:lnTo>
                    <a:close/>
                  </a:path>
                </a:pathLst>
              </a:custGeom>
              <a:grpFill/>
              <a:ln w="3175" cap="flat" cmpd="sng">
                <a:solidFill>
                  <a:schemeClr val="bg1">
                    <a:lumMod val="65000"/>
                  </a:schemeClr>
                </a:solidFill>
                <a:miter lim="127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3EC134EA-2A12-AF74-941B-62583423BEA8}"/>
                </a:ext>
              </a:extLst>
            </p:cNvPr>
            <p:cNvGrpSpPr/>
            <p:nvPr/>
          </p:nvGrpSpPr>
          <p:grpSpPr>
            <a:xfrm rot="5400000">
              <a:off x="9168794" y="3195277"/>
              <a:ext cx="1608602" cy="1661251"/>
              <a:chOff x="3937000" y="3911600"/>
              <a:chExt cx="1608602" cy="1661251"/>
            </a:xfrm>
            <a:grpFill/>
          </p:grpSpPr>
          <p:grpSp>
            <p:nvGrpSpPr>
              <p:cNvPr id="168" name="Group 167">
                <a:extLst>
                  <a:ext uri="{FF2B5EF4-FFF2-40B4-BE49-F238E27FC236}">
                    <a16:creationId xmlns:a16="http://schemas.microsoft.com/office/drawing/2014/main" id="{2C74A545-B8FC-DCB1-6373-446170201204}"/>
                  </a:ext>
                </a:extLst>
              </p:cNvPr>
              <p:cNvGrpSpPr/>
              <p:nvPr/>
            </p:nvGrpSpPr>
            <p:grpSpPr>
              <a:xfrm>
                <a:off x="3937000" y="3911600"/>
                <a:ext cx="1182745" cy="1216247"/>
                <a:chOff x="3784600" y="3759200"/>
                <a:chExt cx="1182745" cy="1216247"/>
              </a:xfrm>
              <a:grpFill/>
            </p:grpSpPr>
            <p:sp>
              <p:nvSpPr>
                <p:cNvPr id="205" name="Freeform 225">
                  <a:extLst>
                    <a:ext uri="{FF2B5EF4-FFF2-40B4-BE49-F238E27FC236}">
                      <a16:creationId xmlns:a16="http://schemas.microsoft.com/office/drawing/2014/main" id="{B42564D2-CAEE-AF62-8A26-553AF510F71B}"/>
                    </a:ext>
                  </a:extLst>
                </p:cNvPr>
                <p:cNvSpPr/>
                <p:nvPr/>
              </p:nvSpPr>
              <p:spPr>
                <a:xfrm>
                  <a:off x="3784600" y="42164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06" name="Freeform 226">
                  <a:extLst>
                    <a:ext uri="{FF2B5EF4-FFF2-40B4-BE49-F238E27FC236}">
                      <a16:creationId xmlns:a16="http://schemas.microsoft.com/office/drawing/2014/main" id="{55CFF1A6-EFAE-303D-E24F-2C3E4222137E}"/>
                    </a:ext>
                  </a:extLst>
                </p:cNvPr>
                <p:cNvSpPr/>
                <p:nvPr/>
              </p:nvSpPr>
              <p:spPr>
                <a:xfrm>
                  <a:off x="3784600" y="37592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207" name="Group 206">
                  <a:extLst>
                    <a:ext uri="{FF2B5EF4-FFF2-40B4-BE49-F238E27FC236}">
                      <a16:creationId xmlns:a16="http://schemas.microsoft.com/office/drawing/2014/main" id="{62D4386A-3BD8-2B89-8C41-423F6CD1BDDC}"/>
                    </a:ext>
                  </a:extLst>
                </p:cNvPr>
                <p:cNvGrpSpPr/>
                <p:nvPr/>
              </p:nvGrpSpPr>
              <p:grpSpPr>
                <a:xfrm rot="267128">
                  <a:off x="3878886" y="3764304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42" name="Freeform 225">
                    <a:extLst>
                      <a:ext uri="{FF2B5EF4-FFF2-40B4-BE49-F238E27FC236}">
                        <a16:creationId xmlns:a16="http://schemas.microsoft.com/office/drawing/2014/main" id="{AD9C9E8E-D0CA-8412-2BEE-67F72CC0F04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3" name="Freeform 226">
                    <a:extLst>
                      <a:ext uri="{FF2B5EF4-FFF2-40B4-BE49-F238E27FC236}">
                        <a16:creationId xmlns:a16="http://schemas.microsoft.com/office/drawing/2014/main" id="{31BBB3FD-6BB8-A648-7E94-CD4746361BA7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08" name="Group 207">
                  <a:extLst>
                    <a:ext uri="{FF2B5EF4-FFF2-40B4-BE49-F238E27FC236}">
                      <a16:creationId xmlns:a16="http://schemas.microsoft.com/office/drawing/2014/main" id="{2566912B-CBBA-8BD8-F05A-F8D6AE736C48}"/>
                    </a:ext>
                  </a:extLst>
                </p:cNvPr>
                <p:cNvGrpSpPr/>
                <p:nvPr/>
              </p:nvGrpSpPr>
              <p:grpSpPr>
                <a:xfrm rot="486899">
                  <a:off x="3963025" y="377755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40" name="Freeform 225">
                    <a:extLst>
                      <a:ext uri="{FF2B5EF4-FFF2-40B4-BE49-F238E27FC236}">
                        <a16:creationId xmlns:a16="http://schemas.microsoft.com/office/drawing/2014/main" id="{8A7AFF9E-69D0-68B8-BC12-751EA747CAEC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41" name="Freeform 226">
                    <a:extLst>
                      <a:ext uri="{FF2B5EF4-FFF2-40B4-BE49-F238E27FC236}">
                        <a16:creationId xmlns:a16="http://schemas.microsoft.com/office/drawing/2014/main" id="{1663009A-2BE4-9D57-64FC-5499D7D70676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F0B19D8-CE1B-6689-2794-8C2295904B91}"/>
                    </a:ext>
                  </a:extLst>
                </p:cNvPr>
                <p:cNvGrpSpPr/>
                <p:nvPr/>
              </p:nvGrpSpPr>
              <p:grpSpPr>
                <a:xfrm rot="1405422">
                  <a:off x="4208868" y="385009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38" name="Freeform 225">
                    <a:extLst>
                      <a:ext uri="{FF2B5EF4-FFF2-40B4-BE49-F238E27FC236}">
                        <a16:creationId xmlns:a16="http://schemas.microsoft.com/office/drawing/2014/main" id="{EED85E07-B74D-B6EE-FF5B-36204521A1DD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9" name="Freeform 226">
                    <a:extLst>
                      <a:ext uri="{FF2B5EF4-FFF2-40B4-BE49-F238E27FC236}">
                        <a16:creationId xmlns:a16="http://schemas.microsoft.com/office/drawing/2014/main" id="{2C8BADD9-2A67-4A5C-C7CE-25C62FC4CCB9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87EF071F-E629-340E-A593-B57D94E0F6B5}"/>
                    </a:ext>
                  </a:extLst>
                </p:cNvPr>
                <p:cNvGrpSpPr/>
                <p:nvPr/>
              </p:nvGrpSpPr>
              <p:grpSpPr>
                <a:xfrm rot="773381">
                  <a:off x="4043546" y="3798733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36" name="Freeform 225">
                    <a:extLst>
                      <a:ext uri="{FF2B5EF4-FFF2-40B4-BE49-F238E27FC236}">
                        <a16:creationId xmlns:a16="http://schemas.microsoft.com/office/drawing/2014/main" id="{66372ABB-FF95-6D7B-CAE5-74072E362533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7" name="Freeform 226">
                    <a:extLst>
                      <a:ext uri="{FF2B5EF4-FFF2-40B4-BE49-F238E27FC236}">
                        <a16:creationId xmlns:a16="http://schemas.microsoft.com/office/drawing/2014/main" id="{03EFEF4E-BB34-E1F3-E5F8-4795C3759F4C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1" name="Group 210">
                  <a:extLst>
                    <a:ext uri="{FF2B5EF4-FFF2-40B4-BE49-F238E27FC236}">
                      <a16:creationId xmlns:a16="http://schemas.microsoft.com/office/drawing/2014/main" id="{86D0C69F-3358-7CC5-8ADC-34FE35B20B57}"/>
                    </a:ext>
                  </a:extLst>
                </p:cNvPr>
                <p:cNvGrpSpPr/>
                <p:nvPr/>
              </p:nvGrpSpPr>
              <p:grpSpPr>
                <a:xfrm rot="1065227">
                  <a:off x="4124532" y="38187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34" name="Freeform 225">
                    <a:extLst>
                      <a:ext uri="{FF2B5EF4-FFF2-40B4-BE49-F238E27FC236}">
                        <a16:creationId xmlns:a16="http://schemas.microsoft.com/office/drawing/2014/main" id="{EFECB2C8-9155-C9F4-4038-BF5A44C6E490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5" name="Freeform 226">
                    <a:extLst>
                      <a:ext uri="{FF2B5EF4-FFF2-40B4-BE49-F238E27FC236}">
                        <a16:creationId xmlns:a16="http://schemas.microsoft.com/office/drawing/2014/main" id="{30FAC90F-0205-FFBA-1E5C-4BC3AED7D7CA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2CDECA4E-2A9B-DA9F-6A5C-369B6B4FDCC0}"/>
                    </a:ext>
                  </a:extLst>
                </p:cNvPr>
                <p:cNvGrpSpPr/>
                <p:nvPr/>
              </p:nvGrpSpPr>
              <p:grpSpPr>
                <a:xfrm rot="1795116">
                  <a:off x="4291059" y="3888930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32" name="Freeform 225">
                    <a:extLst>
                      <a:ext uri="{FF2B5EF4-FFF2-40B4-BE49-F238E27FC236}">
                        <a16:creationId xmlns:a16="http://schemas.microsoft.com/office/drawing/2014/main" id="{E1560C37-E66C-F97C-67AF-A0210FD303DF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3" name="Freeform 226">
                    <a:extLst>
                      <a:ext uri="{FF2B5EF4-FFF2-40B4-BE49-F238E27FC236}">
                        <a16:creationId xmlns:a16="http://schemas.microsoft.com/office/drawing/2014/main" id="{D884DEF0-A514-EDCC-1766-566858DCF30C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974336B7-E1EE-A86B-7094-D0CAF76F7141}"/>
                    </a:ext>
                  </a:extLst>
                </p:cNvPr>
                <p:cNvGrpSpPr/>
                <p:nvPr/>
              </p:nvGrpSpPr>
              <p:grpSpPr>
                <a:xfrm rot="2101591">
                  <a:off x="4369146" y="3937079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30" name="Freeform 225">
                    <a:extLst>
                      <a:ext uri="{FF2B5EF4-FFF2-40B4-BE49-F238E27FC236}">
                        <a16:creationId xmlns:a16="http://schemas.microsoft.com/office/drawing/2014/main" id="{62786A6B-7AE8-EABA-BB81-C5E87347F19E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31" name="Freeform 226">
                    <a:extLst>
                      <a:ext uri="{FF2B5EF4-FFF2-40B4-BE49-F238E27FC236}">
                        <a16:creationId xmlns:a16="http://schemas.microsoft.com/office/drawing/2014/main" id="{256F57CC-9E37-C4FA-2D03-63B676371765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4" name="Group 213">
                  <a:extLst>
                    <a:ext uri="{FF2B5EF4-FFF2-40B4-BE49-F238E27FC236}">
                      <a16:creationId xmlns:a16="http://schemas.microsoft.com/office/drawing/2014/main" id="{4BD739BA-62ED-56DC-80C8-73ED70113564}"/>
                    </a:ext>
                  </a:extLst>
                </p:cNvPr>
                <p:cNvGrpSpPr/>
                <p:nvPr/>
              </p:nvGrpSpPr>
              <p:grpSpPr>
                <a:xfrm rot="2443796">
                  <a:off x="4448352" y="39993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28" name="Freeform 225">
                    <a:extLst>
                      <a:ext uri="{FF2B5EF4-FFF2-40B4-BE49-F238E27FC236}">
                        <a16:creationId xmlns:a16="http://schemas.microsoft.com/office/drawing/2014/main" id="{26097A10-C117-D52D-0E69-172F740EE2D7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9" name="Freeform 226">
                    <a:extLst>
                      <a:ext uri="{FF2B5EF4-FFF2-40B4-BE49-F238E27FC236}">
                        <a16:creationId xmlns:a16="http://schemas.microsoft.com/office/drawing/2014/main" id="{12732152-856E-6809-FA1B-0D8B86A65754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215" name="Group 214">
                  <a:extLst>
                    <a:ext uri="{FF2B5EF4-FFF2-40B4-BE49-F238E27FC236}">
                      <a16:creationId xmlns:a16="http://schemas.microsoft.com/office/drawing/2014/main" id="{572E2336-F2F4-D1B6-C8B4-84CA9E810E80}"/>
                    </a:ext>
                  </a:extLst>
                </p:cNvPr>
                <p:cNvGrpSpPr/>
                <p:nvPr/>
              </p:nvGrpSpPr>
              <p:grpSpPr>
                <a:xfrm rot="2696413">
                  <a:off x="4512557" y="405787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26" name="Freeform 225">
                    <a:extLst>
                      <a:ext uri="{FF2B5EF4-FFF2-40B4-BE49-F238E27FC236}">
                        <a16:creationId xmlns:a16="http://schemas.microsoft.com/office/drawing/2014/main" id="{DE241EE5-5B34-BDB1-67C7-CBA6BD6A3047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27" name="Freeform 226">
                    <a:extLst>
                      <a:ext uri="{FF2B5EF4-FFF2-40B4-BE49-F238E27FC236}">
                        <a16:creationId xmlns:a16="http://schemas.microsoft.com/office/drawing/2014/main" id="{56097BD5-0A6F-8B50-E2B8-C39F840C12EF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216" name="Freeform 226">
                  <a:extLst>
                    <a:ext uri="{FF2B5EF4-FFF2-40B4-BE49-F238E27FC236}">
                      <a16:creationId xmlns:a16="http://schemas.microsoft.com/office/drawing/2014/main" id="{8692DE78-252F-F897-F163-76681DC83E6D}"/>
                    </a:ext>
                  </a:extLst>
                </p:cNvPr>
                <p:cNvSpPr/>
                <p:nvPr/>
              </p:nvSpPr>
              <p:spPr>
                <a:xfrm rot="160852">
                  <a:off x="3841850" y="376368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7" name="Freeform 226">
                  <a:extLst>
                    <a:ext uri="{FF2B5EF4-FFF2-40B4-BE49-F238E27FC236}">
                      <a16:creationId xmlns:a16="http://schemas.microsoft.com/office/drawing/2014/main" id="{6490492C-0871-1581-5D9A-463B6EC32037}"/>
                    </a:ext>
                  </a:extLst>
                </p:cNvPr>
                <p:cNvSpPr/>
                <p:nvPr/>
              </p:nvSpPr>
              <p:spPr>
                <a:xfrm rot="362148">
                  <a:off x="3947543" y="3773266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8" name="Freeform 226">
                  <a:extLst>
                    <a:ext uri="{FF2B5EF4-FFF2-40B4-BE49-F238E27FC236}">
                      <a16:creationId xmlns:a16="http://schemas.microsoft.com/office/drawing/2014/main" id="{326D4068-C54A-36F3-AAFD-855A35EB8DE6}"/>
                    </a:ext>
                  </a:extLst>
                </p:cNvPr>
                <p:cNvSpPr/>
                <p:nvPr/>
              </p:nvSpPr>
              <p:spPr>
                <a:xfrm rot="631732">
                  <a:off x="4042829" y="379403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19" name="Freeform 226">
                  <a:extLst>
                    <a:ext uri="{FF2B5EF4-FFF2-40B4-BE49-F238E27FC236}">
                      <a16:creationId xmlns:a16="http://schemas.microsoft.com/office/drawing/2014/main" id="{1FD6DF63-8DD2-4D1B-2811-964428AF7A1F}"/>
                    </a:ext>
                  </a:extLst>
                </p:cNvPr>
                <p:cNvSpPr/>
                <p:nvPr/>
              </p:nvSpPr>
              <p:spPr>
                <a:xfrm rot="944924">
                  <a:off x="4147809" y="3814377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0" name="Freeform 226">
                  <a:extLst>
                    <a:ext uri="{FF2B5EF4-FFF2-40B4-BE49-F238E27FC236}">
                      <a16:creationId xmlns:a16="http://schemas.microsoft.com/office/drawing/2014/main" id="{894E042F-1D85-FFD8-B90D-6174A02DAB42}"/>
                    </a:ext>
                  </a:extLst>
                </p:cNvPr>
                <p:cNvSpPr/>
                <p:nvPr/>
              </p:nvSpPr>
              <p:spPr>
                <a:xfrm rot="1264090">
                  <a:off x="4247279" y="385038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1" name="Freeform 226">
                  <a:extLst>
                    <a:ext uri="{FF2B5EF4-FFF2-40B4-BE49-F238E27FC236}">
                      <a16:creationId xmlns:a16="http://schemas.microsoft.com/office/drawing/2014/main" id="{C07717BB-A67C-C3EB-5364-5F05A9BC017B}"/>
                    </a:ext>
                  </a:extLst>
                </p:cNvPr>
                <p:cNvSpPr/>
                <p:nvPr/>
              </p:nvSpPr>
              <p:spPr>
                <a:xfrm rot="1671747">
                  <a:off x="4359478" y="3893804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2" name="Freeform 226">
                  <a:extLst>
                    <a:ext uri="{FF2B5EF4-FFF2-40B4-BE49-F238E27FC236}">
                      <a16:creationId xmlns:a16="http://schemas.microsoft.com/office/drawing/2014/main" id="{329B7001-ED48-5C24-1E72-D1A516369973}"/>
                    </a:ext>
                  </a:extLst>
                </p:cNvPr>
                <p:cNvSpPr/>
                <p:nvPr/>
              </p:nvSpPr>
              <p:spPr>
                <a:xfrm rot="1977213">
                  <a:off x="4448541" y="395567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3" name="Freeform 226">
                  <a:extLst>
                    <a:ext uri="{FF2B5EF4-FFF2-40B4-BE49-F238E27FC236}">
                      <a16:creationId xmlns:a16="http://schemas.microsoft.com/office/drawing/2014/main" id="{B6F9D870-07D9-ACF7-4DFB-2D8B39AC60FA}"/>
                    </a:ext>
                  </a:extLst>
                </p:cNvPr>
                <p:cNvSpPr/>
                <p:nvPr/>
              </p:nvSpPr>
              <p:spPr>
                <a:xfrm rot="2290064">
                  <a:off x="4548359" y="402054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4" name="Freeform 226">
                  <a:extLst>
                    <a:ext uri="{FF2B5EF4-FFF2-40B4-BE49-F238E27FC236}">
                      <a16:creationId xmlns:a16="http://schemas.microsoft.com/office/drawing/2014/main" id="{4A9F36F1-2C65-FF8D-8EDB-CB91941FD936}"/>
                    </a:ext>
                  </a:extLst>
                </p:cNvPr>
                <p:cNvSpPr/>
                <p:nvPr/>
              </p:nvSpPr>
              <p:spPr>
                <a:xfrm rot="2596806">
                  <a:off x="4638692" y="409155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25" name="Freeform 226">
                  <a:extLst>
                    <a:ext uri="{FF2B5EF4-FFF2-40B4-BE49-F238E27FC236}">
                      <a16:creationId xmlns:a16="http://schemas.microsoft.com/office/drawing/2014/main" id="{5390CA6C-E8C8-6958-4DFC-503159DBB352}"/>
                    </a:ext>
                  </a:extLst>
                </p:cNvPr>
                <p:cNvSpPr/>
                <p:nvPr/>
              </p:nvSpPr>
              <p:spPr>
                <a:xfrm rot="2754092">
                  <a:off x="4716520" y="415942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709D7B74-C75A-D35D-DB01-DFAD02583228}"/>
                  </a:ext>
                </a:extLst>
              </p:cNvPr>
              <p:cNvGrpSpPr/>
              <p:nvPr/>
            </p:nvGrpSpPr>
            <p:grpSpPr>
              <a:xfrm rot="2795385">
                <a:off x="4517483" y="4544732"/>
                <a:ext cx="898542" cy="1157696"/>
                <a:chOff x="3784600" y="3759200"/>
                <a:chExt cx="898542" cy="1157696"/>
              </a:xfrm>
              <a:grpFill/>
            </p:grpSpPr>
            <p:sp>
              <p:nvSpPr>
                <p:cNvPr id="170" name="Freeform 225">
                  <a:extLst>
                    <a:ext uri="{FF2B5EF4-FFF2-40B4-BE49-F238E27FC236}">
                      <a16:creationId xmlns:a16="http://schemas.microsoft.com/office/drawing/2014/main" id="{A544DE8D-C939-DF83-E1F4-38E24D03AA71}"/>
                    </a:ext>
                  </a:extLst>
                </p:cNvPr>
                <p:cNvSpPr/>
                <p:nvPr/>
              </p:nvSpPr>
              <p:spPr>
                <a:xfrm>
                  <a:off x="3784600" y="42164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" name="Freeform 226">
                  <a:extLst>
                    <a:ext uri="{FF2B5EF4-FFF2-40B4-BE49-F238E27FC236}">
                      <a16:creationId xmlns:a16="http://schemas.microsoft.com/office/drawing/2014/main" id="{224926F5-72C3-C50E-ED29-106A0C32C5BC}"/>
                    </a:ext>
                  </a:extLst>
                </p:cNvPr>
                <p:cNvSpPr/>
                <p:nvPr/>
              </p:nvSpPr>
              <p:spPr>
                <a:xfrm>
                  <a:off x="3784600" y="37592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72" name="Group 171">
                  <a:extLst>
                    <a:ext uri="{FF2B5EF4-FFF2-40B4-BE49-F238E27FC236}">
                      <a16:creationId xmlns:a16="http://schemas.microsoft.com/office/drawing/2014/main" id="{E5208027-11A9-61A8-B0B5-E1E773CEDFB3}"/>
                    </a:ext>
                  </a:extLst>
                </p:cNvPr>
                <p:cNvGrpSpPr/>
                <p:nvPr/>
              </p:nvGrpSpPr>
              <p:grpSpPr>
                <a:xfrm rot="267128">
                  <a:off x="3878886" y="3764304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03" name="Freeform 225">
                    <a:extLst>
                      <a:ext uri="{FF2B5EF4-FFF2-40B4-BE49-F238E27FC236}">
                        <a16:creationId xmlns:a16="http://schemas.microsoft.com/office/drawing/2014/main" id="{EB03D303-015D-42F8-3B49-2B34A077F71B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4" name="Freeform 226">
                    <a:extLst>
                      <a:ext uri="{FF2B5EF4-FFF2-40B4-BE49-F238E27FC236}">
                        <a16:creationId xmlns:a16="http://schemas.microsoft.com/office/drawing/2014/main" id="{6772F614-E95C-5ACC-C77F-3C74C0BEDDE8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3" name="Group 172">
                  <a:extLst>
                    <a:ext uri="{FF2B5EF4-FFF2-40B4-BE49-F238E27FC236}">
                      <a16:creationId xmlns:a16="http://schemas.microsoft.com/office/drawing/2014/main" id="{83260814-C22E-6AA7-8917-79C7C73A0821}"/>
                    </a:ext>
                  </a:extLst>
                </p:cNvPr>
                <p:cNvGrpSpPr/>
                <p:nvPr/>
              </p:nvGrpSpPr>
              <p:grpSpPr>
                <a:xfrm rot="486899">
                  <a:off x="3963025" y="377755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201" name="Freeform 225">
                    <a:extLst>
                      <a:ext uri="{FF2B5EF4-FFF2-40B4-BE49-F238E27FC236}">
                        <a16:creationId xmlns:a16="http://schemas.microsoft.com/office/drawing/2014/main" id="{0AAA5C5A-CE90-B53D-C645-E6120A561E09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2" name="Freeform 226">
                    <a:extLst>
                      <a:ext uri="{FF2B5EF4-FFF2-40B4-BE49-F238E27FC236}">
                        <a16:creationId xmlns:a16="http://schemas.microsoft.com/office/drawing/2014/main" id="{4CA13E10-7A85-6065-FF63-3C8A33347521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7801A439-C39B-A6AE-D467-86BB476E03CB}"/>
                    </a:ext>
                  </a:extLst>
                </p:cNvPr>
                <p:cNvGrpSpPr/>
                <p:nvPr/>
              </p:nvGrpSpPr>
              <p:grpSpPr>
                <a:xfrm rot="1405422">
                  <a:off x="4208868" y="385009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99" name="Freeform 225">
                    <a:extLst>
                      <a:ext uri="{FF2B5EF4-FFF2-40B4-BE49-F238E27FC236}">
                        <a16:creationId xmlns:a16="http://schemas.microsoft.com/office/drawing/2014/main" id="{DFAF7A3C-08A6-C532-4C78-99927D6A843A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00" name="Freeform 226">
                    <a:extLst>
                      <a:ext uri="{FF2B5EF4-FFF2-40B4-BE49-F238E27FC236}">
                        <a16:creationId xmlns:a16="http://schemas.microsoft.com/office/drawing/2014/main" id="{A942C1F7-82B9-3DFB-DA45-DBA2C741DDFF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5" name="Group 174">
                  <a:extLst>
                    <a:ext uri="{FF2B5EF4-FFF2-40B4-BE49-F238E27FC236}">
                      <a16:creationId xmlns:a16="http://schemas.microsoft.com/office/drawing/2014/main" id="{937EBF74-2F14-E3FC-420D-E748D155E66B}"/>
                    </a:ext>
                  </a:extLst>
                </p:cNvPr>
                <p:cNvGrpSpPr/>
                <p:nvPr/>
              </p:nvGrpSpPr>
              <p:grpSpPr>
                <a:xfrm rot="773381">
                  <a:off x="4043546" y="3798733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97" name="Freeform 225">
                    <a:extLst>
                      <a:ext uri="{FF2B5EF4-FFF2-40B4-BE49-F238E27FC236}">
                        <a16:creationId xmlns:a16="http://schemas.microsoft.com/office/drawing/2014/main" id="{23FA1675-BA93-1B39-032A-F121872730CE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8" name="Freeform 226">
                    <a:extLst>
                      <a:ext uri="{FF2B5EF4-FFF2-40B4-BE49-F238E27FC236}">
                        <a16:creationId xmlns:a16="http://schemas.microsoft.com/office/drawing/2014/main" id="{9B513977-D469-496D-2DCB-8E7C36DC63BD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1688D565-309C-11D1-CFCB-0DB0E477FBB3}"/>
                    </a:ext>
                  </a:extLst>
                </p:cNvPr>
                <p:cNvGrpSpPr/>
                <p:nvPr/>
              </p:nvGrpSpPr>
              <p:grpSpPr>
                <a:xfrm rot="1065227">
                  <a:off x="4124532" y="38187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95" name="Freeform 225">
                    <a:extLst>
                      <a:ext uri="{FF2B5EF4-FFF2-40B4-BE49-F238E27FC236}">
                        <a16:creationId xmlns:a16="http://schemas.microsoft.com/office/drawing/2014/main" id="{E952013E-D57C-612B-28E9-DECBBCC2EBF7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6" name="Freeform 226">
                    <a:extLst>
                      <a:ext uri="{FF2B5EF4-FFF2-40B4-BE49-F238E27FC236}">
                        <a16:creationId xmlns:a16="http://schemas.microsoft.com/office/drawing/2014/main" id="{3D4BCBE0-E76F-346C-F364-654FB7EDAF8F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7" name="Group 176">
                  <a:extLst>
                    <a:ext uri="{FF2B5EF4-FFF2-40B4-BE49-F238E27FC236}">
                      <a16:creationId xmlns:a16="http://schemas.microsoft.com/office/drawing/2014/main" id="{332B1500-3B79-6D60-304D-DE073FE59AD8}"/>
                    </a:ext>
                  </a:extLst>
                </p:cNvPr>
                <p:cNvGrpSpPr/>
                <p:nvPr/>
              </p:nvGrpSpPr>
              <p:grpSpPr>
                <a:xfrm rot="1795116">
                  <a:off x="4291059" y="3888930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93" name="Freeform 225">
                    <a:extLst>
                      <a:ext uri="{FF2B5EF4-FFF2-40B4-BE49-F238E27FC236}">
                        <a16:creationId xmlns:a16="http://schemas.microsoft.com/office/drawing/2014/main" id="{01723170-0C72-1279-C5DF-860E8F13E3F0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4" name="Freeform 226">
                    <a:extLst>
                      <a:ext uri="{FF2B5EF4-FFF2-40B4-BE49-F238E27FC236}">
                        <a16:creationId xmlns:a16="http://schemas.microsoft.com/office/drawing/2014/main" id="{4E69441F-2E89-2D30-260F-2851EBC61484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8" name="Group 177">
                  <a:extLst>
                    <a:ext uri="{FF2B5EF4-FFF2-40B4-BE49-F238E27FC236}">
                      <a16:creationId xmlns:a16="http://schemas.microsoft.com/office/drawing/2014/main" id="{A87B24EA-3A0A-66D9-A3E3-82160B3F8444}"/>
                    </a:ext>
                  </a:extLst>
                </p:cNvPr>
                <p:cNvGrpSpPr/>
                <p:nvPr/>
              </p:nvGrpSpPr>
              <p:grpSpPr>
                <a:xfrm rot="2101591">
                  <a:off x="4369146" y="3937079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91" name="Freeform 225">
                    <a:extLst>
                      <a:ext uri="{FF2B5EF4-FFF2-40B4-BE49-F238E27FC236}">
                        <a16:creationId xmlns:a16="http://schemas.microsoft.com/office/drawing/2014/main" id="{37D0F914-5F96-ACB7-0A76-91676199831E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2" name="Freeform 226">
                    <a:extLst>
                      <a:ext uri="{FF2B5EF4-FFF2-40B4-BE49-F238E27FC236}">
                        <a16:creationId xmlns:a16="http://schemas.microsoft.com/office/drawing/2014/main" id="{E44E58AF-5CBC-2B46-CC1E-00D55301BC6E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79" name="Group 178">
                  <a:extLst>
                    <a:ext uri="{FF2B5EF4-FFF2-40B4-BE49-F238E27FC236}">
                      <a16:creationId xmlns:a16="http://schemas.microsoft.com/office/drawing/2014/main" id="{6CE11DF2-C539-D78E-BCF0-3AA979901269}"/>
                    </a:ext>
                  </a:extLst>
                </p:cNvPr>
                <p:cNvGrpSpPr/>
                <p:nvPr/>
              </p:nvGrpSpPr>
              <p:grpSpPr>
                <a:xfrm rot="2443796">
                  <a:off x="4448352" y="39993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89" name="Freeform 225">
                    <a:extLst>
                      <a:ext uri="{FF2B5EF4-FFF2-40B4-BE49-F238E27FC236}">
                        <a16:creationId xmlns:a16="http://schemas.microsoft.com/office/drawing/2014/main" id="{F46F31C5-1AC6-D93E-F15D-7DA0B78F25D6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90" name="Freeform 226">
                    <a:extLst>
                      <a:ext uri="{FF2B5EF4-FFF2-40B4-BE49-F238E27FC236}">
                        <a16:creationId xmlns:a16="http://schemas.microsoft.com/office/drawing/2014/main" id="{8BEBBD7D-8252-CB0E-7D81-C93647A86804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80" name="Freeform 226">
                  <a:extLst>
                    <a:ext uri="{FF2B5EF4-FFF2-40B4-BE49-F238E27FC236}">
                      <a16:creationId xmlns:a16="http://schemas.microsoft.com/office/drawing/2014/main" id="{1F496A81-E697-6133-15D9-63955F7ED383}"/>
                    </a:ext>
                  </a:extLst>
                </p:cNvPr>
                <p:cNvSpPr/>
                <p:nvPr/>
              </p:nvSpPr>
              <p:spPr>
                <a:xfrm rot="160852">
                  <a:off x="3841850" y="376368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1" name="Freeform 226">
                  <a:extLst>
                    <a:ext uri="{FF2B5EF4-FFF2-40B4-BE49-F238E27FC236}">
                      <a16:creationId xmlns:a16="http://schemas.microsoft.com/office/drawing/2014/main" id="{C3453CE0-142A-FBAA-F34D-750033C4896F}"/>
                    </a:ext>
                  </a:extLst>
                </p:cNvPr>
                <p:cNvSpPr/>
                <p:nvPr/>
              </p:nvSpPr>
              <p:spPr>
                <a:xfrm rot="362148">
                  <a:off x="3947543" y="3773266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2" name="Freeform 226">
                  <a:extLst>
                    <a:ext uri="{FF2B5EF4-FFF2-40B4-BE49-F238E27FC236}">
                      <a16:creationId xmlns:a16="http://schemas.microsoft.com/office/drawing/2014/main" id="{1D321671-BCB5-27AF-1358-ACFC282AE13E}"/>
                    </a:ext>
                  </a:extLst>
                </p:cNvPr>
                <p:cNvSpPr/>
                <p:nvPr/>
              </p:nvSpPr>
              <p:spPr>
                <a:xfrm rot="631732">
                  <a:off x="4042829" y="379403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3" name="Freeform 226">
                  <a:extLst>
                    <a:ext uri="{FF2B5EF4-FFF2-40B4-BE49-F238E27FC236}">
                      <a16:creationId xmlns:a16="http://schemas.microsoft.com/office/drawing/2014/main" id="{BCE15769-BB18-D14F-5CCF-1A117EBB5107}"/>
                    </a:ext>
                  </a:extLst>
                </p:cNvPr>
                <p:cNvSpPr/>
                <p:nvPr/>
              </p:nvSpPr>
              <p:spPr>
                <a:xfrm rot="944924">
                  <a:off x="4147809" y="3814377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4" name="Freeform 226">
                  <a:extLst>
                    <a:ext uri="{FF2B5EF4-FFF2-40B4-BE49-F238E27FC236}">
                      <a16:creationId xmlns:a16="http://schemas.microsoft.com/office/drawing/2014/main" id="{C04BF3FB-089E-DC2D-DB59-0DD455CFB546}"/>
                    </a:ext>
                  </a:extLst>
                </p:cNvPr>
                <p:cNvSpPr/>
                <p:nvPr/>
              </p:nvSpPr>
              <p:spPr>
                <a:xfrm rot="1264090">
                  <a:off x="4247279" y="385038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5" name="Freeform 226">
                  <a:extLst>
                    <a:ext uri="{FF2B5EF4-FFF2-40B4-BE49-F238E27FC236}">
                      <a16:creationId xmlns:a16="http://schemas.microsoft.com/office/drawing/2014/main" id="{A29223DE-E663-74C4-753F-5A6F86519818}"/>
                    </a:ext>
                  </a:extLst>
                </p:cNvPr>
                <p:cNvSpPr/>
                <p:nvPr/>
              </p:nvSpPr>
              <p:spPr>
                <a:xfrm rot="1671747">
                  <a:off x="4359478" y="3893804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6" name="Freeform 226">
                  <a:extLst>
                    <a:ext uri="{FF2B5EF4-FFF2-40B4-BE49-F238E27FC236}">
                      <a16:creationId xmlns:a16="http://schemas.microsoft.com/office/drawing/2014/main" id="{023F2D9F-84FD-D507-9519-32CE2A1CC183}"/>
                    </a:ext>
                  </a:extLst>
                </p:cNvPr>
                <p:cNvSpPr/>
                <p:nvPr/>
              </p:nvSpPr>
              <p:spPr>
                <a:xfrm rot="1977213">
                  <a:off x="4448541" y="395567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7" name="Freeform 226">
                  <a:extLst>
                    <a:ext uri="{FF2B5EF4-FFF2-40B4-BE49-F238E27FC236}">
                      <a16:creationId xmlns:a16="http://schemas.microsoft.com/office/drawing/2014/main" id="{7CE63835-BD02-4915-8C01-3FCC797898C5}"/>
                    </a:ext>
                  </a:extLst>
                </p:cNvPr>
                <p:cNvSpPr/>
                <p:nvPr/>
              </p:nvSpPr>
              <p:spPr>
                <a:xfrm rot="2290064">
                  <a:off x="4548359" y="402054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88" name="Freeform 226">
                  <a:extLst>
                    <a:ext uri="{FF2B5EF4-FFF2-40B4-BE49-F238E27FC236}">
                      <a16:creationId xmlns:a16="http://schemas.microsoft.com/office/drawing/2014/main" id="{03D4D6CE-B781-C944-03A5-0C7D4F17406F}"/>
                    </a:ext>
                  </a:extLst>
                </p:cNvPr>
                <p:cNvSpPr/>
                <p:nvPr/>
              </p:nvSpPr>
              <p:spPr>
                <a:xfrm rot="2596806">
                  <a:off x="4638692" y="409155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24001CA-6331-FF81-BA11-E7A621FBF2FE}"/>
                </a:ext>
              </a:extLst>
            </p:cNvPr>
            <p:cNvGrpSpPr/>
            <p:nvPr/>
          </p:nvGrpSpPr>
          <p:grpSpPr>
            <a:xfrm rot="10800000">
              <a:off x="7658025" y="1616058"/>
              <a:ext cx="1706469" cy="3165162"/>
              <a:chOff x="3843394" y="3911160"/>
              <a:chExt cx="1706469" cy="3165162"/>
            </a:xfrm>
            <a:grpFill/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C55F5F12-33D9-1D93-AE56-1E597041B36D}"/>
                  </a:ext>
                </a:extLst>
              </p:cNvPr>
              <p:cNvGrpSpPr/>
              <p:nvPr/>
            </p:nvGrpSpPr>
            <p:grpSpPr>
              <a:xfrm>
                <a:off x="3950433" y="3911160"/>
                <a:ext cx="1182745" cy="1216247"/>
                <a:chOff x="3784600" y="3759200"/>
                <a:chExt cx="1182745" cy="1216247"/>
              </a:xfrm>
              <a:grpFill/>
            </p:grpSpPr>
            <p:sp>
              <p:nvSpPr>
                <p:cNvPr id="129" name="Freeform 225">
                  <a:extLst>
                    <a:ext uri="{FF2B5EF4-FFF2-40B4-BE49-F238E27FC236}">
                      <a16:creationId xmlns:a16="http://schemas.microsoft.com/office/drawing/2014/main" id="{0245AD5B-9458-A835-E079-AB05F32E15F5}"/>
                    </a:ext>
                  </a:extLst>
                </p:cNvPr>
                <p:cNvSpPr/>
                <p:nvPr/>
              </p:nvSpPr>
              <p:spPr>
                <a:xfrm>
                  <a:off x="3784600" y="42164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30" name="Freeform 226">
                  <a:extLst>
                    <a:ext uri="{FF2B5EF4-FFF2-40B4-BE49-F238E27FC236}">
                      <a16:creationId xmlns:a16="http://schemas.microsoft.com/office/drawing/2014/main" id="{69161B9C-19B4-DA79-9BCF-C36130B91FAC}"/>
                    </a:ext>
                  </a:extLst>
                </p:cNvPr>
                <p:cNvSpPr/>
                <p:nvPr/>
              </p:nvSpPr>
              <p:spPr>
                <a:xfrm>
                  <a:off x="3784600" y="37592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31" name="Group 130">
                  <a:extLst>
                    <a:ext uri="{FF2B5EF4-FFF2-40B4-BE49-F238E27FC236}">
                      <a16:creationId xmlns:a16="http://schemas.microsoft.com/office/drawing/2014/main" id="{40909225-770C-F429-80D5-720B8584D9CD}"/>
                    </a:ext>
                  </a:extLst>
                </p:cNvPr>
                <p:cNvGrpSpPr/>
                <p:nvPr/>
              </p:nvGrpSpPr>
              <p:grpSpPr>
                <a:xfrm rot="267128">
                  <a:off x="3878886" y="3764304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66" name="Freeform 225">
                    <a:extLst>
                      <a:ext uri="{FF2B5EF4-FFF2-40B4-BE49-F238E27FC236}">
                        <a16:creationId xmlns:a16="http://schemas.microsoft.com/office/drawing/2014/main" id="{9EE77494-DEBB-69C1-9993-049569D2AE9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7" name="Freeform 226">
                    <a:extLst>
                      <a:ext uri="{FF2B5EF4-FFF2-40B4-BE49-F238E27FC236}">
                        <a16:creationId xmlns:a16="http://schemas.microsoft.com/office/drawing/2014/main" id="{9BFAC547-5799-7554-852D-0922D3B047D7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2" name="Group 131">
                  <a:extLst>
                    <a:ext uri="{FF2B5EF4-FFF2-40B4-BE49-F238E27FC236}">
                      <a16:creationId xmlns:a16="http://schemas.microsoft.com/office/drawing/2014/main" id="{72C26A49-1422-939A-5791-2783B0F78A83}"/>
                    </a:ext>
                  </a:extLst>
                </p:cNvPr>
                <p:cNvGrpSpPr/>
                <p:nvPr/>
              </p:nvGrpSpPr>
              <p:grpSpPr>
                <a:xfrm rot="486899">
                  <a:off x="3963025" y="377755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64" name="Freeform 225">
                    <a:extLst>
                      <a:ext uri="{FF2B5EF4-FFF2-40B4-BE49-F238E27FC236}">
                        <a16:creationId xmlns:a16="http://schemas.microsoft.com/office/drawing/2014/main" id="{4FC44096-3AED-4079-E4A7-F7A755FB015D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5" name="Freeform 226">
                    <a:extLst>
                      <a:ext uri="{FF2B5EF4-FFF2-40B4-BE49-F238E27FC236}">
                        <a16:creationId xmlns:a16="http://schemas.microsoft.com/office/drawing/2014/main" id="{F464F992-2B40-EC2E-3490-D92540B5BFED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3" name="Group 132">
                  <a:extLst>
                    <a:ext uri="{FF2B5EF4-FFF2-40B4-BE49-F238E27FC236}">
                      <a16:creationId xmlns:a16="http://schemas.microsoft.com/office/drawing/2014/main" id="{A432AFF8-6E8C-A52B-D6F7-B3F05504BEFA}"/>
                    </a:ext>
                  </a:extLst>
                </p:cNvPr>
                <p:cNvGrpSpPr/>
                <p:nvPr/>
              </p:nvGrpSpPr>
              <p:grpSpPr>
                <a:xfrm rot="1405422">
                  <a:off x="4208868" y="385009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62" name="Freeform 225">
                    <a:extLst>
                      <a:ext uri="{FF2B5EF4-FFF2-40B4-BE49-F238E27FC236}">
                        <a16:creationId xmlns:a16="http://schemas.microsoft.com/office/drawing/2014/main" id="{32EA7C8C-A55D-4703-0C00-CB98BCB52ADA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3" name="Freeform 226">
                    <a:extLst>
                      <a:ext uri="{FF2B5EF4-FFF2-40B4-BE49-F238E27FC236}">
                        <a16:creationId xmlns:a16="http://schemas.microsoft.com/office/drawing/2014/main" id="{5294368E-4C15-FF2F-93AB-0029D2C567C2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4" name="Group 133">
                  <a:extLst>
                    <a:ext uri="{FF2B5EF4-FFF2-40B4-BE49-F238E27FC236}">
                      <a16:creationId xmlns:a16="http://schemas.microsoft.com/office/drawing/2014/main" id="{DF8CE3B1-07E8-6134-27E1-1C2B37B0CCDC}"/>
                    </a:ext>
                  </a:extLst>
                </p:cNvPr>
                <p:cNvGrpSpPr/>
                <p:nvPr/>
              </p:nvGrpSpPr>
              <p:grpSpPr>
                <a:xfrm rot="773381">
                  <a:off x="4043546" y="3798733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60" name="Freeform 225">
                    <a:extLst>
                      <a:ext uri="{FF2B5EF4-FFF2-40B4-BE49-F238E27FC236}">
                        <a16:creationId xmlns:a16="http://schemas.microsoft.com/office/drawing/2014/main" id="{8B4DEE47-6A07-D7A8-4256-85BD82719A0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61" name="Freeform 226">
                    <a:extLst>
                      <a:ext uri="{FF2B5EF4-FFF2-40B4-BE49-F238E27FC236}">
                        <a16:creationId xmlns:a16="http://schemas.microsoft.com/office/drawing/2014/main" id="{5ABE7B04-0B29-B13B-9950-5CDF1D1BF7C2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5" name="Group 134">
                  <a:extLst>
                    <a:ext uri="{FF2B5EF4-FFF2-40B4-BE49-F238E27FC236}">
                      <a16:creationId xmlns:a16="http://schemas.microsoft.com/office/drawing/2014/main" id="{E0DA6328-4675-B8D7-30C4-BD488B6A8561}"/>
                    </a:ext>
                  </a:extLst>
                </p:cNvPr>
                <p:cNvGrpSpPr/>
                <p:nvPr/>
              </p:nvGrpSpPr>
              <p:grpSpPr>
                <a:xfrm rot="1065227">
                  <a:off x="4124532" y="38187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58" name="Freeform 225">
                    <a:extLst>
                      <a:ext uri="{FF2B5EF4-FFF2-40B4-BE49-F238E27FC236}">
                        <a16:creationId xmlns:a16="http://schemas.microsoft.com/office/drawing/2014/main" id="{B3F13A20-D459-7821-BFB0-9CB4C02A03C3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9" name="Freeform 226">
                    <a:extLst>
                      <a:ext uri="{FF2B5EF4-FFF2-40B4-BE49-F238E27FC236}">
                        <a16:creationId xmlns:a16="http://schemas.microsoft.com/office/drawing/2014/main" id="{E2563058-99DC-D561-8AAD-1A0381C4C52F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6" name="Group 135">
                  <a:extLst>
                    <a:ext uri="{FF2B5EF4-FFF2-40B4-BE49-F238E27FC236}">
                      <a16:creationId xmlns:a16="http://schemas.microsoft.com/office/drawing/2014/main" id="{CDDB31CE-C65B-D7A0-7907-14C1917B6AC1}"/>
                    </a:ext>
                  </a:extLst>
                </p:cNvPr>
                <p:cNvGrpSpPr/>
                <p:nvPr/>
              </p:nvGrpSpPr>
              <p:grpSpPr>
                <a:xfrm rot="1795116">
                  <a:off x="4291059" y="3888930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56" name="Freeform 225">
                    <a:extLst>
                      <a:ext uri="{FF2B5EF4-FFF2-40B4-BE49-F238E27FC236}">
                        <a16:creationId xmlns:a16="http://schemas.microsoft.com/office/drawing/2014/main" id="{1D96E8BF-4460-347C-34A4-E5BB8CE36691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7" name="Freeform 226">
                    <a:extLst>
                      <a:ext uri="{FF2B5EF4-FFF2-40B4-BE49-F238E27FC236}">
                        <a16:creationId xmlns:a16="http://schemas.microsoft.com/office/drawing/2014/main" id="{AB53A736-CB58-C3ED-0351-F959C721F6C6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474ED718-2514-6BD7-AE3F-D2B2FCBD2FAE}"/>
                    </a:ext>
                  </a:extLst>
                </p:cNvPr>
                <p:cNvGrpSpPr/>
                <p:nvPr/>
              </p:nvGrpSpPr>
              <p:grpSpPr>
                <a:xfrm rot="2101591">
                  <a:off x="4369146" y="3937079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54" name="Freeform 225">
                    <a:extLst>
                      <a:ext uri="{FF2B5EF4-FFF2-40B4-BE49-F238E27FC236}">
                        <a16:creationId xmlns:a16="http://schemas.microsoft.com/office/drawing/2014/main" id="{DB5F8EB4-8170-E91D-D2E4-40D8842A98E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5" name="Freeform 226">
                    <a:extLst>
                      <a:ext uri="{FF2B5EF4-FFF2-40B4-BE49-F238E27FC236}">
                        <a16:creationId xmlns:a16="http://schemas.microsoft.com/office/drawing/2014/main" id="{3354042B-D31A-F029-178C-10232356B471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AFBF7451-4F90-CA12-681D-A07CDAC64F9A}"/>
                    </a:ext>
                  </a:extLst>
                </p:cNvPr>
                <p:cNvGrpSpPr/>
                <p:nvPr/>
              </p:nvGrpSpPr>
              <p:grpSpPr>
                <a:xfrm rot="2443796">
                  <a:off x="4448352" y="39993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52" name="Freeform 225">
                    <a:extLst>
                      <a:ext uri="{FF2B5EF4-FFF2-40B4-BE49-F238E27FC236}">
                        <a16:creationId xmlns:a16="http://schemas.microsoft.com/office/drawing/2014/main" id="{1497D836-D643-430C-DDAD-69628887B6DD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3" name="Freeform 226">
                    <a:extLst>
                      <a:ext uri="{FF2B5EF4-FFF2-40B4-BE49-F238E27FC236}">
                        <a16:creationId xmlns:a16="http://schemas.microsoft.com/office/drawing/2014/main" id="{6A2DCECB-F490-F0B3-96FC-8490DB64A5C9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BDEF7BDD-C0B7-BDB3-2063-6CCF399BA8A2}"/>
                    </a:ext>
                  </a:extLst>
                </p:cNvPr>
                <p:cNvGrpSpPr/>
                <p:nvPr/>
              </p:nvGrpSpPr>
              <p:grpSpPr>
                <a:xfrm rot="2696413">
                  <a:off x="4512557" y="405787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50" name="Freeform 225">
                    <a:extLst>
                      <a:ext uri="{FF2B5EF4-FFF2-40B4-BE49-F238E27FC236}">
                        <a16:creationId xmlns:a16="http://schemas.microsoft.com/office/drawing/2014/main" id="{5860D6CF-36ED-D551-50F5-6FBFD3539328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51" name="Freeform 226">
                    <a:extLst>
                      <a:ext uri="{FF2B5EF4-FFF2-40B4-BE49-F238E27FC236}">
                        <a16:creationId xmlns:a16="http://schemas.microsoft.com/office/drawing/2014/main" id="{C78A1EDB-AEE0-AD77-989C-527B3048C7CA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40" name="Freeform 226">
                  <a:extLst>
                    <a:ext uri="{FF2B5EF4-FFF2-40B4-BE49-F238E27FC236}">
                      <a16:creationId xmlns:a16="http://schemas.microsoft.com/office/drawing/2014/main" id="{47B7D5A2-36D8-2CEA-1C27-B4DB17B16E2F}"/>
                    </a:ext>
                  </a:extLst>
                </p:cNvPr>
                <p:cNvSpPr/>
                <p:nvPr/>
              </p:nvSpPr>
              <p:spPr>
                <a:xfrm rot="160852">
                  <a:off x="3841850" y="376368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1" name="Freeform 226">
                  <a:extLst>
                    <a:ext uri="{FF2B5EF4-FFF2-40B4-BE49-F238E27FC236}">
                      <a16:creationId xmlns:a16="http://schemas.microsoft.com/office/drawing/2014/main" id="{C7AD9FF2-5B2C-8C28-D29F-439A780DD0C5}"/>
                    </a:ext>
                  </a:extLst>
                </p:cNvPr>
                <p:cNvSpPr/>
                <p:nvPr/>
              </p:nvSpPr>
              <p:spPr>
                <a:xfrm rot="362148">
                  <a:off x="3947543" y="3773266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2" name="Freeform 226">
                  <a:extLst>
                    <a:ext uri="{FF2B5EF4-FFF2-40B4-BE49-F238E27FC236}">
                      <a16:creationId xmlns:a16="http://schemas.microsoft.com/office/drawing/2014/main" id="{7C97D241-F986-85CA-86CE-DC13B995AF07}"/>
                    </a:ext>
                  </a:extLst>
                </p:cNvPr>
                <p:cNvSpPr/>
                <p:nvPr/>
              </p:nvSpPr>
              <p:spPr>
                <a:xfrm rot="631732">
                  <a:off x="4042829" y="379403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3" name="Freeform 226">
                  <a:extLst>
                    <a:ext uri="{FF2B5EF4-FFF2-40B4-BE49-F238E27FC236}">
                      <a16:creationId xmlns:a16="http://schemas.microsoft.com/office/drawing/2014/main" id="{3BA0F74A-41C1-4748-888F-029DF4821C9F}"/>
                    </a:ext>
                  </a:extLst>
                </p:cNvPr>
                <p:cNvSpPr/>
                <p:nvPr/>
              </p:nvSpPr>
              <p:spPr>
                <a:xfrm rot="944924">
                  <a:off x="4147809" y="3814377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4" name="Freeform 226">
                  <a:extLst>
                    <a:ext uri="{FF2B5EF4-FFF2-40B4-BE49-F238E27FC236}">
                      <a16:creationId xmlns:a16="http://schemas.microsoft.com/office/drawing/2014/main" id="{88783899-49D5-EA71-50AD-499A70BAB2FE}"/>
                    </a:ext>
                  </a:extLst>
                </p:cNvPr>
                <p:cNvSpPr/>
                <p:nvPr/>
              </p:nvSpPr>
              <p:spPr>
                <a:xfrm rot="1264090">
                  <a:off x="4247279" y="385038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5" name="Freeform 226">
                  <a:extLst>
                    <a:ext uri="{FF2B5EF4-FFF2-40B4-BE49-F238E27FC236}">
                      <a16:creationId xmlns:a16="http://schemas.microsoft.com/office/drawing/2014/main" id="{407F4B16-BD44-9159-D0D5-689BA37FE318}"/>
                    </a:ext>
                  </a:extLst>
                </p:cNvPr>
                <p:cNvSpPr/>
                <p:nvPr/>
              </p:nvSpPr>
              <p:spPr>
                <a:xfrm rot="1671747">
                  <a:off x="4359478" y="3893804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" name="Freeform 226">
                  <a:extLst>
                    <a:ext uri="{FF2B5EF4-FFF2-40B4-BE49-F238E27FC236}">
                      <a16:creationId xmlns:a16="http://schemas.microsoft.com/office/drawing/2014/main" id="{2E28E343-0C4A-3AAB-3BF6-1E37E4183FBC}"/>
                    </a:ext>
                  </a:extLst>
                </p:cNvPr>
                <p:cNvSpPr/>
                <p:nvPr/>
              </p:nvSpPr>
              <p:spPr>
                <a:xfrm rot="1977213">
                  <a:off x="4448541" y="395567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7" name="Freeform 226">
                  <a:extLst>
                    <a:ext uri="{FF2B5EF4-FFF2-40B4-BE49-F238E27FC236}">
                      <a16:creationId xmlns:a16="http://schemas.microsoft.com/office/drawing/2014/main" id="{8723CBA4-34FF-43C2-218C-44BDDF85F7C4}"/>
                    </a:ext>
                  </a:extLst>
                </p:cNvPr>
                <p:cNvSpPr/>
                <p:nvPr/>
              </p:nvSpPr>
              <p:spPr>
                <a:xfrm rot="2290064">
                  <a:off x="4548359" y="402054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8" name="Freeform 226">
                  <a:extLst>
                    <a:ext uri="{FF2B5EF4-FFF2-40B4-BE49-F238E27FC236}">
                      <a16:creationId xmlns:a16="http://schemas.microsoft.com/office/drawing/2014/main" id="{C89DEDCD-D598-1B7B-8ED0-EF4FA4BA4CC9}"/>
                    </a:ext>
                  </a:extLst>
                </p:cNvPr>
                <p:cNvSpPr/>
                <p:nvPr/>
              </p:nvSpPr>
              <p:spPr>
                <a:xfrm rot="2596806">
                  <a:off x="4638692" y="409155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9" name="Freeform 226">
                  <a:extLst>
                    <a:ext uri="{FF2B5EF4-FFF2-40B4-BE49-F238E27FC236}">
                      <a16:creationId xmlns:a16="http://schemas.microsoft.com/office/drawing/2014/main" id="{C9B5A806-3C86-BABE-85E3-34637A3C1BCA}"/>
                    </a:ext>
                  </a:extLst>
                </p:cNvPr>
                <p:cNvSpPr/>
                <p:nvPr/>
              </p:nvSpPr>
              <p:spPr>
                <a:xfrm rot="2754092">
                  <a:off x="4716520" y="415942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A8A871B-A666-8AF1-50EB-F6CB692A29B7}"/>
                  </a:ext>
                </a:extLst>
              </p:cNvPr>
              <p:cNvGrpSpPr/>
              <p:nvPr/>
            </p:nvGrpSpPr>
            <p:grpSpPr>
              <a:xfrm rot="2795385">
                <a:off x="4521744" y="4553704"/>
                <a:ext cx="898542" cy="1157696"/>
                <a:chOff x="3784600" y="3759200"/>
                <a:chExt cx="898542" cy="1157696"/>
              </a:xfrm>
              <a:grpFill/>
            </p:grpSpPr>
            <p:sp>
              <p:nvSpPr>
                <p:cNvPr id="94" name="Freeform 225">
                  <a:extLst>
                    <a:ext uri="{FF2B5EF4-FFF2-40B4-BE49-F238E27FC236}">
                      <a16:creationId xmlns:a16="http://schemas.microsoft.com/office/drawing/2014/main" id="{94E70F06-7A94-E460-1A96-DFDFFB23B200}"/>
                    </a:ext>
                  </a:extLst>
                </p:cNvPr>
                <p:cNvSpPr/>
                <p:nvPr/>
              </p:nvSpPr>
              <p:spPr>
                <a:xfrm>
                  <a:off x="3784600" y="42164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5" name="Freeform 226">
                  <a:extLst>
                    <a:ext uri="{FF2B5EF4-FFF2-40B4-BE49-F238E27FC236}">
                      <a16:creationId xmlns:a16="http://schemas.microsoft.com/office/drawing/2014/main" id="{3F794BFF-F068-654F-22FA-20DF4E2F1143}"/>
                    </a:ext>
                  </a:extLst>
                </p:cNvPr>
                <p:cNvSpPr/>
                <p:nvPr/>
              </p:nvSpPr>
              <p:spPr>
                <a:xfrm>
                  <a:off x="3784600" y="37592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71C1F7E8-5C54-DF22-5D0A-BF2A1C0287EB}"/>
                    </a:ext>
                  </a:extLst>
                </p:cNvPr>
                <p:cNvGrpSpPr/>
                <p:nvPr/>
              </p:nvGrpSpPr>
              <p:grpSpPr>
                <a:xfrm rot="267128">
                  <a:off x="3878886" y="3764304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27" name="Freeform 225">
                    <a:extLst>
                      <a:ext uri="{FF2B5EF4-FFF2-40B4-BE49-F238E27FC236}">
                        <a16:creationId xmlns:a16="http://schemas.microsoft.com/office/drawing/2014/main" id="{041276B9-C613-1B1A-9993-97441517E41A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8" name="Freeform 226">
                    <a:extLst>
                      <a:ext uri="{FF2B5EF4-FFF2-40B4-BE49-F238E27FC236}">
                        <a16:creationId xmlns:a16="http://schemas.microsoft.com/office/drawing/2014/main" id="{C3109FC3-150D-6BDA-61D8-8B76055EE32E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7" name="Group 96">
                  <a:extLst>
                    <a:ext uri="{FF2B5EF4-FFF2-40B4-BE49-F238E27FC236}">
                      <a16:creationId xmlns:a16="http://schemas.microsoft.com/office/drawing/2014/main" id="{F33F8E10-7802-3B74-7A4F-213DDB1E39DC}"/>
                    </a:ext>
                  </a:extLst>
                </p:cNvPr>
                <p:cNvGrpSpPr/>
                <p:nvPr/>
              </p:nvGrpSpPr>
              <p:grpSpPr>
                <a:xfrm rot="486899">
                  <a:off x="3963025" y="377755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25" name="Freeform 225">
                    <a:extLst>
                      <a:ext uri="{FF2B5EF4-FFF2-40B4-BE49-F238E27FC236}">
                        <a16:creationId xmlns:a16="http://schemas.microsoft.com/office/drawing/2014/main" id="{03C637B4-A32E-C4C1-EAD1-B84CB610AED7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6" name="Freeform 226">
                    <a:extLst>
                      <a:ext uri="{FF2B5EF4-FFF2-40B4-BE49-F238E27FC236}">
                        <a16:creationId xmlns:a16="http://schemas.microsoft.com/office/drawing/2014/main" id="{BEED8B57-EE5F-9392-89F0-D5E18185F7D7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8" name="Group 97">
                  <a:extLst>
                    <a:ext uri="{FF2B5EF4-FFF2-40B4-BE49-F238E27FC236}">
                      <a16:creationId xmlns:a16="http://schemas.microsoft.com/office/drawing/2014/main" id="{5F65CC23-12BD-7207-190E-7E7C02FAB5FD}"/>
                    </a:ext>
                  </a:extLst>
                </p:cNvPr>
                <p:cNvGrpSpPr/>
                <p:nvPr/>
              </p:nvGrpSpPr>
              <p:grpSpPr>
                <a:xfrm rot="1405422">
                  <a:off x="4208868" y="385009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23" name="Freeform 225">
                    <a:extLst>
                      <a:ext uri="{FF2B5EF4-FFF2-40B4-BE49-F238E27FC236}">
                        <a16:creationId xmlns:a16="http://schemas.microsoft.com/office/drawing/2014/main" id="{875E3ED8-117F-CA8B-8A67-5E791AC95646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4" name="Freeform 226">
                    <a:extLst>
                      <a:ext uri="{FF2B5EF4-FFF2-40B4-BE49-F238E27FC236}">
                        <a16:creationId xmlns:a16="http://schemas.microsoft.com/office/drawing/2014/main" id="{6A5B2E0F-4DA8-02EB-A353-174A7E5D0545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99" name="Group 98">
                  <a:extLst>
                    <a:ext uri="{FF2B5EF4-FFF2-40B4-BE49-F238E27FC236}">
                      <a16:creationId xmlns:a16="http://schemas.microsoft.com/office/drawing/2014/main" id="{49B2A4C8-D165-E9E0-F154-AA54184645EF}"/>
                    </a:ext>
                  </a:extLst>
                </p:cNvPr>
                <p:cNvGrpSpPr/>
                <p:nvPr/>
              </p:nvGrpSpPr>
              <p:grpSpPr>
                <a:xfrm rot="773381">
                  <a:off x="4043546" y="3798733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21" name="Freeform 225">
                    <a:extLst>
                      <a:ext uri="{FF2B5EF4-FFF2-40B4-BE49-F238E27FC236}">
                        <a16:creationId xmlns:a16="http://schemas.microsoft.com/office/drawing/2014/main" id="{97079500-AF66-3FED-2A38-80F908BE11E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2" name="Freeform 226">
                    <a:extLst>
                      <a:ext uri="{FF2B5EF4-FFF2-40B4-BE49-F238E27FC236}">
                        <a16:creationId xmlns:a16="http://schemas.microsoft.com/office/drawing/2014/main" id="{F05B4C3A-B4FD-8881-A113-8D4DC3ABDE91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0" name="Group 99">
                  <a:extLst>
                    <a:ext uri="{FF2B5EF4-FFF2-40B4-BE49-F238E27FC236}">
                      <a16:creationId xmlns:a16="http://schemas.microsoft.com/office/drawing/2014/main" id="{84AF1333-E7FD-2864-9FD1-0E1125F5F6D2}"/>
                    </a:ext>
                  </a:extLst>
                </p:cNvPr>
                <p:cNvGrpSpPr/>
                <p:nvPr/>
              </p:nvGrpSpPr>
              <p:grpSpPr>
                <a:xfrm rot="1065227">
                  <a:off x="4124532" y="38187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19" name="Freeform 225">
                    <a:extLst>
                      <a:ext uri="{FF2B5EF4-FFF2-40B4-BE49-F238E27FC236}">
                        <a16:creationId xmlns:a16="http://schemas.microsoft.com/office/drawing/2014/main" id="{EE932FEE-A9AC-9FBC-287B-69ACE0CA6D51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20" name="Freeform 226">
                    <a:extLst>
                      <a:ext uri="{FF2B5EF4-FFF2-40B4-BE49-F238E27FC236}">
                        <a16:creationId xmlns:a16="http://schemas.microsoft.com/office/drawing/2014/main" id="{29E044F2-E9DA-5A13-6071-ECCED7EE281D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F3F1BDEB-2985-5F70-324B-C84461DB6F85}"/>
                    </a:ext>
                  </a:extLst>
                </p:cNvPr>
                <p:cNvGrpSpPr/>
                <p:nvPr/>
              </p:nvGrpSpPr>
              <p:grpSpPr>
                <a:xfrm rot="1795116">
                  <a:off x="4291059" y="3888930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17" name="Freeform 225">
                    <a:extLst>
                      <a:ext uri="{FF2B5EF4-FFF2-40B4-BE49-F238E27FC236}">
                        <a16:creationId xmlns:a16="http://schemas.microsoft.com/office/drawing/2014/main" id="{0E217594-8636-9BE6-2A72-F0C9A42BF28E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8" name="Freeform 226">
                    <a:extLst>
                      <a:ext uri="{FF2B5EF4-FFF2-40B4-BE49-F238E27FC236}">
                        <a16:creationId xmlns:a16="http://schemas.microsoft.com/office/drawing/2014/main" id="{C05A2D1F-373F-E4FA-F4DB-9D1609DBF958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2" name="Group 101">
                  <a:extLst>
                    <a:ext uri="{FF2B5EF4-FFF2-40B4-BE49-F238E27FC236}">
                      <a16:creationId xmlns:a16="http://schemas.microsoft.com/office/drawing/2014/main" id="{6B0BF026-14B5-0560-98AB-327EA5F74DE7}"/>
                    </a:ext>
                  </a:extLst>
                </p:cNvPr>
                <p:cNvGrpSpPr/>
                <p:nvPr/>
              </p:nvGrpSpPr>
              <p:grpSpPr>
                <a:xfrm rot="2101591">
                  <a:off x="4369146" y="3937079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15" name="Freeform 225">
                    <a:extLst>
                      <a:ext uri="{FF2B5EF4-FFF2-40B4-BE49-F238E27FC236}">
                        <a16:creationId xmlns:a16="http://schemas.microsoft.com/office/drawing/2014/main" id="{7384CF9C-2992-BF79-E646-34AE530CFF8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" name="Freeform 226">
                    <a:extLst>
                      <a:ext uri="{FF2B5EF4-FFF2-40B4-BE49-F238E27FC236}">
                        <a16:creationId xmlns:a16="http://schemas.microsoft.com/office/drawing/2014/main" id="{BCA1A400-A566-274D-BFE9-821693667EE4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65B71088-39E8-B9BE-7397-0B16897185C0}"/>
                    </a:ext>
                  </a:extLst>
                </p:cNvPr>
                <p:cNvGrpSpPr/>
                <p:nvPr/>
              </p:nvGrpSpPr>
              <p:grpSpPr>
                <a:xfrm rot="2443796">
                  <a:off x="4448352" y="39993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113" name="Freeform 225">
                    <a:extLst>
                      <a:ext uri="{FF2B5EF4-FFF2-40B4-BE49-F238E27FC236}">
                        <a16:creationId xmlns:a16="http://schemas.microsoft.com/office/drawing/2014/main" id="{80BDC614-3C5A-6B4C-7AA7-D5804355191E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4" name="Freeform 226">
                    <a:extLst>
                      <a:ext uri="{FF2B5EF4-FFF2-40B4-BE49-F238E27FC236}">
                        <a16:creationId xmlns:a16="http://schemas.microsoft.com/office/drawing/2014/main" id="{F0B44A98-6AB9-6A77-DC7E-E2D053E52EEB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04" name="Freeform 226">
                  <a:extLst>
                    <a:ext uri="{FF2B5EF4-FFF2-40B4-BE49-F238E27FC236}">
                      <a16:creationId xmlns:a16="http://schemas.microsoft.com/office/drawing/2014/main" id="{03DC09F0-9009-C313-0D24-76B01D8341F1}"/>
                    </a:ext>
                  </a:extLst>
                </p:cNvPr>
                <p:cNvSpPr/>
                <p:nvPr/>
              </p:nvSpPr>
              <p:spPr>
                <a:xfrm rot="160852">
                  <a:off x="3841850" y="376368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5" name="Freeform 226">
                  <a:extLst>
                    <a:ext uri="{FF2B5EF4-FFF2-40B4-BE49-F238E27FC236}">
                      <a16:creationId xmlns:a16="http://schemas.microsoft.com/office/drawing/2014/main" id="{4C263ECA-1618-9322-7CDA-6727862BBCA4}"/>
                    </a:ext>
                  </a:extLst>
                </p:cNvPr>
                <p:cNvSpPr/>
                <p:nvPr/>
              </p:nvSpPr>
              <p:spPr>
                <a:xfrm rot="362148">
                  <a:off x="3947543" y="3773266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6" name="Freeform 226">
                  <a:extLst>
                    <a:ext uri="{FF2B5EF4-FFF2-40B4-BE49-F238E27FC236}">
                      <a16:creationId xmlns:a16="http://schemas.microsoft.com/office/drawing/2014/main" id="{1B25FF1B-A866-5CF2-1F64-D1A54CD65781}"/>
                    </a:ext>
                  </a:extLst>
                </p:cNvPr>
                <p:cNvSpPr/>
                <p:nvPr/>
              </p:nvSpPr>
              <p:spPr>
                <a:xfrm rot="631732">
                  <a:off x="4042829" y="379403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7" name="Freeform 226">
                  <a:extLst>
                    <a:ext uri="{FF2B5EF4-FFF2-40B4-BE49-F238E27FC236}">
                      <a16:creationId xmlns:a16="http://schemas.microsoft.com/office/drawing/2014/main" id="{9ED6FD18-1233-F91F-EEAA-34988C620973}"/>
                    </a:ext>
                  </a:extLst>
                </p:cNvPr>
                <p:cNvSpPr/>
                <p:nvPr/>
              </p:nvSpPr>
              <p:spPr>
                <a:xfrm rot="944924">
                  <a:off x="4147809" y="3814377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8" name="Freeform 226">
                  <a:extLst>
                    <a:ext uri="{FF2B5EF4-FFF2-40B4-BE49-F238E27FC236}">
                      <a16:creationId xmlns:a16="http://schemas.microsoft.com/office/drawing/2014/main" id="{FF35502A-D913-67E8-FDB3-98FD08CB5D5F}"/>
                    </a:ext>
                  </a:extLst>
                </p:cNvPr>
                <p:cNvSpPr/>
                <p:nvPr/>
              </p:nvSpPr>
              <p:spPr>
                <a:xfrm rot="1264090">
                  <a:off x="4247279" y="385038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09" name="Freeform 226">
                  <a:extLst>
                    <a:ext uri="{FF2B5EF4-FFF2-40B4-BE49-F238E27FC236}">
                      <a16:creationId xmlns:a16="http://schemas.microsoft.com/office/drawing/2014/main" id="{5EC69866-02E9-124B-25C6-78D9BA8767B5}"/>
                    </a:ext>
                  </a:extLst>
                </p:cNvPr>
                <p:cNvSpPr/>
                <p:nvPr/>
              </p:nvSpPr>
              <p:spPr>
                <a:xfrm rot="1671747">
                  <a:off x="4359478" y="3893804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0" name="Freeform 226">
                  <a:extLst>
                    <a:ext uri="{FF2B5EF4-FFF2-40B4-BE49-F238E27FC236}">
                      <a16:creationId xmlns:a16="http://schemas.microsoft.com/office/drawing/2014/main" id="{DAA696C4-4FC6-B943-7F6A-1E7C23142ECA}"/>
                    </a:ext>
                  </a:extLst>
                </p:cNvPr>
                <p:cNvSpPr/>
                <p:nvPr/>
              </p:nvSpPr>
              <p:spPr>
                <a:xfrm rot="1977213">
                  <a:off x="4448541" y="395567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1" name="Freeform 226">
                  <a:extLst>
                    <a:ext uri="{FF2B5EF4-FFF2-40B4-BE49-F238E27FC236}">
                      <a16:creationId xmlns:a16="http://schemas.microsoft.com/office/drawing/2014/main" id="{DB0B702B-6544-A20A-4231-4641ED7F0712}"/>
                    </a:ext>
                  </a:extLst>
                </p:cNvPr>
                <p:cNvSpPr/>
                <p:nvPr/>
              </p:nvSpPr>
              <p:spPr>
                <a:xfrm rot="2290064">
                  <a:off x="4548359" y="402054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" name="Freeform 226">
                  <a:extLst>
                    <a:ext uri="{FF2B5EF4-FFF2-40B4-BE49-F238E27FC236}">
                      <a16:creationId xmlns:a16="http://schemas.microsoft.com/office/drawing/2014/main" id="{6513F312-B1E6-CB70-F2DF-AC12643C2ECD}"/>
                    </a:ext>
                  </a:extLst>
                </p:cNvPr>
                <p:cNvSpPr/>
                <p:nvPr/>
              </p:nvSpPr>
              <p:spPr>
                <a:xfrm rot="2596806">
                  <a:off x="4638692" y="409155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bg1">
                      <a:lumMod val="65000"/>
                    </a:schemeClr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09FB76C-1D86-4C90-4AF3-F1FAA9E01456}"/>
                  </a:ext>
                </a:extLst>
              </p:cNvPr>
              <p:cNvGrpSpPr/>
              <p:nvPr/>
            </p:nvGrpSpPr>
            <p:grpSpPr>
              <a:xfrm rot="5400000">
                <a:off x="3869719" y="5441395"/>
                <a:ext cx="1608602" cy="1661251"/>
                <a:chOff x="3937000" y="3911600"/>
                <a:chExt cx="1608602" cy="1661251"/>
              </a:xfrm>
              <a:grpFill/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3C6BEBDC-DD70-1F8C-587C-C24065B433C7}"/>
                    </a:ext>
                  </a:extLst>
                </p:cNvPr>
                <p:cNvGrpSpPr/>
                <p:nvPr/>
              </p:nvGrpSpPr>
              <p:grpSpPr>
                <a:xfrm>
                  <a:off x="3937000" y="3911600"/>
                  <a:ext cx="1182745" cy="1216247"/>
                  <a:chOff x="3784600" y="3759200"/>
                  <a:chExt cx="1182745" cy="1216247"/>
                </a:xfrm>
                <a:grpFill/>
              </p:grpSpPr>
              <p:sp>
                <p:nvSpPr>
                  <p:cNvPr id="55" name="Freeform 225">
                    <a:extLst>
                      <a:ext uri="{FF2B5EF4-FFF2-40B4-BE49-F238E27FC236}">
                        <a16:creationId xmlns:a16="http://schemas.microsoft.com/office/drawing/2014/main" id="{C8F08B07-9FF5-ABE5-1928-338E6FE981A3}"/>
                      </a:ext>
                    </a:extLst>
                  </p:cNvPr>
                  <p:cNvSpPr/>
                  <p:nvPr/>
                </p:nvSpPr>
                <p:spPr>
                  <a:xfrm>
                    <a:off x="3784600" y="42164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6" name="Freeform 226">
                    <a:extLst>
                      <a:ext uri="{FF2B5EF4-FFF2-40B4-BE49-F238E27FC236}">
                        <a16:creationId xmlns:a16="http://schemas.microsoft.com/office/drawing/2014/main" id="{D7FF6996-6DEE-0310-5DAF-A93D29E7E7B7}"/>
                      </a:ext>
                    </a:extLst>
                  </p:cNvPr>
                  <p:cNvSpPr/>
                  <p:nvPr/>
                </p:nvSpPr>
                <p:spPr>
                  <a:xfrm>
                    <a:off x="3784600" y="37592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57" name="Group 56">
                    <a:extLst>
                      <a:ext uri="{FF2B5EF4-FFF2-40B4-BE49-F238E27FC236}">
                        <a16:creationId xmlns:a16="http://schemas.microsoft.com/office/drawing/2014/main" id="{2DD2DAB0-B366-62F1-EBDC-13D39D7BED6F}"/>
                      </a:ext>
                    </a:extLst>
                  </p:cNvPr>
                  <p:cNvGrpSpPr/>
                  <p:nvPr/>
                </p:nvGrpSpPr>
                <p:grpSpPr>
                  <a:xfrm rot="267128">
                    <a:off x="3878886" y="3764304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92" name="Freeform 225">
                      <a:extLst>
                        <a:ext uri="{FF2B5EF4-FFF2-40B4-BE49-F238E27FC236}">
                          <a16:creationId xmlns:a16="http://schemas.microsoft.com/office/drawing/2014/main" id="{64FA4A92-1435-3127-120D-80F906AA23A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3" name="Freeform 226">
                      <a:extLst>
                        <a:ext uri="{FF2B5EF4-FFF2-40B4-BE49-F238E27FC236}">
                          <a16:creationId xmlns:a16="http://schemas.microsoft.com/office/drawing/2014/main" id="{83190D7C-021A-5AA4-9FD9-1B8F236F47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B172C0F2-FDAC-F816-55E0-73F9D04BD2BA}"/>
                      </a:ext>
                    </a:extLst>
                  </p:cNvPr>
                  <p:cNvGrpSpPr/>
                  <p:nvPr/>
                </p:nvGrpSpPr>
                <p:grpSpPr>
                  <a:xfrm rot="486899">
                    <a:off x="3963025" y="377755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90" name="Freeform 225">
                      <a:extLst>
                        <a:ext uri="{FF2B5EF4-FFF2-40B4-BE49-F238E27FC236}">
                          <a16:creationId xmlns:a16="http://schemas.microsoft.com/office/drawing/2014/main" id="{26CA1AC9-CA49-E4E8-25E1-1948FA2917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1" name="Freeform 226">
                      <a:extLst>
                        <a:ext uri="{FF2B5EF4-FFF2-40B4-BE49-F238E27FC236}">
                          <a16:creationId xmlns:a16="http://schemas.microsoft.com/office/drawing/2014/main" id="{2444F144-ACB9-370E-19B2-BF3F0FD123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9" name="Group 58">
                    <a:extLst>
                      <a:ext uri="{FF2B5EF4-FFF2-40B4-BE49-F238E27FC236}">
                        <a16:creationId xmlns:a16="http://schemas.microsoft.com/office/drawing/2014/main" id="{5A08C09A-0ECC-759A-4BA2-C3411450F9BD}"/>
                      </a:ext>
                    </a:extLst>
                  </p:cNvPr>
                  <p:cNvGrpSpPr/>
                  <p:nvPr/>
                </p:nvGrpSpPr>
                <p:grpSpPr>
                  <a:xfrm rot="1405422">
                    <a:off x="4208868" y="385009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88" name="Freeform 225">
                      <a:extLst>
                        <a:ext uri="{FF2B5EF4-FFF2-40B4-BE49-F238E27FC236}">
                          <a16:creationId xmlns:a16="http://schemas.microsoft.com/office/drawing/2014/main" id="{C35532B8-9BAC-2B15-7758-04051A8831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9" name="Freeform 226">
                      <a:extLst>
                        <a:ext uri="{FF2B5EF4-FFF2-40B4-BE49-F238E27FC236}">
                          <a16:creationId xmlns:a16="http://schemas.microsoft.com/office/drawing/2014/main" id="{9264FDFD-E668-EA09-26BB-14935AC46D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60" name="Group 59">
                    <a:extLst>
                      <a:ext uri="{FF2B5EF4-FFF2-40B4-BE49-F238E27FC236}">
                        <a16:creationId xmlns:a16="http://schemas.microsoft.com/office/drawing/2014/main" id="{9AC4EA61-9203-DD6D-3C40-6CA486D0481A}"/>
                      </a:ext>
                    </a:extLst>
                  </p:cNvPr>
                  <p:cNvGrpSpPr/>
                  <p:nvPr/>
                </p:nvGrpSpPr>
                <p:grpSpPr>
                  <a:xfrm rot="773381">
                    <a:off x="4043546" y="3798733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86" name="Freeform 225">
                      <a:extLst>
                        <a:ext uri="{FF2B5EF4-FFF2-40B4-BE49-F238E27FC236}">
                          <a16:creationId xmlns:a16="http://schemas.microsoft.com/office/drawing/2014/main" id="{3DEA1EF4-FDD7-409A-0F61-AF9E826AFD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7" name="Freeform 226">
                      <a:extLst>
                        <a:ext uri="{FF2B5EF4-FFF2-40B4-BE49-F238E27FC236}">
                          <a16:creationId xmlns:a16="http://schemas.microsoft.com/office/drawing/2014/main" id="{C650E4DA-9625-B9D3-3905-2250CD4CE1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61" name="Group 60">
                    <a:extLst>
                      <a:ext uri="{FF2B5EF4-FFF2-40B4-BE49-F238E27FC236}">
                        <a16:creationId xmlns:a16="http://schemas.microsoft.com/office/drawing/2014/main" id="{DCC9173C-39C5-9ED3-3B30-C6F48DD49DDD}"/>
                      </a:ext>
                    </a:extLst>
                  </p:cNvPr>
                  <p:cNvGrpSpPr/>
                  <p:nvPr/>
                </p:nvGrpSpPr>
                <p:grpSpPr>
                  <a:xfrm rot="1065227">
                    <a:off x="4124532" y="38187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84" name="Freeform 225">
                      <a:extLst>
                        <a:ext uri="{FF2B5EF4-FFF2-40B4-BE49-F238E27FC236}">
                          <a16:creationId xmlns:a16="http://schemas.microsoft.com/office/drawing/2014/main" id="{AB35A077-52A5-BFFD-5714-0CF293CC58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5" name="Freeform 226">
                      <a:extLst>
                        <a:ext uri="{FF2B5EF4-FFF2-40B4-BE49-F238E27FC236}">
                          <a16:creationId xmlns:a16="http://schemas.microsoft.com/office/drawing/2014/main" id="{5785FC78-2A0E-9722-EB13-52A201CB95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62" name="Group 61">
                    <a:extLst>
                      <a:ext uri="{FF2B5EF4-FFF2-40B4-BE49-F238E27FC236}">
                        <a16:creationId xmlns:a16="http://schemas.microsoft.com/office/drawing/2014/main" id="{4E05712E-2E42-9278-C990-EC3C6F005B6F}"/>
                      </a:ext>
                    </a:extLst>
                  </p:cNvPr>
                  <p:cNvGrpSpPr/>
                  <p:nvPr/>
                </p:nvGrpSpPr>
                <p:grpSpPr>
                  <a:xfrm rot="1795116">
                    <a:off x="4291059" y="3888930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82" name="Freeform 225">
                      <a:extLst>
                        <a:ext uri="{FF2B5EF4-FFF2-40B4-BE49-F238E27FC236}">
                          <a16:creationId xmlns:a16="http://schemas.microsoft.com/office/drawing/2014/main" id="{2117F87C-F250-F72D-9B5C-630C59E89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3" name="Freeform 226">
                      <a:extLst>
                        <a:ext uri="{FF2B5EF4-FFF2-40B4-BE49-F238E27FC236}">
                          <a16:creationId xmlns:a16="http://schemas.microsoft.com/office/drawing/2014/main" id="{D5986D8E-34B8-268F-5348-7053CA5692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63" name="Group 62">
                    <a:extLst>
                      <a:ext uri="{FF2B5EF4-FFF2-40B4-BE49-F238E27FC236}">
                        <a16:creationId xmlns:a16="http://schemas.microsoft.com/office/drawing/2014/main" id="{7B73836C-853E-B292-D6C6-62BE862045F6}"/>
                      </a:ext>
                    </a:extLst>
                  </p:cNvPr>
                  <p:cNvGrpSpPr/>
                  <p:nvPr/>
                </p:nvGrpSpPr>
                <p:grpSpPr>
                  <a:xfrm rot="2101591">
                    <a:off x="4369146" y="3937079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80" name="Freeform 225">
                      <a:extLst>
                        <a:ext uri="{FF2B5EF4-FFF2-40B4-BE49-F238E27FC236}">
                          <a16:creationId xmlns:a16="http://schemas.microsoft.com/office/drawing/2014/main" id="{43810184-2484-B8DF-4B15-FE200CD94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81" name="Freeform 226">
                      <a:extLst>
                        <a:ext uri="{FF2B5EF4-FFF2-40B4-BE49-F238E27FC236}">
                          <a16:creationId xmlns:a16="http://schemas.microsoft.com/office/drawing/2014/main" id="{D491B53E-4547-3685-2200-82B0E1A553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64" name="Group 63">
                    <a:extLst>
                      <a:ext uri="{FF2B5EF4-FFF2-40B4-BE49-F238E27FC236}">
                        <a16:creationId xmlns:a16="http://schemas.microsoft.com/office/drawing/2014/main" id="{01D50A2F-2CD1-571C-9FD2-B2D148486068}"/>
                      </a:ext>
                    </a:extLst>
                  </p:cNvPr>
                  <p:cNvGrpSpPr/>
                  <p:nvPr/>
                </p:nvGrpSpPr>
                <p:grpSpPr>
                  <a:xfrm rot="2443796">
                    <a:off x="4448352" y="39993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78" name="Freeform 225">
                      <a:extLst>
                        <a:ext uri="{FF2B5EF4-FFF2-40B4-BE49-F238E27FC236}">
                          <a16:creationId xmlns:a16="http://schemas.microsoft.com/office/drawing/2014/main" id="{975A8DF3-619C-1F5C-0DCF-7DCA3D6797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9" name="Freeform 226">
                      <a:extLst>
                        <a:ext uri="{FF2B5EF4-FFF2-40B4-BE49-F238E27FC236}">
                          <a16:creationId xmlns:a16="http://schemas.microsoft.com/office/drawing/2014/main" id="{C6531499-9C26-4249-00C9-F7B5729814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65" name="Group 64">
                    <a:extLst>
                      <a:ext uri="{FF2B5EF4-FFF2-40B4-BE49-F238E27FC236}">
                        <a16:creationId xmlns:a16="http://schemas.microsoft.com/office/drawing/2014/main" id="{16F8D076-D9FB-937A-96BD-45E390DD69D3}"/>
                      </a:ext>
                    </a:extLst>
                  </p:cNvPr>
                  <p:cNvGrpSpPr/>
                  <p:nvPr/>
                </p:nvGrpSpPr>
                <p:grpSpPr>
                  <a:xfrm rot="2696413">
                    <a:off x="4512557" y="405787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76" name="Freeform 225">
                      <a:extLst>
                        <a:ext uri="{FF2B5EF4-FFF2-40B4-BE49-F238E27FC236}">
                          <a16:creationId xmlns:a16="http://schemas.microsoft.com/office/drawing/2014/main" id="{BE74A0C5-1C38-55F3-3445-39BA4A40F3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77" name="Freeform 226">
                      <a:extLst>
                        <a:ext uri="{FF2B5EF4-FFF2-40B4-BE49-F238E27FC236}">
                          <a16:creationId xmlns:a16="http://schemas.microsoft.com/office/drawing/2014/main" id="{172D5CB3-66DD-9EB2-DBEA-2B334CAD147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66" name="Freeform 226">
                    <a:extLst>
                      <a:ext uri="{FF2B5EF4-FFF2-40B4-BE49-F238E27FC236}">
                        <a16:creationId xmlns:a16="http://schemas.microsoft.com/office/drawing/2014/main" id="{79B467F4-00AF-CD8F-F346-21ED9FBFB090}"/>
                      </a:ext>
                    </a:extLst>
                  </p:cNvPr>
                  <p:cNvSpPr/>
                  <p:nvPr/>
                </p:nvSpPr>
                <p:spPr>
                  <a:xfrm rot="160852">
                    <a:off x="3841850" y="376368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7" name="Freeform 226">
                    <a:extLst>
                      <a:ext uri="{FF2B5EF4-FFF2-40B4-BE49-F238E27FC236}">
                        <a16:creationId xmlns:a16="http://schemas.microsoft.com/office/drawing/2014/main" id="{27AF7822-F2E2-4C74-C088-B64338318D5A}"/>
                      </a:ext>
                    </a:extLst>
                  </p:cNvPr>
                  <p:cNvSpPr/>
                  <p:nvPr/>
                </p:nvSpPr>
                <p:spPr>
                  <a:xfrm rot="362148">
                    <a:off x="3947543" y="3773266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8" name="Freeform 226">
                    <a:extLst>
                      <a:ext uri="{FF2B5EF4-FFF2-40B4-BE49-F238E27FC236}">
                        <a16:creationId xmlns:a16="http://schemas.microsoft.com/office/drawing/2014/main" id="{4FC1E513-4760-1D3B-2446-27C26A0FE11B}"/>
                      </a:ext>
                    </a:extLst>
                  </p:cNvPr>
                  <p:cNvSpPr/>
                  <p:nvPr/>
                </p:nvSpPr>
                <p:spPr>
                  <a:xfrm rot="631732">
                    <a:off x="4042829" y="379403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69" name="Freeform 226">
                    <a:extLst>
                      <a:ext uri="{FF2B5EF4-FFF2-40B4-BE49-F238E27FC236}">
                        <a16:creationId xmlns:a16="http://schemas.microsoft.com/office/drawing/2014/main" id="{4DA23105-EC77-4FEF-1C68-77271B2EB892}"/>
                      </a:ext>
                    </a:extLst>
                  </p:cNvPr>
                  <p:cNvSpPr/>
                  <p:nvPr/>
                </p:nvSpPr>
                <p:spPr>
                  <a:xfrm rot="944924">
                    <a:off x="4147809" y="3814377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0" name="Freeform 226">
                    <a:extLst>
                      <a:ext uri="{FF2B5EF4-FFF2-40B4-BE49-F238E27FC236}">
                        <a16:creationId xmlns:a16="http://schemas.microsoft.com/office/drawing/2014/main" id="{BFAC702C-1887-B4B9-5B25-B416B2DC9792}"/>
                      </a:ext>
                    </a:extLst>
                  </p:cNvPr>
                  <p:cNvSpPr/>
                  <p:nvPr/>
                </p:nvSpPr>
                <p:spPr>
                  <a:xfrm rot="1264090">
                    <a:off x="4247279" y="385038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1" name="Freeform 226">
                    <a:extLst>
                      <a:ext uri="{FF2B5EF4-FFF2-40B4-BE49-F238E27FC236}">
                        <a16:creationId xmlns:a16="http://schemas.microsoft.com/office/drawing/2014/main" id="{C4D9AB54-876E-6456-B890-474B7662B291}"/>
                      </a:ext>
                    </a:extLst>
                  </p:cNvPr>
                  <p:cNvSpPr/>
                  <p:nvPr/>
                </p:nvSpPr>
                <p:spPr>
                  <a:xfrm rot="1671747">
                    <a:off x="4359478" y="3893804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2" name="Freeform 226">
                    <a:extLst>
                      <a:ext uri="{FF2B5EF4-FFF2-40B4-BE49-F238E27FC236}">
                        <a16:creationId xmlns:a16="http://schemas.microsoft.com/office/drawing/2014/main" id="{952D15C6-9D66-F1C8-1D90-7E667541B678}"/>
                      </a:ext>
                    </a:extLst>
                  </p:cNvPr>
                  <p:cNvSpPr/>
                  <p:nvPr/>
                </p:nvSpPr>
                <p:spPr>
                  <a:xfrm rot="1977213">
                    <a:off x="4448541" y="395567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3" name="Freeform 226">
                    <a:extLst>
                      <a:ext uri="{FF2B5EF4-FFF2-40B4-BE49-F238E27FC236}">
                        <a16:creationId xmlns:a16="http://schemas.microsoft.com/office/drawing/2014/main" id="{12FF7DE1-E171-3CC4-BFD2-25F7694F5143}"/>
                      </a:ext>
                    </a:extLst>
                  </p:cNvPr>
                  <p:cNvSpPr/>
                  <p:nvPr/>
                </p:nvSpPr>
                <p:spPr>
                  <a:xfrm rot="2290064">
                    <a:off x="4548359" y="402054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4" name="Freeform 226">
                    <a:extLst>
                      <a:ext uri="{FF2B5EF4-FFF2-40B4-BE49-F238E27FC236}">
                        <a16:creationId xmlns:a16="http://schemas.microsoft.com/office/drawing/2014/main" id="{CF3AABB4-C465-650E-6C81-AE098C9A715F}"/>
                      </a:ext>
                    </a:extLst>
                  </p:cNvPr>
                  <p:cNvSpPr/>
                  <p:nvPr/>
                </p:nvSpPr>
                <p:spPr>
                  <a:xfrm rot="2596806">
                    <a:off x="4638692" y="409155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75" name="Freeform 226">
                    <a:extLst>
                      <a:ext uri="{FF2B5EF4-FFF2-40B4-BE49-F238E27FC236}">
                        <a16:creationId xmlns:a16="http://schemas.microsoft.com/office/drawing/2014/main" id="{DF10CD49-5549-5EB4-3CFA-AF3B662F8F9A}"/>
                      </a:ext>
                    </a:extLst>
                  </p:cNvPr>
                  <p:cNvSpPr/>
                  <p:nvPr/>
                </p:nvSpPr>
                <p:spPr>
                  <a:xfrm rot="2754092">
                    <a:off x="4716520" y="415942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116C7440-B15A-87BE-9231-DCA39D73BF6B}"/>
                    </a:ext>
                  </a:extLst>
                </p:cNvPr>
                <p:cNvGrpSpPr/>
                <p:nvPr/>
              </p:nvGrpSpPr>
              <p:grpSpPr>
                <a:xfrm rot="2795385">
                  <a:off x="4517483" y="4544732"/>
                  <a:ext cx="898542" cy="1157696"/>
                  <a:chOff x="3784600" y="3759200"/>
                  <a:chExt cx="898542" cy="1157696"/>
                </a:xfrm>
                <a:grpFill/>
              </p:grpSpPr>
              <p:sp>
                <p:nvSpPr>
                  <p:cNvPr id="20" name="Freeform 225">
                    <a:extLst>
                      <a:ext uri="{FF2B5EF4-FFF2-40B4-BE49-F238E27FC236}">
                        <a16:creationId xmlns:a16="http://schemas.microsoft.com/office/drawing/2014/main" id="{2496AFCC-23E5-DDA9-B568-244906F2423F}"/>
                      </a:ext>
                    </a:extLst>
                  </p:cNvPr>
                  <p:cNvSpPr/>
                  <p:nvPr/>
                </p:nvSpPr>
                <p:spPr>
                  <a:xfrm>
                    <a:off x="3784600" y="42164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21" name="Freeform 226">
                    <a:extLst>
                      <a:ext uri="{FF2B5EF4-FFF2-40B4-BE49-F238E27FC236}">
                        <a16:creationId xmlns:a16="http://schemas.microsoft.com/office/drawing/2014/main" id="{B9DC25AE-405B-D5FE-5E95-B4A03157AA2A}"/>
                      </a:ext>
                    </a:extLst>
                  </p:cNvPr>
                  <p:cNvSpPr/>
                  <p:nvPr/>
                </p:nvSpPr>
                <p:spPr>
                  <a:xfrm>
                    <a:off x="3784600" y="37592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244F4D73-9BD0-3030-E353-ECB0C3C16E62}"/>
                      </a:ext>
                    </a:extLst>
                  </p:cNvPr>
                  <p:cNvGrpSpPr/>
                  <p:nvPr/>
                </p:nvGrpSpPr>
                <p:grpSpPr>
                  <a:xfrm rot="267128">
                    <a:off x="3878886" y="3764304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" name="Freeform 225">
                      <a:extLst>
                        <a:ext uri="{FF2B5EF4-FFF2-40B4-BE49-F238E27FC236}">
                          <a16:creationId xmlns:a16="http://schemas.microsoft.com/office/drawing/2014/main" id="{014DD8E4-9596-54E5-1C08-6C25AF80EF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" name="Freeform 226">
                      <a:extLst>
                        <a:ext uri="{FF2B5EF4-FFF2-40B4-BE49-F238E27FC236}">
                          <a16:creationId xmlns:a16="http://schemas.microsoft.com/office/drawing/2014/main" id="{9D79EE00-96FB-6C75-ABF6-E4BB3C94F1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BBE9C1D1-14E6-588C-F346-8D8A221D7E91}"/>
                      </a:ext>
                    </a:extLst>
                  </p:cNvPr>
                  <p:cNvGrpSpPr/>
                  <p:nvPr/>
                </p:nvGrpSpPr>
                <p:grpSpPr>
                  <a:xfrm rot="486899">
                    <a:off x="3963025" y="377755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1" name="Freeform 225">
                      <a:extLst>
                        <a:ext uri="{FF2B5EF4-FFF2-40B4-BE49-F238E27FC236}">
                          <a16:creationId xmlns:a16="http://schemas.microsoft.com/office/drawing/2014/main" id="{AB3E95FA-F85B-8138-E633-8E0A744CBB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2" name="Freeform 226">
                      <a:extLst>
                        <a:ext uri="{FF2B5EF4-FFF2-40B4-BE49-F238E27FC236}">
                          <a16:creationId xmlns:a16="http://schemas.microsoft.com/office/drawing/2014/main" id="{5E2B8D68-A602-3939-2F36-80AD7CD846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AC056C46-AB3D-396A-53D7-88FDE32EFE68}"/>
                      </a:ext>
                    </a:extLst>
                  </p:cNvPr>
                  <p:cNvGrpSpPr/>
                  <p:nvPr/>
                </p:nvGrpSpPr>
                <p:grpSpPr>
                  <a:xfrm rot="1405422">
                    <a:off x="4208868" y="385009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49" name="Freeform 225">
                      <a:extLst>
                        <a:ext uri="{FF2B5EF4-FFF2-40B4-BE49-F238E27FC236}">
                          <a16:creationId xmlns:a16="http://schemas.microsoft.com/office/drawing/2014/main" id="{85EEDE8D-1134-6421-9174-181DDCF5B1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" name="Freeform 226">
                      <a:extLst>
                        <a:ext uri="{FF2B5EF4-FFF2-40B4-BE49-F238E27FC236}">
                          <a16:creationId xmlns:a16="http://schemas.microsoft.com/office/drawing/2014/main" id="{C6E5AC87-565F-2A37-8712-2847A39252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1B0B7B74-C796-D06C-9033-0C171F8C6B8B}"/>
                      </a:ext>
                    </a:extLst>
                  </p:cNvPr>
                  <p:cNvGrpSpPr/>
                  <p:nvPr/>
                </p:nvGrpSpPr>
                <p:grpSpPr>
                  <a:xfrm rot="773381">
                    <a:off x="4043546" y="3798733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47" name="Freeform 225">
                      <a:extLst>
                        <a:ext uri="{FF2B5EF4-FFF2-40B4-BE49-F238E27FC236}">
                          <a16:creationId xmlns:a16="http://schemas.microsoft.com/office/drawing/2014/main" id="{EA24885E-8D46-D13D-8CE7-825A45B330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8" name="Freeform 226">
                      <a:extLst>
                        <a:ext uri="{FF2B5EF4-FFF2-40B4-BE49-F238E27FC236}">
                          <a16:creationId xmlns:a16="http://schemas.microsoft.com/office/drawing/2014/main" id="{9235BF7B-40FD-BF7B-1805-5EF483BFBD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6" name="Group 25">
                    <a:extLst>
                      <a:ext uri="{FF2B5EF4-FFF2-40B4-BE49-F238E27FC236}">
                        <a16:creationId xmlns:a16="http://schemas.microsoft.com/office/drawing/2014/main" id="{AD19B944-3B64-B58B-263D-203E5881F364}"/>
                      </a:ext>
                    </a:extLst>
                  </p:cNvPr>
                  <p:cNvGrpSpPr/>
                  <p:nvPr/>
                </p:nvGrpSpPr>
                <p:grpSpPr>
                  <a:xfrm rot="1065227">
                    <a:off x="4124532" y="38187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45" name="Freeform 225">
                      <a:extLst>
                        <a:ext uri="{FF2B5EF4-FFF2-40B4-BE49-F238E27FC236}">
                          <a16:creationId xmlns:a16="http://schemas.microsoft.com/office/drawing/2014/main" id="{508A68B4-0F5F-69C2-1D90-F700E3D5A6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6" name="Freeform 226">
                      <a:extLst>
                        <a:ext uri="{FF2B5EF4-FFF2-40B4-BE49-F238E27FC236}">
                          <a16:creationId xmlns:a16="http://schemas.microsoft.com/office/drawing/2014/main" id="{FC45E94B-936E-CC0A-5616-09D2F02C822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7" name="Group 26">
                    <a:extLst>
                      <a:ext uri="{FF2B5EF4-FFF2-40B4-BE49-F238E27FC236}">
                        <a16:creationId xmlns:a16="http://schemas.microsoft.com/office/drawing/2014/main" id="{05F3F3FA-DA8E-9033-0603-999FC1BD195B}"/>
                      </a:ext>
                    </a:extLst>
                  </p:cNvPr>
                  <p:cNvGrpSpPr/>
                  <p:nvPr/>
                </p:nvGrpSpPr>
                <p:grpSpPr>
                  <a:xfrm rot="1795116">
                    <a:off x="4291059" y="3888930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43" name="Freeform 225">
                      <a:extLst>
                        <a:ext uri="{FF2B5EF4-FFF2-40B4-BE49-F238E27FC236}">
                          <a16:creationId xmlns:a16="http://schemas.microsoft.com/office/drawing/2014/main" id="{F19425EA-B493-06A8-9B45-71CF298FE8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4" name="Freeform 226">
                      <a:extLst>
                        <a:ext uri="{FF2B5EF4-FFF2-40B4-BE49-F238E27FC236}">
                          <a16:creationId xmlns:a16="http://schemas.microsoft.com/office/drawing/2014/main" id="{C279AD91-F7FD-4284-9430-F2DCF78B01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D007C030-1AA3-B640-5A47-314C5922255C}"/>
                      </a:ext>
                    </a:extLst>
                  </p:cNvPr>
                  <p:cNvGrpSpPr/>
                  <p:nvPr/>
                </p:nvGrpSpPr>
                <p:grpSpPr>
                  <a:xfrm rot="2101591">
                    <a:off x="4369146" y="3937079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41" name="Freeform 225">
                      <a:extLst>
                        <a:ext uri="{FF2B5EF4-FFF2-40B4-BE49-F238E27FC236}">
                          <a16:creationId xmlns:a16="http://schemas.microsoft.com/office/drawing/2014/main" id="{F54537DC-B050-FE88-5C79-3068621100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2" name="Freeform 226">
                      <a:extLst>
                        <a:ext uri="{FF2B5EF4-FFF2-40B4-BE49-F238E27FC236}">
                          <a16:creationId xmlns:a16="http://schemas.microsoft.com/office/drawing/2014/main" id="{30281B94-FFA2-6DBA-F15F-20CE60EF3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9" name="Group 28">
                    <a:extLst>
                      <a:ext uri="{FF2B5EF4-FFF2-40B4-BE49-F238E27FC236}">
                        <a16:creationId xmlns:a16="http://schemas.microsoft.com/office/drawing/2014/main" id="{D6041035-4DB1-E84A-817A-E4F987F5EE51}"/>
                      </a:ext>
                    </a:extLst>
                  </p:cNvPr>
                  <p:cNvGrpSpPr/>
                  <p:nvPr/>
                </p:nvGrpSpPr>
                <p:grpSpPr>
                  <a:xfrm rot="2443796">
                    <a:off x="4448352" y="39993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39" name="Freeform 225">
                      <a:extLst>
                        <a:ext uri="{FF2B5EF4-FFF2-40B4-BE49-F238E27FC236}">
                          <a16:creationId xmlns:a16="http://schemas.microsoft.com/office/drawing/2014/main" id="{FB930495-997D-115F-37FF-6A80D03DE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40" name="Freeform 226">
                      <a:extLst>
                        <a:ext uri="{FF2B5EF4-FFF2-40B4-BE49-F238E27FC236}">
                          <a16:creationId xmlns:a16="http://schemas.microsoft.com/office/drawing/2014/main" id="{EDB356FE-58D5-B2E9-C5A5-C97F250CE6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bg1">
                          <a:lumMod val="65000"/>
                        </a:schemeClr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30" name="Freeform 226">
                    <a:extLst>
                      <a:ext uri="{FF2B5EF4-FFF2-40B4-BE49-F238E27FC236}">
                        <a16:creationId xmlns:a16="http://schemas.microsoft.com/office/drawing/2014/main" id="{74B634A9-38E9-20E1-DEE1-940F8C25B137}"/>
                      </a:ext>
                    </a:extLst>
                  </p:cNvPr>
                  <p:cNvSpPr/>
                  <p:nvPr/>
                </p:nvSpPr>
                <p:spPr>
                  <a:xfrm rot="160852">
                    <a:off x="3841850" y="376368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1" name="Freeform 226">
                    <a:extLst>
                      <a:ext uri="{FF2B5EF4-FFF2-40B4-BE49-F238E27FC236}">
                        <a16:creationId xmlns:a16="http://schemas.microsoft.com/office/drawing/2014/main" id="{8DAEA2F5-1D23-C6F7-8E50-98197FC9BCD4}"/>
                      </a:ext>
                    </a:extLst>
                  </p:cNvPr>
                  <p:cNvSpPr/>
                  <p:nvPr/>
                </p:nvSpPr>
                <p:spPr>
                  <a:xfrm rot="362148">
                    <a:off x="3947543" y="3773266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2" name="Freeform 226">
                    <a:extLst>
                      <a:ext uri="{FF2B5EF4-FFF2-40B4-BE49-F238E27FC236}">
                        <a16:creationId xmlns:a16="http://schemas.microsoft.com/office/drawing/2014/main" id="{9D7AD275-5B9D-E9D9-6F76-69E9DE29D3AA}"/>
                      </a:ext>
                    </a:extLst>
                  </p:cNvPr>
                  <p:cNvSpPr/>
                  <p:nvPr/>
                </p:nvSpPr>
                <p:spPr>
                  <a:xfrm rot="631732">
                    <a:off x="4042829" y="379403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3" name="Freeform 226">
                    <a:extLst>
                      <a:ext uri="{FF2B5EF4-FFF2-40B4-BE49-F238E27FC236}">
                        <a16:creationId xmlns:a16="http://schemas.microsoft.com/office/drawing/2014/main" id="{A3A1A33F-8829-C295-587B-D19A0F3F9EAB}"/>
                      </a:ext>
                    </a:extLst>
                  </p:cNvPr>
                  <p:cNvSpPr/>
                  <p:nvPr/>
                </p:nvSpPr>
                <p:spPr>
                  <a:xfrm rot="944924">
                    <a:off x="4147809" y="3814377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4" name="Freeform 226">
                    <a:extLst>
                      <a:ext uri="{FF2B5EF4-FFF2-40B4-BE49-F238E27FC236}">
                        <a16:creationId xmlns:a16="http://schemas.microsoft.com/office/drawing/2014/main" id="{C43A2509-9EB3-10B2-9A68-8A4EE772028C}"/>
                      </a:ext>
                    </a:extLst>
                  </p:cNvPr>
                  <p:cNvSpPr/>
                  <p:nvPr/>
                </p:nvSpPr>
                <p:spPr>
                  <a:xfrm rot="1264090">
                    <a:off x="4247279" y="385038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5" name="Freeform 226">
                    <a:extLst>
                      <a:ext uri="{FF2B5EF4-FFF2-40B4-BE49-F238E27FC236}">
                        <a16:creationId xmlns:a16="http://schemas.microsoft.com/office/drawing/2014/main" id="{CA780BE0-FB51-2491-A9B1-774089284591}"/>
                      </a:ext>
                    </a:extLst>
                  </p:cNvPr>
                  <p:cNvSpPr/>
                  <p:nvPr/>
                </p:nvSpPr>
                <p:spPr>
                  <a:xfrm rot="1671747">
                    <a:off x="4359478" y="3893804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6" name="Freeform 226">
                    <a:extLst>
                      <a:ext uri="{FF2B5EF4-FFF2-40B4-BE49-F238E27FC236}">
                        <a16:creationId xmlns:a16="http://schemas.microsoft.com/office/drawing/2014/main" id="{25AE8BC4-DC35-CBD4-272B-9D616DB84165}"/>
                      </a:ext>
                    </a:extLst>
                  </p:cNvPr>
                  <p:cNvSpPr/>
                  <p:nvPr/>
                </p:nvSpPr>
                <p:spPr>
                  <a:xfrm rot="1977213">
                    <a:off x="4448541" y="395567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7" name="Freeform 226">
                    <a:extLst>
                      <a:ext uri="{FF2B5EF4-FFF2-40B4-BE49-F238E27FC236}">
                        <a16:creationId xmlns:a16="http://schemas.microsoft.com/office/drawing/2014/main" id="{9F3C3454-2C22-727E-DBA2-57ED53CA5BB9}"/>
                      </a:ext>
                    </a:extLst>
                  </p:cNvPr>
                  <p:cNvSpPr/>
                  <p:nvPr/>
                </p:nvSpPr>
                <p:spPr>
                  <a:xfrm rot="2290064">
                    <a:off x="4548359" y="402054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38" name="Freeform 226">
                    <a:extLst>
                      <a:ext uri="{FF2B5EF4-FFF2-40B4-BE49-F238E27FC236}">
                        <a16:creationId xmlns:a16="http://schemas.microsoft.com/office/drawing/2014/main" id="{A47346B8-3D49-ADCE-0E9F-C8B892515CBD}"/>
                      </a:ext>
                    </a:extLst>
                  </p:cNvPr>
                  <p:cNvSpPr/>
                  <p:nvPr/>
                </p:nvSpPr>
                <p:spPr>
                  <a:xfrm rot="2596806">
                    <a:off x="4638692" y="409155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bg1">
                        <a:lumMod val="65000"/>
                      </a:schemeClr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</p:grpSp>
      </p:grpSp>
      <p:sp>
        <p:nvSpPr>
          <p:cNvPr id="318" name="Rectangle 317">
            <a:extLst>
              <a:ext uri="{FF2B5EF4-FFF2-40B4-BE49-F238E27FC236}">
                <a16:creationId xmlns:a16="http://schemas.microsoft.com/office/drawing/2014/main" id="{7A846CFA-C30A-E652-2A26-EB371F6E21A4}"/>
              </a:ext>
            </a:extLst>
          </p:cNvPr>
          <p:cNvSpPr/>
          <p:nvPr/>
        </p:nvSpPr>
        <p:spPr>
          <a:xfrm rot="2126061">
            <a:off x="5015972" y="1995123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8F2D30F8-509F-8220-27EC-5AFD40927AFF}"/>
              </a:ext>
            </a:extLst>
          </p:cNvPr>
          <p:cNvSpPr/>
          <p:nvPr/>
        </p:nvSpPr>
        <p:spPr>
          <a:xfrm rot="2126061">
            <a:off x="4876285" y="2292542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FE9A140D-FD1A-C955-FD13-E5BC4083A094}"/>
              </a:ext>
            </a:extLst>
          </p:cNvPr>
          <p:cNvSpPr/>
          <p:nvPr/>
        </p:nvSpPr>
        <p:spPr>
          <a:xfrm rot="2706975">
            <a:off x="5186668" y="2116351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C858F246-6E3A-2633-23D3-750EEB28713E}"/>
              </a:ext>
            </a:extLst>
          </p:cNvPr>
          <p:cNvSpPr/>
          <p:nvPr/>
        </p:nvSpPr>
        <p:spPr>
          <a:xfrm rot="2784136">
            <a:off x="5267520" y="2190132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86B37731-FC16-2A0E-041D-EEC6623BCD82}"/>
              </a:ext>
            </a:extLst>
          </p:cNvPr>
          <p:cNvSpPr/>
          <p:nvPr/>
        </p:nvSpPr>
        <p:spPr>
          <a:xfrm rot="3510503">
            <a:off x="5176797" y="2669025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15A7DAF2-75C8-F217-E9FB-6F33EA808305}"/>
              </a:ext>
            </a:extLst>
          </p:cNvPr>
          <p:cNvSpPr/>
          <p:nvPr/>
        </p:nvSpPr>
        <p:spPr>
          <a:xfrm rot="5756353">
            <a:off x="5393436" y="3396722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D40CE7EF-4788-9E13-019D-4E97F81D61CD}"/>
              </a:ext>
            </a:extLst>
          </p:cNvPr>
          <p:cNvSpPr/>
          <p:nvPr/>
        </p:nvSpPr>
        <p:spPr>
          <a:xfrm rot="6271249">
            <a:off x="5295895" y="3520005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38F016CE-32C0-877D-76DD-15067E8122A5}"/>
              </a:ext>
            </a:extLst>
          </p:cNvPr>
          <p:cNvSpPr/>
          <p:nvPr/>
        </p:nvSpPr>
        <p:spPr>
          <a:xfrm rot="6660905">
            <a:off x="5258824" y="3646445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6" name="Rectangle 325">
            <a:extLst>
              <a:ext uri="{FF2B5EF4-FFF2-40B4-BE49-F238E27FC236}">
                <a16:creationId xmlns:a16="http://schemas.microsoft.com/office/drawing/2014/main" id="{6586A1C0-37D5-88EB-868F-3A824DD93663}"/>
              </a:ext>
            </a:extLst>
          </p:cNvPr>
          <p:cNvSpPr/>
          <p:nvPr/>
        </p:nvSpPr>
        <p:spPr>
          <a:xfrm rot="7547089">
            <a:off x="4924382" y="3767335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7" name="Rectangle 326">
            <a:extLst>
              <a:ext uri="{FF2B5EF4-FFF2-40B4-BE49-F238E27FC236}">
                <a16:creationId xmlns:a16="http://schemas.microsoft.com/office/drawing/2014/main" id="{716D747D-C73E-D4DF-22A8-FF9A9769FCDF}"/>
              </a:ext>
            </a:extLst>
          </p:cNvPr>
          <p:cNvSpPr/>
          <p:nvPr/>
        </p:nvSpPr>
        <p:spPr>
          <a:xfrm rot="7547089">
            <a:off x="4945950" y="3781734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26B95419-7DA2-5670-3A9F-1153D71C2D44}"/>
              </a:ext>
            </a:extLst>
          </p:cNvPr>
          <p:cNvSpPr/>
          <p:nvPr/>
        </p:nvSpPr>
        <p:spPr>
          <a:xfrm rot="7547089">
            <a:off x="5127159" y="3903299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9" name="Rectangle 328">
            <a:extLst>
              <a:ext uri="{FF2B5EF4-FFF2-40B4-BE49-F238E27FC236}">
                <a16:creationId xmlns:a16="http://schemas.microsoft.com/office/drawing/2014/main" id="{360C67CF-64B6-A547-99F4-972C0989DFBF}"/>
              </a:ext>
            </a:extLst>
          </p:cNvPr>
          <p:cNvSpPr/>
          <p:nvPr/>
        </p:nvSpPr>
        <p:spPr>
          <a:xfrm rot="7263471">
            <a:off x="3514976" y="2920407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0" name="Rectangle 329">
            <a:extLst>
              <a:ext uri="{FF2B5EF4-FFF2-40B4-BE49-F238E27FC236}">
                <a16:creationId xmlns:a16="http://schemas.microsoft.com/office/drawing/2014/main" id="{5313870C-4954-5CD5-4DF7-E5A89A746741}"/>
              </a:ext>
            </a:extLst>
          </p:cNvPr>
          <p:cNvSpPr/>
          <p:nvPr/>
        </p:nvSpPr>
        <p:spPr>
          <a:xfrm rot="6464020">
            <a:off x="3500322" y="2970280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1" name="Rectangle 330">
            <a:extLst>
              <a:ext uri="{FF2B5EF4-FFF2-40B4-BE49-F238E27FC236}">
                <a16:creationId xmlns:a16="http://schemas.microsoft.com/office/drawing/2014/main" id="{14DD8397-2DB3-7BE3-03C6-4BDA9505E38F}"/>
              </a:ext>
            </a:extLst>
          </p:cNvPr>
          <p:cNvSpPr/>
          <p:nvPr/>
        </p:nvSpPr>
        <p:spPr>
          <a:xfrm rot="5949798">
            <a:off x="3530929" y="3085077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2" name="Rectangle 331">
            <a:extLst>
              <a:ext uri="{FF2B5EF4-FFF2-40B4-BE49-F238E27FC236}">
                <a16:creationId xmlns:a16="http://schemas.microsoft.com/office/drawing/2014/main" id="{0394E318-7E57-CBA5-CACE-E0DF9D5FD2DE}"/>
              </a:ext>
            </a:extLst>
          </p:cNvPr>
          <p:cNvSpPr/>
          <p:nvPr/>
        </p:nvSpPr>
        <p:spPr>
          <a:xfrm rot="5400000">
            <a:off x="3516169" y="3188135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3" name="Rectangle 332">
            <a:extLst>
              <a:ext uri="{FF2B5EF4-FFF2-40B4-BE49-F238E27FC236}">
                <a16:creationId xmlns:a16="http://schemas.microsoft.com/office/drawing/2014/main" id="{0CDFED4A-A45D-07FA-64D4-8F42C43DED68}"/>
              </a:ext>
            </a:extLst>
          </p:cNvPr>
          <p:cNvSpPr/>
          <p:nvPr/>
        </p:nvSpPr>
        <p:spPr>
          <a:xfrm rot="8811004">
            <a:off x="4476777" y="3896384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4" name="Rectangle 333">
            <a:extLst>
              <a:ext uri="{FF2B5EF4-FFF2-40B4-BE49-F238E27FC236}">
                <a16:creationId xmlns:a16="http://schemas.microsoft.com/office/drawing/2014/main" id="{B2FEA24B-8D1C-96C8-B4F7-AA2F05E117B6}"/>
              </a:ext>
            </a:extLst>
          </p:cNvPr>
          <p:cNvSpPr/>
          <p:nvPr/>
        </p:nvSpPr>
        <p:spPr>
          <a:xfrm rot="8423210">
            <a:off x="3456097" y="2243573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5" name="Rectangle 334">
            <a:extLst>
              <a:ext uri="{FF2B5EF4-FFF2-40B4-BE49-F238E27FC236}">
                <a16:creationId xmlns:a16="http://schemas.microsoft.com/office/drawing/2014/main" id="{3D6867BA-190D-55DC-A4D7-96F151DBD35D}"/>
              </a:ext>
            </a:extLst>
          </p:cNvPr>
          <p:cNvSpPr/>
          <p:nvPr/>
        </p:nvSpPr>
        <p:spPr>
          <a:xfrm rot="9288142">
            <a:off x="3704334" y="2096326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6" name="Rectangle 335">
            <a:extLst>
              <a:ext uri="{FF2B5EF4-FFF2-40B4-BE49-F238E27FC236}">
                <a16:creationId xmlns:a16="http://schemas.microsoft.com/office/drawing/2014/main" id="{6F79043F-2DFF-C998-C5ED-19EB6D91FED3}"/>
              </a:ext>
            </a:extLst>
          </p:cNvPr>
          <p:cNvSpPr/>
          <p:nvPr/>
        </p:nvSpPr>
        <p:spPr>
          <a:xfrm rot="11056290">
            <a:off x="4047146" y="4419931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7" name="Rectangle 336">
            <a:extLst>
              <a:ext uri="{FF2B5EF4-FFF2-40B4-BE49-F238E27FC236}">
                <a16:creationId xmlns:a16="http://schemas.microsoft.com/office/drawing/2014/main" id="{C4C403AD-0900-8B68-9CE2-6DF0CE8D545B}"/>
              </a:ext>
            </a:extLst>
          </p:cNvPr>
          <p:cNvSpPr/>
          <p:nvPr/>
        </p:nvSpPr>
        <p:spPr>
          <a:xfrm rot="11407320">
            <a:off x="3919262" y="4401364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8" name="Rectangle 337">
            <a:extLst>
              <a:ext uri="{FF2B5EF4-FFF2-40B4-BE49-F238E27FC236}">
                <a16:creationId xmlns:a16="http://schemas.microsoft.com/office/drawing/2014/main" id="{056695AC-5BF5-FC09-E6EC-1BDA285D225F}"/>
              </a:ext>
            </a:extLst>
          </p:cNvPr>
          <p:cNvSpPr/>
          <p:nvPr/>
        </p:nvSpPr>
        <p:spPr>
          <a:xfrm rot="11407320">
            <a:off x="3873917" y="4388784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9" name="Rectangle 338">
            <a:extLst>
              <a:ext uri="{FF2B5EF4-FFF2-40B4-BE49-F238E27FC236}">
                <a16:creationId xmlns:a16="http://schemas.microsoft.com/office/drawing/2014/main" id="{21E82E0E-1287-BF2D-0B06-AF2D854E733E}"/>
              </a:ext>
            </a:extLst>
          </p:cNvPr>
          <p:cNvSpPr/>
          <p:nvPr/>
        </p:nvSpPr>
        <p:spPr>
          <a:xfrm rot="13989570">
            <a:off x="3212056" y="3995336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0" name="Rectangle 339">
            <a:extLst>
              <a:ext uri="{FF2B5EF4-FFF2-40B4-BE49-F238E27FC236}">
                <a16:creationId xmlns:a16="http://schemas.microsoft.com/office/drawing/2014/main" id="{6AFED28D-6256-272E-F368-2A2F2C4B5D60}"/>
              </a:ext>
            </a:extLst>
          </p:cNvPr>
          <p:cNvSpPr/>
          <p:nvPr/>
        </p:nvSpPr>
        <p:spPr>
          <a:xfrm rot="15298823">
            <a:off x="2988392" y="3571279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1" name="Rectangle 340">
            <a:extLst>
              <a:ext uri="{FF2B5EF4-FFF2-40B4-BE49-F238E27FC236}">
                <a16:creationId xmlns:a16="http://schemas.microsoft.com/office/drawing/2014/main" id="{D390535A-5FF2-86F1-FC1E-201BECB19541}"/>
              </a:ext>
            </a:extLst>
          </p:cNvPr>
          <p:cNvSpPr/>
          <p:nvPr/>
        </p:nvSpPr>
        <p:spPr>
          <a:xfrm rot="15181541">
            <a:off x="2961630" y="3522539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9594DFC5-3618-A7B7-8A24-51B508926423}"/>
              </a:ext>
            </a:extLst>
          </p:cNvPr>
          <p:cNvSpPr/>
          <p:nvPr/>
        </p:nvSpPr>
        <p:spPr>
          <a:xfrm rot="15741286">
            <a:off x="2955909" y="3410059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3" name="Rectangle 342">
            <a:extLst>
              <a:ext uri="{FF2B5EF4-FFF2-40B4-BE49-F238E27FC236}">
                <a16:creationId xmlns:a16="http://schemas.microsoft.com/office/drawing/2014/main" id="{9665963F-198D-BA58-902F-294AD0F253A4}"/>
              </a:ext>
            </a:extLst>
          </p:cNvPr>
          <p:cNvSpPr/>
          <p:nvPr/>
        </p:nvSpPr>
        <p:spPr>
          <a:xfrm rot="15741286">
            <a:off x="2913620" y="3412515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4" name="Rectangle 343">
            <a:extLst>
              <a:ext uri="{FF2B5EF4-FFF2-40B4-BE49-F238E27FC236}">
                <a16:creationId xmlns:a16="http://schemas.microsoft.com/office/drawing/2014/main" id="{16F8AE1D-0ACE-A9A6-79F7-C7B7D26708E5}"/>
              </a:ext>
            </a:extLst>
          </p:cNvPr>
          <p:cNvSpPr/>
          <p:nvPr/>
        </p:nvSpPr>
        <p:spPr>
          <a:xfrm rot="16200000">
            <a:off x="3132479" y="3160157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5" name="Rectangle 344">
            <a:extLst>
              <a:ext uri="{FF2B5EF4-FFF2-40B4-BE49-F238E27FC236}">
                <a16:creationId xmlns:a16="http://schemas.microsoft.com/office/drawing/2014/main" id="{5EF7F71D-8522-7482-5B75-2F40602D0E41}"/>
              </a:ext>
            </a:extLst>
          </p:cNvPr>
          <p:cNvSpPr/>
          <p:nvPr/>
        </p:nvSpPr>
        <p:spPr>
          <a:xfrm rot="14792911">
            <a:off x="2784725" y="3892677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E2E47F41-92BA-E02B-E4A0-2E9427FDA033}"/>
              </a:ext>
            </a:extLst>
          </p:cNvPr>
          <p:cNvSpPr/>
          <p:nvPr/>
        </p:nvSpPr>
        <p:spPr>
          <a:xfrm rot="20319893">
            <a:off x="4701467" y="4616747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7" name="Rectangle 346">
            <a:extLst>
              <a:ext uri="{FF2B5EF4-FFF2-40B4-BE49-F238E27FC236}">
                <a16:creationId xmlns:a16="http://schemas.microsoft.com/office/drawing/2014/main" id="{B4AAE4C1-B9C7-B3AB-65D4-3915714B0199}"/>
              </a:ext>
            </a:extLst>
          </p:cNvPr>
          <p:cNvSpPr/>
          <p:nvPr/>
        </p:nvSpPr>
        <p:spPr>
          <a:xfrm rot="18761966">
            <a:off x="3198628" y="2480505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8" name="Group 347">
            <a:extLst>
              <a:ext uri="{FF2B5EF4-FFF2-40B4-BE49-F238E27FC236}">
                <a16:creationId xmlns:a16="http://schemas.microsoft.com/office/drawing/2014/main" id="{CC8B4DFD-C214-AF70-1D96-58ECCC12C630}"/>
              </a:ext>
            </a:extLst>
          </p:cNvPr>
          <p:cNvGrpSpPr/>
          <p:nvPr/>
        </p:nvGrpSpPr>
        <p:grpSpPr>
          <a:xfrm>
            <a:off x="4495249" y="2864317"/>
            <a:ext cx="60644" cy="61208"/>
            <a:chOff x="7505151" y="-410198"/>
            <a:chExt cx="120488" cy="121608"/>
          </a:xfrm>
        </p:grpSpPr>
        <p:cxnSp>
          <p:nvCxnSpPr>
            <p:cNvPr id="349" name="Straight Connector 348">
              <a:extLst>
                <a:ext uri="{FF2B5EF4-FFF2-40B4-BE49-F238E27FC236}">
                  <a16:creationId xmlns:a16="http://schemas.microsoft.com/office/drawing/2014/main" id="{1494F781-4E33-ABD1-F563-DEE196BE812C}"/>
                </a:ext>
              </a:extLst>
            </p:cNvPr>
            <p:cNvCxnSpPr/>
            <p:nvPr/>
          </p:nvCxnSpPr>
          <p:spPr>
            <a:xfrm>
              <a:off x="7505151" y="-410198"/>
              <a:ext cx="119641" cy="119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349">
              <a:extLst>
                <a:ext uri="{FF2B5EF4-FFF2-40B4-BE49-F238E27FC236}">
                  <a16:creationId xmlns:a16="http://schemas.microsoft.com/office/drawing/2014/main" id="{F5447205-90D0-9810-71E1-86D81A2EBB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998" y="-408231"/>
              <a:ext cx="119641" cy="119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1" name="Group 350">
            <a:extLst>
              <a:ext uri="{FF2B5EF4-FFF2-40B4-BE49-F238E27FC236}">
                <a16:creationId xmlns:a16="http://schemas.microsoft.com/office/drawing/2014/main" id="{D0F08CDE-CAA8-BCCF-0C0F-543568BE9A33}"/>
              </a:ext>
            </a:extLst>
          </p:cNvPr>
          <p:cNvGrpSpPr/>
          <p:nvPr/>
        </p:nvGrpSpPr>
        <p:grpSpPr>
          <a:xfrm>
            <a:off x="4113303" y="3192464"/>
            <a:ext cx="60644" cy="61208"/>
            <a:chOff x="7505151" y="-410198"/>
            <a:chExt cx="120488" cy="121608"/>
          </a:xfrm>
        </p:grpSpPr>
        <p:cxnSp>
          <p:nvCxnSpPr>
            <p:cNvPr id="352" name="Straight Connector 351">
              <a:extLst>
                <a:ext uri="{FF2B5EF4-FFF2-40B4-BE49-F238E27FC236}">
                  <a16:creationId xmlns:a16="http://schemas.microsoft.com/office/drawing/2014/main" id="{6167DFFC-A8D9-46C0-FD45-AB5E5F9C2A34}"/>
                </a:ext>
              </a:extLst>
            </p:cNvPr>
            <p:cNvCxnSpPr/>
            <p:nvPr/>
          </p:nvCxnSpPr>
          <p:spPr>
            <a:xfrm>
              <a:off x="7505151" y="-410198"/>
              <a:ext cx="119641" cy="119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>
              <a:extLst>
                <a:ext uri="{FF2B5EF4-FFF2-40B4-BE49-F238E27FC236}">
                  <a16:creationId xmlns:a16="http://schemas.microsoft.com/office/drawing/2014/main" id="{F88FB402-0105-46CA-95C1-1C600BC8945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998" y="-408231"/>
              <a:ext cx="119641" cy="119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 353">
            <a:extLst>
              <a:ext uri="{FF2B5EF4-FFF2-40B4-BE49-F238E27FC236}">
                <a16:creationId xmlns:a16="http://schemas.microsoft.com/office/drawing/2014/main" id="{87E110A1-782D-D4FE-422F-0A866C3F7CF4}"/>
              </a:ext>
            </a:extLst>
          </p:cNvPr>
          <p:cNvGrpSpPr/>
          <p:nvPr/>
        </p:nvGrpSpPr>
        <p:grpSpPr>
          <a:xfrm>
            <a:off x="3841264" y="3969324"/>
            <a:ext cx="60644" cy="61208"/>
            <a:chOff x="7505151" y="-410198"/>
            <a:chExt cx="120488" cy="121608"/>
          </a:xfrm>
        </p:grpSpPr>
        <p:cxnSp>
          <p:nvCxnSpPr>
            <p:cNvPr id="355" name="Straight Connector 354">
              <a:extLst>
                <a:ext uri="{FF2B5EF4-FFF2-40B4-BE49-F238E27FC236}">
                  <a16:creationId xmlns:a16="http://schemas.microsoft.com/office/drawing/2014/main" id="{412B0F1E-578C-A7DE-9EC0-AEEC1EAC771C}"/>
                </a:ext>
              </a:extLst>
            </p:cNvPr>
            <p:cNvCxnSpPr/>
            <p:nvPr/>
          </p:nvCxnSpPr>
          <p:spPr>
            <a:xfrm>
              <a:off x="7505151" y="-410198"/>
              <a:ext cx="119641" cy="119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355">
              <a:extLst>
                <a:ext uri="{FF2B5EF4-FFF2-40B4-BE49-F238E27FC236}">
                  <a16:creationId xmlns:a16="http://schemas.microsoft.com/office/drawing/2014/main" id="{414F974C-EC9D-A268-7E6D-EC0E757E57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998" y="-408231"/>
              <a:ext cx="119641" cy="119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 356">
            <a:extLst>
              <a:ext uri="{FF2B5EF4-FFF2-40B4-BE49-F238E27FC236}">
                <a16:creationId xmlns:a16="http://schemas.microsoft.com/office/drawing/2014/main" id="{9D4D8401-4E1E-E9AD-8CEE-7FE132784C31}"/>
              </a:ext>
            </a:extLst>
          </p:cNvPr>
          <p:cNvGrpSpPr/>
          <p:nvPr/>
        </p:nvGrpSpPr>
        <p:grpSpPr>
          <a:xfrm>
            <a:off x="5586550" y="1797223"/>
            <a:ext cx="60644" cy="61208"/>
            <a:chOff x="7505151" y="-410198"/>
            <a:chExt cx="120488" cy="121608"/>
          </a:xfrm>
        </p:grpSpPr>
        <p:cxnSp>
          <p:nvCxnSpPr>
            <p:cNvPr id="358" name="Straight Connector 357">
              <a:extLst>
                <a:ext uri="{FF2B5EF4-FFF2-40B4-BE49-F238E27FC236}">
                  <a16:creationId xmlns:a16="http://schemas.microsoft.com/office/drawing/2014/main" id="{0D5C4FB9-8CE2-CD16-F27B-F36120E8F48C}"/>
                </a:ext>
              </a:extLst>
            </p:cNvPr>
            <p:cNvCxnSpPr/>
            <p:nvPr/>
          </p:nvCxnSpPr>
          <p:spPr>
            <a:xfrm>
              <a:off x="7505151" y="-410198"/>
              <a:ext cx="119641" cy="119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358">
              <a:extLst>
                <a:ext uri="{FF2B5EF4-FFF2-40B4-BE49-F238E27FC236}">
                  <a16:creationId xmlns:a16="http://schemas.microsoft.com/office/drawing/2014/main" id="{3E8B496C-EA73-E3ED-754E-1E5541F236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5998" y="-408231"/>
              <a:ext cx="119641" cy="1196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0" name="Rectangle 359">
            <a:extLst>
              <a:ext uri="{FF2B5EF4-FFF2-40B4-BE49-F238E27FC236}">
                <a16:creationId xmlns:a16="http://schemas.microsoft.com/office/drawing/2014/main" id="{7E662E39-5005-2AF6-11FD-F1F815848ED1}"/>
              </a:ext>
            </a:extLst>
          </p:cNvPr>
          <p:cNvSpPr/>
          <p:nvPr/>
        </p:nvSpPr>
        <p:spPr>
          <a:xfrm>
            <a:off x="5590663" y="1545525"/>
            <a:ext cx="52049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A2474E5F-3FB4-F64B-1B8E-FA34C09CC4ED}"/>
              </a:ext>
            </a:extLst>
          </p:cNvPr>
          <p:cNvSpPr txBox="1"/>
          <p:nvPr/>
        </p:nvSpPr>
        <p:spPr>
          <a:xfrm>
            <a:off x="5695711" y="1643626"/>
            <a:ext cx="564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Track</a:t>
            </a:r>
            <a:endParaRPr lang="en-GB" sz="1400" dirty="0"/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83CA270C-00CC-4483-1CDF-9D257E0C4C42}"/>
              </a:ext>
            </a:extLst>
          </p:cNvPr>
          <p:cNvSpPr txBox="1"/>
          <p:nvPr/>
        </p:nvSpPr>
        <p:spPr>
          <a:xfrm>
            <a:off x="5707085" y="1412016"/>
            <a:ext cx="9523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Photon hit</a:t>
            </a:r>
            <a:endParaRPr lang="en-GB" sz="1400" dirty="0"/>
          </a:p>
        </p:txBody>
      </p: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5904FA09-0C72-9691-67FB-DADD9851C5D8}"/>
              </a:ext>
            </a:extLst>
          </p:cNvPr>
          <p:cNvGrpSpPr/>
          <p:nvPr/>
        </p:nvGrpSpPr>
        <p:grpSpPr>
          <a:xfrm>
            <a:off x="2717518" y="1729239"/>
            <a:ext cx="3695974" cy="3422646"/>
            <a:chOff x="3178220" y="3386371"/>
            <a:chExt cx="3695974" cy="3422646"/>
          </a:xfrm>
        </p:grpSpPr>
        <p:grpSp>
          <p:nvGrpSpPr>
            <p:cNvPr id="364" name="Group 363">
              <a:extLst>
                <a:ext uri="{FF2B5EF4-FFF2-40B4-BE49-F238E27FC236}">
                  <a16:creationId xmlns:a16="http://schemas.microsoft.com/office/drawing/2014/main" id="{3E95D87E-D0C9-BBCF-D292-F098E54E79A1}"/>
                </a:ext>
              </a:extLst>
            </p:cNvPr>
            <p:cNvGrpSpPr/>
            <p:nvPr/>
          </p:nvGrpSpPr>
          <p:grpSpPr>
            <a:xfrm>
              <a:off x="3178220" y="3386371"/>
              <a:ext cx="3034000" cy="3422646"/>
              <a:chOff x="2327963" y="1570263"/>
              <a:chExt cx="3034000" cy="3422646"/>
            </a:xfrm>
          </p:grpSpPr>
          <p:sp>
            <p:nvSpPr>
              <p:cNvPr id="374" name="Oval 373">
                <a:extLst>
                  <a:ext uri="{FF2B5EF4-FFF2-40B4-BE49-F238E27FC236}">
                    <a16:creationId xmlns:a16="http://schemas.microsoft.com/office/drawing/2014/main" id="{DC7ED60C-8A77-179B-A21A-1BAD5CB8114B}"/>
                  </a:ext>
                </a:extLst>
              </p:cNvPr>
              <p:cNvSpPr/>
              <p:nvPr/>
            </p:nvSpPr>
            <p:spPr>
              <a:xfrm>
                <a:off x="2999763" y="1570263"/>
                <a:ext cx="2362200" cy="2362200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5" name="Oval 374">
                <a:extLst>
                  <a:ext uri="{FF2B5EF4-FFF2-40B4-BE49-F238E27FC236}">
                    <a16:creationId xmlns:a16="http://schemas.microsoft.com/office/drawing/2014/main" id="{2F11EEFC-DFE0-9303-2FE5-14620A5F5F34}"/>
                  </a:ext>
                </a:extLst>
              </p:cNvPr>
              <p:cNvSpPr/>
              <p:nvPr/>
            </p:nvSpPr>
            <p:spPr>
              <a:xfrm>
                <a:off x="3037375" y="1592778"/>
                <a:ext cx="2295529" cy="2295529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6" name="Oval 375">
                <a:extLst>
                  <a:ext uri="{FF2B5EF4-FFF2-40B4-BE49-F238E27FC236}">
                    <a16:creationId xmlns:a16="http://schemas.microsoft.com/office/drawing/2014/main" id="{D37BAF38-F531-37EE-DA99-6D4D257A590D}"/>
                  </a:ext>
                </a:extLst>
              </p:cNvPr>
              <p:cNvSpPr/>
              <p:nvPr/>
            </p:nvSpPr>
            <p:spPr>
              <a:xfrm>
                <a:off x="3133113" y="1706788"/>
                <a:ext cx="2062125" cy="2062125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7" name="Oval 376">
                <a:extLst>
                  <a:ext uri="{FF2B5EF4-FFF2-40B4-BE49-F238E27FC236}">
                    <a16:creationId xmlns:a16="http://schemas.microsoft.com/office/drawing/2014/main" id="{AB578E8D-0064-C896-E547-8E53775FA0C6}"/>
                  </a:ext>
                </a:extLst>
              </p:cNvPr>
              <p:cNvSpPr/>
              <p:nvPr/>
            </p:nvSpPr>
            <p:spPr>
              <a:xfrm>
                <a:off x="2767988" y="3083923"/>
                <a:ext cx="1484349" cy="1484349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8" name="Oval 377">
                <a:extLst>
                  <a:ext uri="{FF2B5EF4-FFF2-40B4-BE49-F238E27FC236}">
                    <a16:creationId xmlns:a16="http://schemas.microsoft.com/office/drawing/2014/main" id="{FBBE0BF5-7056-9260-E855-5A301EB8313A}"/>
                  </a:ext>
                </a:extLst>
              </p:cNvPr>
              <p:cNvSpPr/>
              <p:nvPr/>
            </p:nvSpPr>
            <p:spPr>
              <a:xfrm>
                <a:off x="2327963" y="2630708"/>
                <a:ext cx="2362201" cy="2362201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9" name="Oval 378">
                <a:extLst>
                  <a:ext uri="{FF2B5EF4-FFF2-40B4-BE49-F238E27FC236}">
                    <a16:creationId xmlns:a16="http://schemas.microsoft.com/office/drawing/2014/main" id="{C73D696E-4C88-829D-D210-C8D0EF60BC46}"/>
                  </a:ext>
                </a:extLst>
              </p:cNvPr>
              <p:cNvSpPr/>
              <p:nvPr/>
            </p:nvSpPr>
            <p:spPr>
              <a:xfrm>
                <a:off x="2429767" y="2740247"/>
                <a:ext cx="2149766" cy="2149766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0" name="Oval 379">
                <a:extLst>
                  <a:ext uri="{FF2B5EF4-FFF2-40B4-BE49-F238E27FC236}">
                    <a16:creationId xmlns:a16="http://schemas.microsoft.com/office/drawing/2014/main" id="{7F82708E-5062-55A0-8F0D-4F0A2D37B9EC}"/>
                  </a:ext>
                </a:extLst>
              </p:cNvPr>
              <p:cNvSpPr/>
              <p:nvPr/>
            </p:nvSpPr>
            <p:spPr>
              <a:xfrm>
                <a:off x="2608079" y="1946212"/>
                <a:ext cx="2300110" cy="2300110"/>
              </a:xfrm>
              <a:prstGeom prst="ellipse">
                <a:avLst/>
              </a:prstGeom>
              <a:noFill/>
              <a:ln>
                <a:solidFill>
                  <a:srgbClr val="0070C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1" name="Oval 380">
                <a:extLst>
                  <a:ext uri="{FF2B5EF4-FFF2-40B4-BE49-F238E27FC236}">
                    <a16:creationId xmlns:a16="http://schemas.microsoft.com/office/drawing/2014/main" id="{590B68E7-46AE-0F9B-D682-741B9935A321}"/>
                  </a:ext>
                </a:extLst>
              </p:cNvPr>
              <p:cNvSpPr/>
              <p:nvPr/>
            </p:nvSpPr>
            <p:spPr>
              <a:xfrm>
                <a:off x="2567517" y="1908370"/>
                <a:ext cx="2377299" cy="2377299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2" name="Oval 381">
                <a:extLst>
                  <a:ext uri="{FF2B5EF4-FFF2-40B4-BE49-F238E27FC236}">
                    <a16:creationId xmlns:a16="http://schemas.microsoft.com/office/drawing/2014/main" id="{A196D32F-2646-8BAA-6B4A-1564800EE960}"/>
                  </a:ext>
                </a:extLst>
              </p:cNvPr>
              <p:cNvSpPr/>
              <p:nvPr/>
            </p:nvSpPr>
            <p:spPr>
              <a:xfrm>
                <a:off x="2583876" y="1924428"/>
                <a:ext cx="2341650" cy="2341650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65" name="TextBox 364">
              <a:extLst>
                <a:ext uri="{FF2B5EF4-FFF2-40B4-BE49-F238E27FC236}">
                  <a16:creationId xmlns:a16="http://schemas.microsoft.com/office/drawing/2014/main" id="{435CEF2D-D9EF-6817-19FB-EB931FBD2B51}"/>
                </a:ext>
              </a:extLst>
            </p:cNvPr>
            <p:cNvSpPr txBox="1"/>
            <p:nvPr/>
          </p:nvSpPr>
          <p:spPr>
            <a:xfrm>
              <a:off x="4051064" y="5467366"/>
              <a:ext cx="31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K</a:t>
              </a:r>
              <a:endParaRPr lang="en-GB" b="1" dirty="0">
                <a:solidFill>
                  <a:srgbClr val="00B050"/>
                </a:solidFill>
              </a:endParaRPr>
            </a:p>
          </p:txBody>
        </p:sp>
        <p:sp>
          <p:nvSpPr>
            <p:cNvPr id="366" name="TextBox 365">
              <a:extLst>
                <a:ext uri="{FF2B5EF4-FFF2-40B4-BE49-F238E27FC236}">
                  <a16:creationId xmlns:a16="http://schemas.microsoft.com/office/drawing/2014/main" id="{B3D8CDF7-77B4-69C6-5FD3-6C46FB07DCF5}"/>
                </a:ext>
              </a:extLst>
            </p:cNvPr>
            <p:cNvSpPr txBox="1"/>
            <p:nvPr/>
          </p:nvSpPr>
          <p:spPr>
            <a:xfrm>
              <a:off x="4292174" y="4595729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b="1" dirty="0">
                  <a:solidFill>
                    <a:srgbClr val="FF0000"/>
                  </a:solidFill>
                </a:rPr>
                <a:t>π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  <p:sp>
          <p:nvSpPr>
            <p:cNvPr id="367" name="TextBox 366">
              <a:extLst>
                <a:ext uri="{FF2B5EF4-FFF2-40B4-BE49-F238E27FC236}">
                  <a16:creationId xmlns:a16="http://schemas.microsoft.com/office/drawing/2014/main" id="{933F545F-740A-E7D0-AFE0-8EDEE230F2BA}"/>
                </a:ext>
              </a:extLst>
            </p:cNvPr>
            <p:cNvSpPr txBox="1"/>
            <p:nvPr/>
          </p:nvSpPr>
          <p:spPr>
            <a:xfrm>
              <a:off x="4705433" y="426526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p</a:t>
              </a:r>
              <a:endParaRPr lang="en-GB" b="1" dirty="0">
                <a:solidFill>
                  <a:srgbClr val="0070C0"/>
                </a:solidFill>
              </a:endParaRPr>
            </a:p>
          </p:txBody>
        </p:sp>
        <p:cxnSp>
          <p:nvCxnSpPr>
            <p:cNvPr id="368" name="Straight Connector 367">
              <a:extLst>
                <a:ext uri="{FF2B5EF4-FFF2-40B4-BE49-F238E27FC236}">
                  <a16:creationId xmlns:a16="http://schemas.microsoft.com/office/drawing/2014/main" id="{7089458F-7470-DFEF-159C-447778B8DF7A}"/>
                </a:ext>
              </a:extLst>
            </p:cNvPr>
            <p:cNvCxnSpPr/>
            <p:nvPr/>
          </p:nvCxnSpPr>
          <p:spPr>
            <a:xfrm>
              <a:off x="6259690" y="5822858"/>
              <a:ext cx="315063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>
              <a:extLst>
                <a:ext uri="{FF2B5EF4-FFF2-40B4-BE49-F238E27FC236}">
                  <a16:creationId xmlns:a16="http://schemas.microsoft.com/office/drawing/2014/main" id="{A5EC253A-7D4B-8A8A-B66E-706575202256}"/>
                </a:ext>
              </a:extLst>
            </p:cNvPr>
            <p:cNvCxnSpPr/>
            <p:nvPr/>
          </p:nvCxnSpPr>
          <p:spPr>
            <a:xfrm>
              <a:off x="6259690" y="5985828"/>
              <a:ext cx="315063" cy="0"/>
            </a:xfrm>
            <a:prstGeom prst="line">
              <a:avLst/>
            </a:prstGeom>
            <a:ln w="12700">
              <a:solidFill>
                <a:srgbClr val="00B05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>
              <a:extLst>
                <a:ext uri="{FF2B5EF4-FFF2-40B4-BE49-F238E27FC236}">
                  <a16:creationId xmlns:a16="http://schemas.microsoft.com/office/drawing/2014/main" id="{F6EDEB27-B94A-0DA8-07A2-0E08CAC00F1D}"/>
                </a:ext>
              </a:extLst>
            </p:cNvPr>
            <p:cNvCxnSpPr/>
            <p:nvPr/>
          </p:nvCxnSpPr>
          <p:spPr>
            <a:xfrm>
              <a:off x="6256089" y="6150541"/>
              <a:ext cx="315063" cy="0"/>
            </a:xfrm>
            <a:prstGeom prst="line">
              <a:avLst/>
            </a:prstGeom>
            <a:ln w="127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F07AA31E-FA14-8398-2C97-E0184719302F}"/>
                </a:ext>
              </a:extLst>
            </p:cNvPr>
            <p:cNvSpPr txBox="1"/>
            <p:nvPr/>
          </p:nvSpPr>
          <p:spPr>
            <a:xfrm>
              <a:off x="6590142" y="565118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/>
                <a:t>π</a:t>
              </a:r>
              <a:endParaRPr lang="en-GB" sz="1400" dirty="0"/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06177D94-9DEF-EED8-8EA3-12527415BFC4}"/>
                </a:ext>
              </a:extLst>
            </p:cNvPr>
            <p:cNvSpPr txBox="1"/>
            <p:nvPr/>
          </p:nvSpPr>
          <p:spPr>
            <a:xfrm>
              <a:off x="6591162" y="5834495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K</a:t>
              </a:r>
              <a:endParaRPr lang="en-GB" sz="1400" dirty="0"/>
            </a:p>
          </p:txBody>
        </p:sp>
        <p:sp>
          <p:nvSpPr>
            <p:cNvPr id="373" name="TextBox 372">
              <a:extLst>
                <a:ext uri="{FF2B5EF4-FFF2-40B4-BE49-F238E27FC236}">
                  <a16:creationId xmlns:a16="http://schemas.microsoft.com/office/drawing/2014/main" id="{0E162C56-7CA4-2C5D-7B33-DC66B24DD55D}"/>
                </a:ext>
              </a:extLst>
            </p:cNvPr>
            <p:cNvSpPr txBox="1"/>
            <p:nvPr/>
          </p:nvSpPr>
          <p:spPr>
            <a:xfrm>
              <a:off x="6590452" y="5992364"/>
              <a:ext cx="2792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</a:t>
              </a:r>
              <a:endParaRPr lang="en-GB" sz="1400" dirty="0"/>
            </a:p>
          </p:txBody>
        </p:sp>
      </p:grp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AF769BFE-BE44-B883-4295-CF96FCC77BE6}"/>
              </a:ext>
            </a:extLst>
          </p:cNvPr>
          <p:cNvGrpSpPr/>
          <p:nvPr/>
        </p:nvGrpSpPr>
        <p:grpSpPr>
          <a:xfrm>
            <a:off x="8127026" y="3215450"/>
            <a:ext cx="3078811" cy="2795730"/>
            <a:chOff x="652462" y="2524125"/>
            <a:chExt cx="5981700" cy="5816600"/>
          </a:xfrm>
        </p:grpSpPr>
        <p:sp>
          <p:nvSpPr>
            <p:cNvPr id="384" name="Freeform 101">
              <a:extLst>
                <a:ext uri="{FF2B5EF4-FFF2-40B4-BE49-F238E27FC236}">
                  <a16:creationId xmlns:a16="http://schemas.microsoft.com/office/drawing/2014/main" id="{F25F87FD-AB38-62E1-7EC1-C3A1AA0DA6DF}"/>
                </a:ext>
              </a:extLst>
            </p:cNvPr>
            <p:cNvSpPr/>
            <p:nvPr/>
          </p:nvSpPr>
          <p:spPr>
            <a:xfrm>
              <a:off x="954087" y="2524125"/>
              <a:ext cx="5648325" cy="2470150"/>
            </a:xfrm>
            <a:custGeom>
              <a:avLst/>
              <a:gdLst/>
              <a:ahLst/>
              <a:cxnLst/>
              <a:rect l="0" t="0" r="0" b="0"/>
              <a:pathLst>
                <a:path w="56483250" h="24701500">
                  <a:moveTo>
                    <a:pt x="0" y="24701500"/>
                  </a:moveTo>
                  <a:lnTo>
                    <a:pt x="56483250" y="24701500"/>
                  </a:lnTo>
                  <a:lnTo>
                    <a:pt x="56483250" y="0"/>
                  </a:lnTo>
                  <a:lnTo>
                    <a:pt x="0" y="0"/>
                  </a:lnTo>
                  <a:lnTo>
                    <a:pt x="0" y="2470150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" name="Freeform 102">
              <a:extLst>
                <a:ext uri="{FF2B5EF4-FFF2-40B4-BE49-F238E27FC236}">
                  <a16:creationId xmlns:a16="http://schemas.microsoft.com/office/drawing/2014/main" id="{1EE09FDF-5C43-8751-B932-6D27F8A7775D}"/>
                </a:ext>
              </a:extLst>
            </p:cNvPr>
            <p:cNvSpPr/>
            <p:nvPr/>
          </p:nvSpPr>
          <p:spPr>
            <a:xfrm>
              <a:off x="954087" y="2771775"/>
              <a:ext cx="5648325" cy="2222500"/>
            </a:xfrm>
            <a:custGeom>
              <a:avLst/>
              <a:gdLst/>
              <a:ahLst/>
              <a:cxnLst/>
              <a:rect l="0" t="0" r="0" b="0"/>
              <a:pathLst>
                <a:path w="56483250" h="22225000">
                  <a:moveTo>
                    <a:pt x="0" y="22225000"/>
                  </a:moveTo>
                  <a:lnTo>
                    <a:pt x="13557250" y="22225000"/>
                  </a:lnTo>
                  <a:lnTo>
                    <a:pt x="13557250" y="20510500"/>
                  </a:lnTo>
                  <a:lnTo>
                    <a:pt x="14128750" y="20510500"/>
                  </a:lnTo>
                  <a:lnTo>
                    <a:pt x="14128750" y="22225000"/>
                  </a:lnTo>
                  <a:lnTo>
                    <a:pt x="21463000" y="22225000"/>
                  </a:lnTo>
                  <a:lnTo>
                    <a:pt x="21463000" y="20510500"/>
                  </a:lnTo>
                  <a:lnTo>
                    <a:pt x="22034500" y="20510500"/>
                  </a:lnTo>
                  <a:lnTo>
                    <a:pt x="22034500" y="22225000"/>
                  </a:lnTo>
                  <a:lnTo>
                    <a:pt x="23717250" y="22225000"/>
                  </a:lnTo>
                  <a:lnTo>
                    <a:pt x="23717250" y="20510500"/>
                  </a:lnTo>
                  <a:lnTo>
                    <a:pt x="24288750" y="20510500"/>
                  </a:lnTo>
                  <a:lnTo>
                    <a:pt x="24288750" y="22225000"/>
                  </a:lnTo>
                  <a:lnTo>
                    <a:pt x="25971500" y="22225000"/>
                  </a:lnTo>
                  <a:lnTo>
                    <a:pt x="25971500" y="20510500"/>
                  </a:lnTo>
                  <a:lnTo>
                    <a:pt x="26543000" y="20510500"/>
                  </a:lnTo>
                  <a:lnTo>
                    <a:pt x="26543000" y="22225000"/>
                  </a:lnTo>
                  <a:lnTo>
                    <a:pt x="27114500" y="22225000"/>
                  </a:lnTo>
                  <a:lnTo>
                    <a:pt x="27114500" y="18796000"/>
                  </a:lnTo>
                  <a:lnTo>
                    <a:pt x="27686000" y="18796000"/>
                  </a:lnTo>
                  <a:lnTo>
                    <a:pt x="27686000" y="22225000"/>
                  </a:lnTo>
                  <a:lnTo>
                    <a:pt x="31623000" y="22225000"/>
                  </a:lnTo>
                  <a:lnTo>
                    <a:pt x="31623000" y="20510500"/>
                  </a:lnTo>
                  <a:lnTo>
                    <a:pt x="32194500" y="20510500"/>
                  </a:lnTo>
                  <a:lnTo>
                    <a:pt x="32194500" y="22225000"/>
                  </a:lnTo>
                  <a:lnTo>
                    <a:pt x="38957250" y="22225000"/>
                  </a:lnTo>
                  <a:lnTo>
                    <a:pt x="38957250" y="20510500"/>
                  </a:lnTo>
                  <a:lnTo>
                    <a:pt x="39528750" y="20510500"/>
                  </a:lnTo>
                  <a:lnTo>
                    <a:pt x="39528750" y="0"/>
                  </a:lnTo>
                  <a:lnTo>
                    <a:pt x="40100250" y="0"/>
                  </a:lnTo>
                  <a:lnTo>
                    <a:pt x="40100250" y="18796000"/>
                  </a:lnTo>
                  <a:lnTo>
                    <a:pt x="40671750" y="18796000"/>
                  </a:lnTo>
                  <a:lnTo>
                    <a:pt x="40671750" y="22225000"/>
                  </a:lnTo>
                  <a:lnTo>
                    <a:pt x="47434500" y="22225000"/>
                  </a:lnTo>
                  <a:lnTo>
                    <a:pt x="47434500" y="20510500"/>
                  </a:lnTo>
                  <a:lnTo>
                    <a:pt x="48006000" y="20510500"/>
                  </a:lnTo>
                  <a:lnTo>
                    <a:pt x="48006000" y="22225000"/>
                  </a:lnTo>
                  <a:lnTo>
                    <a:pt x="51403250" y="22225000"/>
                  </a:lnTo>
                  <a:lnTo>
                    <a:pt x="51403250" y="18796000"/>
                  </a:lnTo>
                  <a:lnTo>
                    <a:pt x="51943000" y="18796000"/>
                  </a:lnTo>
                  <a:lnTo>
                    <a:pt x="51943000" y="20510500"/>
                  </a:lnTo>
                  <a:lnTo>
                    <a:pt x="52514500" y="20510500"/>
                  </a:lnTo>
                  <a:lnTo>
                    <a:pt x="52514500" y="18796000"/>
                  </a:lnTo>
                  <a:lnTo>
                    <a:pt x="53086000" y="18796000"/>
                  </a:lnTo>
                  <a:lnTo>
                    <a:pt x="53086000" y="20510500"/>
                  </a:lnTo>
                  <a:lnTo>
                    <a:pt x="54768750" y="20510500"/>
                  </a:lnTo>
                  <a:lnTo>
                    <a:pt x="54768750" y="22225000"/>
                  </a:lnTo>
                  <a:lnTo>
                    <a:pt x="56483250" y="22225000"/>
                  </a:lnTo>
                </a:path>
              </a:pathLst>
            </a:custGeom>
            <a:solidFill>
              <a:srgbClr val="FFFF00"/>
            </a:solidFill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" name="Freeform 103">
              <a:extLst>
                <a:ext uri="{FF2B5EF4-FFF2-40B4-BE49-F238E27FC236}">
                  <a16:creationId xmlns:a16="http://schemas.microsoft.com/office/drawing/2014/main" id="{F8C0152F-2F7E-A0ED-2B66-32F73A5577DE}"/>
                </a:ext>
              </a:extLst>
            </p:cNvPr>
            <p:cNvSpPr/>
            <p:nvPr/>
          </p:nvSpPr>
          <p:spPr>
            <a:xfrm>
              <a:off x="954087" y="2524125"/>
              <a:ext cx="0" cy="2470150"/>
            </a:xfrm>
            <a:custGeom>
              <a:avLst/>
              <a:gdLst/>
              <a:ahLst/>
              <a:cxnLst/>
              <a:rect l="0" t="0" r="0" b="0"/>
              <a:pathLst>
                <a:path h="24701500">
                  <a:moveTo>
                    <a:pt x="0" y="247015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" name="Freeform 104">
              <a:extLst>
                <a:ext uri="{FF2B5EF4-FFF2-40B4-BE49-F238E27FC236}">
                  <a16:creationId xmlns:a16="http://schemas.microsoft.com/office/drawing/2014/main" id="{0385F971-1920-7584-7AA9-6A23FCEF7758}"/>
                </a:ext>
              </a:extLst>
            </p:cNvPr>
            <p:cNvSpPr/>
            <p:nvPr/>
          </p:nvSpPr>
          <p:spPr>
            <a:xfrm>
              <a:off x="954087" y="49942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" name="Freeform 105">
              <a:extLst>
                <a:ext uri="{FF2B5EF4-FFF2-40B4-BE49-F238E27FC236}">
                  <a16:creationId xmlns:a16="http://schemas.microsoft.com/office/drawing/2014/main" id="{1C76FACE-C51C-2501-DFDF-54F6FFE0E9C2}"/>
                </a:ext>
              </a:extLst>
            </p:cNvPr>
            <p:cNvSpPr/>
            <p:nvPr/>
          </p:nvSpPr>
          <p:spPr>
            <a:xfrm>
              <a:off x="954087" y="49085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" name="Freeform 106">
              <a:extLst>
                <a:ext uri="{FF2B5EF4-FFF2-40B4-BE49-F238E27FC236}">
                  <a16:creationId xmlns:a16="http://schemas.microsoft.com/office/drawing/2014/main" id="{1C17F745-B8E5-8AE9-24A6-285649CE1EAE}"/>
                </a:ext>
              </a:extLst>
            </p:cNvPr>
            <p:cNvSpPr/>
            <p:nvPr/>
          </p:nvSpPr>
          <p:spPr>
            <a:xfrm>
              <a:off x="954087" y="48228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" name="Freeform 107">
              <a:extLst>
                <a:ext uri="{FF2B5EF4-FFF2-40B4-BE49-F238E27FC236}">
                  <a16:creationId xmlns:a16="http://schemas.microsoft.com/office/drawing/2014/main" id="{8F739DC2-B142-C645-7ADF-E71492D98CFF}"/>
                </a:ext>
              </a:extLst>
            </p:cNvPr>
            <p:cNvSpPr/>
            <p:nvPr/>
          </p:nvSpPr>
          <p:spPr>
            <a:xfrm>
              <a:off x="954087" y="47371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" name="Freeform 108">
              <a:extLst>
                <a:ext uri="{FF2B5EF4-FFF2-40B4-BE49-F238E27FC236}">
                  <a16:creationId xmlns:a16="http://schemas.microsoft.com/office/drawing/2014/main" id="{CED717D8-7035-446E-9F1F-7E89D0E665B4}"/>
                </a:ext>
              </a:extLst>
            </p:cNvPr>
            <p:cNvSpPr/>
            <p:nvPr/>
          </p:nvSpPr>
          <p:spPr>
            <a:xfrm>
              <a:off x="954087" y="46513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" name="Freeform 109">
              <a:extLst>
                <a:ext uri="{FF2B5EF4-FFF2-40B4-BE49-F238E27FC236}">
                  <a16:creationId xmlns:a16="http://schemas.microsoft.com/office/drawing/2014/main" id="{3BF9D0C1-8CBC-DAE0-1132-8AFD539A29D2}"/>
                </a:ext>
              </a:extLst>
            </p:cNvPr>
            <p:cNvSpPr/>
            <p:nvPr/>
          </p:nvSpPr>
          <p:spPr>
            <a:xfrm>
              <a:off x="954087" y="45656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" name="Freeform 110">
              <a:extLst>
                <a:ext uri="{FF2B5EF4-FFF2-40B4-BE49-F238E27FC236}">
                  <a16:creationId xmlns:a16="http://schemas.microsoft.com/office/drawing/2014/main" id="{D2AA6CF4-3885-5AB4-41D5-0149397FF906}"/>
                </a:ext>
              </a:extLst>
            </p:cNvPr>
            <p:cNvSpPr/>
            <p:nvPr/>
          </p:nvSpPr>
          <p:spPr>
            <a:xfrm>
              <a:off x="954087" y="44799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" name="Freeform 111">
              <a:extLst>
                <a:ext uri="{FF2B5EF4-FFF2-40B4-BE49-F238E27FC236}">
                  <a16:creationId xmlns:a16="http://schemas.microsoft.com/office/drawing/2014/main" id="{3C1C278B-696B-73DE-C5FF-43FA1BC9FE6B}"/>
                </a:ext>
              </a:extLst>
            </p:cNvPr>
            <p:cNvSpPr/>
            <p:nvPr/>
          </p:nvSpPr>
          <p:spPr>
            <a:xfrm>
              <a:off x="954087" y="43942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" name="Freeform 112">
              <a:extLst>
                <a:ext uri="{FF2B5EF4-FFF2-40B4-BE49-F238E27FC236}">
                  <a16:creationId xmlns:a16="http://schemas.microsoft.com/office/drawing/2014/main" id="{D4338C57-3461-98E9-D9FB-F9E1EAF812E1}"/>
                </a:ext>
              </a:extLst>
            </p:cNvPr>
            <p:cNvSpPr/>
            <p:nvPr/>
          </p:nvSpPr>
          <p:spPr>
            <a:xfrm>
              <a:off x="954087" y="43084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" name="Freeform 113">
              <a:extLst>
                <a:ext uri="{FF2B5EF4-FFF2-40B4-BE49-F238E27FC236}">
                  <a16:creationId xmlns:a16="http://schemas.microsoft.com/office/drawing/2014/main" id="{04A2E522-B5AA-63FA-3AEB-DE6AB31F6B81}"/>
                </a:ext>
              </a:extLst>
            </p:cNvPr>
            <p:cNvSpPr/>
            <p:nvPr/>
          </p:nvSpPr>
          <p:spPr>
            <a:xfrm>
              <a:off x="954087" y="42227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" name="Freeform 114">
              <a:extLst>
                <a:ext uri="{FF2B5EF4-FFF2-40B4-BE49-F238E27FC236}">
                  <a16:creationId xmlns:a16="http://schemas.microsoft.com/office/drawing/2014/main" id="{83A8394D-EE09-C9DD-0DF8-F1E923A65A9D}"/>
                </a:ext>
              </a:extLst>
            </p:cNvPr>
            <p:cNvSpPr/>
            <p:nvPr/>
          </p:nvSpPr>
          <p:spPr>
            <a:xfrm>
              <a:off x="954087" y="41402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" name="Freeform 115">
              <a:extLst>
                <a:ext uri="{FF2B5EF4-FFF2-40B4-BE49-F238E27FC236}">
                  <a16:creationId xmlns:a16="http://schemas.microsoft.com/office/drawing/2014/main" id="{A2DC1B10-347C-2DD6-7D05-7687D081CB88}"/>
                </a:ext>
              </a:extLst>
            </p:cNvPr>
            <p:cNvSpPr/>
            <p:nvPr/>
          </p:nvSpPr>
          <p:spPr>
            <a:xfrm>
              <a:off x="954087" y="40544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" name="Freeform 116">
              <a:extLst>
                <a:ext uri="{FF2B5EF4-FFF2-40B4-BE49-F238E27FC236}">
                  <a16:creationId xmlns:a16="http://schemas.microsoft.com/office/drawing/2014/main" id="{CF813049-3B3C-B808-F768-64706296048E}"/>
                </a:ext>
              </a:extLst>
            </p:cNvPr>
            <p:cNvSpPr/>
            <p:nvPr/>
          </p:nvSpPr>
          <p:spPr>
            <a:xfrm>
              <a:off x="954087" y="39687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" name="Freeform 117">
              <a:extLst>
                <a:ext uri="{FF2B5EF4-FFF2-40B4-BE49-F238E27FC236}">
                  <a16:creationId xmlns:a16="http://schemas.microsoft.com/office/drawing/2014/main" id="{F216A88A-EB1B-58CC-91A2-3655446A2CA4}"/>
                </a:ext>
              </a:extLst>
            </p:cNvPr>
            <p:cNvSpPr/>
            <p:nvPr/>
          </p:nvSpPr>
          <p:spPr>
            <a:xfrm>
              <a:off x="954087" y="38830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" name="Freeform 118">
              <a:extLst>
                <a:ext uri="{FF2B5EF4-FFF2-40B4-BE49-F238E27FC236}">
                  <a16:creationId xmlns:a16="http://schemas.microsoft.com/office/drawing/2014/main" id="{F23BFB32-BEAF-EE8C-C9D3-591A2CC34368}"/>
                </a:ext>
              </a:extLst>
            </p:cNvPr>
            <p:cNvSpPr/>
            <p:nvPr/>
          </p:nvSpPr>
          <p:spPr>
            <a:xfrm>
              <a:off x="954087" y="37973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" name="Freeform 119">
              <a:extLst>
                <a:ext uri="{FF2B5EF4-FFF2-40B4-BE49-F238E27FC236}">
                  <a16:creationId xmlns:a16="http://schemas.microsoft.com/office/drawing/2014/main" id="{B2B82790-83BB-34E6-D33E-1DFF7BD6157C}"/>
                </a:ext>
              </a:extLst>
            </p:cNvPr>
            <p:cNvSpPr/>
            <p:nvPr/>
          </p:nvSpPr>
          <p:spPr>
            <a:xfrm>
              <a:off x="954087" y="37115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" name="Freeform 120">
              <a:extLst>
                <a:ext uri="{FF2B5EF4-FFF2-40B4-BE49-F238E27FC236}">
                  <a16:creationId xmlns:a16="http://schemas.microsoft.com/office/drawing/2014/main" id="{336B4562-59AB-1123-CD58-BA6753160817}"/>
                </a:ext>
              </a:extLst>
            </p:cNvPr>
            <p:cNvSpPr/>
            <p:nvPr/>
          </p:nvSpPr>
          <p:spPr>
            <a:xfrm>
              <a:off x="954087" y="36258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" name="Freeform 121">
              <a:extLst>
                <a:ext uri="{FF2B5EF4-FFF2-40B4-BE49-F238E27FC236}">
                  <a16:creationId xmlns:a16="http://schemas.microsoft.com/office/drawing/2014/main" id="{C6CCC6B7-A760-926C-01B8-B4CD62BD790C}"/>
                </a:ext>
              </a:extLst>
            </p:cNvPr>
            <p:cNvSpPr/>
            <p:nvPr/>
          </p:nvSpPr>
          <p:spPr>
            <a:xfrm>
              <a:off x="954087" y="35401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" name="Freeform 122">
              <a:extLst>
                <a:ext uri="{FF2B5EF4-FFF2-40B4-BE49-F238E27FC236}">
                  <a16:creationId xmlns:a16="http://schemas.microsoft.com/office/drawing/2014/main" id="{0EB37680-0EB6-5C48-B52B-EFD94AB05CA1}"/>
                </a:ext>
              </a:extLst>
            </p:cNvPr>
            <p:cNvSpPr/>
            <p:nvPr/>
          </p:nvSpPr>
          <p:spPr>
            <a:xfrm>
              <a:off x="954087" y="34544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" name="Freeform 123">
              <a:extLst>
                <a:ext uri="{FF2B5EF4-FFF2-40B4-BE49-F238E27FC236}">
                  <a16:creationId xmlns:a16="http://schemas.microsoft.com/office/drawing/2014/main" id="{736161A1-682D-DDF1-72BA-D4722701B337}"/>
                </a:ext>
              </a:extLst>
            </p:cNvPr>
            <p:cNvSpPr/>
            <p:nvPr/>
          </p:nvSpPr>
          <p:spPr>
            <a:xfrm>
              <a:off x="954087" y="33686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" name="Freeform 124">
              <a:extLst>
                <a:ext uri="{FF2B5EF4-FFF2-40B4-BE49-F238E27FC236}">
                  <a16:creationId xmlns:a16="http://schemas.microsoft.com/office/drawing/2014/main" id="{4FC8C134-277A-23B6-A612-6FBC69A6BCBA}"/>
                </a:ext>
              </a:extLst>
            </p:cNvPr>
            <p:cNvSpPr/>
            <p:nvPr/>
          </p:nvSpPr>
          <p:spPr>
            <a:xfrm>
              <a:off x="954087" y="32829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" name="Freeform 125">
              <a:extLst>
                <a:ext uri="{FF2B5EF4-FFF2-40B4-BE49-F238E27FC236}">
                  <a16:creationId xmlns:a16="http://schemas.microsoft.com/office/drawing/2014/main" id="{22F780B7-4080-F555-5861-7FE2949FCAB4}"/>
                </a:ext>
              </a:extLst>
            </p:cNvPr>
            <p:cNvSpPr/>
            <p:nvPr/>
          </p:nvSpPr>
          <p:spPr>
            <a:xfrm>
              <a:off x="954087" y="31972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" name="Freeform 126">
              <a:extLst>
                <a:ext uri="{FF2B5EF4-FFF2-40B4-BE49-F238E27FC236}">
                  <a16:creationId xmlns:a16="http://schemas.microsoft.com/office/drawing/2014/main" id="{89B2B645-B130-52A7-4FEB-2AF638D8D20C}"/>
                </a:ext>
              </a:extLst>
            </p:cNvPr>
            <p:cNvSpPr/>
            <p:nvPr/>
          </p:nvSpPr>
          <p:spPr>
            <a:xfrm>
              <a:off x="954087" y="31115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" name="Freeform 127">
              <a:extLst>
                <a:ext uri="{FF2B5EF4-FFF2-40B4-BE49-F238E27FC236}">
                  <a16:creationId xmlns:a16="http://schemas.microsoft.com/office/drawing/2014/main" id="{4D90C2F8-4564-B907-670D-AFC5F7B73327}"/>
                </a:ext>
              </a:extLst>
            </p:cNvPr>
            <p:cNvSpPr/>
            <p:nvPr/>
          </p:nvSpPr>
          <p:spPr>
            <a:xfrm>
              <a:off x="954087" y="30257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" name="Freeform 128">
              <a:extLst>
                <a:ext uri="{FF2B5EF4-FFF2-40B4-BE49-F238E27FC236}">
                  <a16:creationId xmlns:a16="http://schemas.microsoft.com/office/drawing/2014/main" id="{22572088-39C7-11F9-D45B-636ED6A0264E}"/>
                </a:ext>
              </a:extLst>
            </p:cNvPr>
            <p:cNvSpPr/>
            <p:nvPr/>
          </p:nvSpPr>
          <p:spPr>
            <a:xfrm>
              <a:off x="954087" y="29400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" name="Freeform 129">
              <a:extLst>
                <a:ext uri="{FF2B5EF4-FFF2-40B4-BE49-F238E27FC236}">
                  <a16:creationId xmlns:a16="http://schemas.microsoft.com/office/drawing/2014/main" id="{AB465B04-D836-6A57-3A42-0D448E9D6AE7}"/>
                </a:ext>
              </a:extLst>
            </p:cNvPr>
            <p:cNvSpPr/>
            <p:nvPr/>
          </p:nvSpPr>
          <p:spPr>
            <a:xfrm>
              <a:off x="954087" y="28575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" name="Freeform 130">
              <a:extLst>
                <a:ext uri="{FF2B5EF4-FFF2-40B4-BE49-F238E27FC236}">
                  <a16:creationId xmlns:a16="http://schemas.microsoft.com/office/drawing/2014/main" id="{8D71F97A-984D-7594-03A9-CE95AEB3C3E6}"/>
                </a:ext>
              </a:extLst>
            </p:cNvPr>
            <p:cNvSpPr/>
            <p:nvPr/>
          </p:nvSpPr>
          <p:spPr>
            <a:xfrm>
              <a:off x="954087" y="27717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" name="Freeform 131">
              <a:extLst>
                <a:ext uri="{FF2B5EF4-FFF2-40B4-BE49-F238E27FC236}">
                  <a16:creationId xmlns:a16="http://schemas.microsoft.com/office/drawing/2014/main" id="{E0D819A1-CA6B-9856-66A7-ACADCC39D255}"/>
                </a:ext>
              </a:extLst>
            </p:cNvPr>
            <p:cNvSpPr/>
            <p:nvPr/>
          </p:nvSpPr>
          <p:spPr>
            <a:xfrm>
              <a:off x="954087" y="26860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" name="Freeform 132">
              <a:extLst>
                <a:ext uri="{FF2B5EF4-FFF2-40B4-BE49-F238E27FC236}">
                  <a16:creationId xmlns:a16="http://schemas.microsoft.com/office/drawing/2014/main" id="{28099289-AE96-64E5-D5AD-081155CB43E7}"/>
                </a:ext>
              </a:extLst>
            </p:cNvPr>
            <p:cNvSpPr/>
            <p:nvPr/>
          </p:nvSpPr>
          <p:spPr>
            <a:xfrm>
              <a:off x="954087" y="260032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" name="Freeform 133">
              <a:extLst>
                <a:ext uri="{FF2B5EF4-FFF2-40B4-BE49-F238E27FC236}">
                  <a16:creationId xmlns:a16="http://schemas.microsoft.com/office/drawing/2014/main" id="{2401B5E2-374B-594D-CF35-B5A4DB26DB68}"/>
                </a:ext>
              </a:extLst>
            </p:cNvPr>
            <p:cNvSpPr/>
            <p:nvPr/>
          </p:nvSpPr>
          <p:spPr>
            <a:xfrm>
              <a:off x="954087" y="260032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" name="Freeform 134">
              <a:extLst>
                <a:ext uri="{FF2B5EF4-FFF2-40B4-BE49-F238E27FC236}">
                  <a16:creationId xmlns:a16="http://schemas.microsoft.com/office/drawing/2014/main" id="{EA0DE607-53CD-3180-B7B3-2379BD902E30}"/>
                </a:ext>
              </a:extLst>
            </p:cNvPr>
            <p:cNvSpPr/>
            <p:nvPr/>
          </p:nvSpPr>
          <p:spPr>
            <a:xfrm>
              <a:off x="735012" y="494347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0101500" y="5749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" name="Freeform 135">
              <a:extLst>
                <a:ext uri="{FF2B5EF4-FFF2-40B4-BE49-F238E27FC236}">
                  <a16:creationId xmlns:a16="http://schemas.microsoft.com/office/drawing/2014/main" id="{5B874D21-EDB0-74C9-2BB7-40863BEB496D}"/>
                </a:ext>
              </a:extLst>
            </p:cNvPr>
            <p:cNvSpPr/>
            <p:nvPr/>
          </p:nvSpPr>
          <p:spPr>
            <a:xfrm>
              <a:off x="735012" y="46037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22250"/>
                  </a:moveTo>
                  <a:lnTo>
                    <a:pt x="31750" y="158750"/>
                  </a:lnTo>
                  <a:lnTo>
                    <a:pt x="95250" y="95250"/>
                  </a:lnTo>
                  <a:lnTo>
                    <a:pt x="127000" y="3175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31750"/>
                  </a:lnTo>
                  <a:lnTo>
                    <a:pt x="539750" y="95250"/>
                  </a:lnTo>
                  <a:lnTo>
                    <a:pt x="603250" y="158750"/>
                  </a:lnTo>
                  <a:lnTo>
                    <a:pt x="603250" y="254000"/>
                  </a:lnTo>
                  <a:lnTo>
                    <a:pt x="539750" y="349250"/>
                  </a:lnTo>
                  <a:lnTo>
                    <a:pt x="444500" y="50800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" name="Freeform 136">
              <a:extLst>
                <a:ext uri="{FF2B5EF4-FFF2-40B4-BE49-F238E27FC236}">
                  <a16:creationId xmlns:a16="http://schemas.microsoft.com/office/drawing/2014/main" id="{AA293445-8C35-08B1-3092-46C50465A9CA}"/>
                </a:ext>
              </a:extLst>
            </p:cNvPr>
            <p:cNvSpPr/>
            <p:nvPr/>
          </p:nvSpPr>
          <p:spPr>
            <a:xfrm>
              <a:off x="735012" y="4260850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" name="Freeform 137">
              <a:extLst>
                <a:ext uri="{FF2B5EF4-FFF2-40B4-BE49-F238E27FC236}">
                  <a16:creationId xmlns:a16="http://schemas.microsoft.com/office/drawing/2014/main" id="{74BC4765-6200-236C-8B3E-7EAEF14CBFB3}"/>
                </a:ext>
              </a:extLst>
            </p:cNvPr>
            <p:cNvSpPr/>
            <p:nvPr/>
          </p:nvSpPr>
          <p:spPr>
            <a:xfrm>
              <a:off x="779462" y="42608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" name="Freeform 138">
              <a:extLst>
                <a:ext uri="{FF2B5EF4-FFF2-40B4-BE49-F238E27FC236}">
                  <a16:creationId xmlns:a16="http://schemas.microsoft.com/office/drawing/2014/main" id="{056D558E-3CA0-D104-4371-2C61C7630BCF}"/>
                </a:ext>
              </a:extLst>
            </p:cNvPr>
            <p:cNvSpPr/>
            <p:nvPr/>
          </p:nvSpPr>
          <p:spPr>
            <a:xfrm>
              <a:off x="738187" y="3917950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571500" y="158750"/>
                  </a:move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5875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666750"/>
                  </a:lnTo>
                  <a:lnTo>
                    <a:pt x="63500" y="85725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49250" y="98425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03250" y="698500"/>
                  </a:lnTo>
                  <a:lnTo>
                    <a:pt x="603250" y="666750"/>
                  </a:lnTo>
                  <a:lnTo>
                    <a:pt x="571500" y="508000"/>
                  </a:lnTo>
                  <a:lnTo>
                    <a:pt x="476250" y="412750"/>
                  </a:lnTo>
                  <a:lnTo>
                    <a:pt x="349250" y="381000"/>
                  </a:lnTo>
                  <a:lnTo>
                    <a:pt x="285750" y="381000"/>
                  </a:lnTo>
                  <a:lnTo>
                    <a:pt x="158750" y="412750"/>
                  </a:lnTo>
                  <a:lnTo>
                    <a:pt x="63500" y="50800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" name="Freeform 139">
              <a:extLst>
                <a:ext uri="{FF2B5EF4-FFF2-40B4-BE49-F238E27FC236}">
                  <a16:creationId xmlns:a16="http://schemas.microsoft.com/office/drawing/2014/main" id="{648595EF-0B25-5365-1B23-ABDE212819B1}"/>
                </a:ext>
              </a:extLst>
            </p:cNvPr>
            <p:cNvSpPr/>
            <p:nvPr/>
          </p:nvSpPr>
          <p:spPr>
            <a:xfrm>
              <a:off x="735012" y="35750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54000"/>
                  </a:lnTo>
                  <a:lnTo>
                    <a:pt x="95250" y="349250"/>
                  </a:lnTo>
                  <a:lnTo>
                    <a:pt x="190500" y="381000"/>
                  </a:lnTo>
                  <a:lnTo>
                    <a:pt x="381000" y="44450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825500"/>
                  </a:lnTo>
                  <a:lnTo>
                    <a:pt x="603250" y="92075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44500"/>
                  </a:lnTo>
                  <a:lnTo>
                    <a:pt x="444500" y="381000"/>
                  </a:lnTo>
                  <a:lnTo>
                    <a:pt x="539750" y="349250"/>
                  </a:lnTo>
                  <a:lnTo>
                    <a:pt x="603250" y="254000"/>
                  </a:lnTo>
                  <a:lnTo>
                    <a:pt x="603250" y="158750"/>
                  </a:ln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63785750" y="7118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" name="Freeform 140">
              <a:extLst>
                <a:ext uri="{FF2B5EF4-FFF2-40B4-BE49-F238E27FC236}">
                  <a16:creationId xmlns:a16="http://schemas.microsoft.com/office/drawing/2014/main" id="{7F096C60-0C1D-1311-1D2B-CCA4CD14A11D}"/>
                </a:ext>
              </a:extLst>
            </p:cNvPr>
            <p:cNvSpPr/>
            <p:nvPr/>
          </p:nvSpPr>
          <p:spPr>
            <a:xfrm>
              <a:off x="652462" y="323532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" name="Freeform 141">
              <a:extLst>
                <a:ext uri="{FF2B5EF4-FFF2-40B4-BE49-F238E27FC236}">
                  <a16:creationId xmlns:a16="http://schemas.microsoft.com/office/drawing/2014/main" id="{5006DCCE-8DC7-CCD9-80ED-C60EBA17880E}"/>
                </a:ext>
              </a:extLst>
            </p:cNvPr>
            <p:cNvSpPr/>
            <p:nvPr/>
          </p:nvSpPr>
          <p:spPr>
            <a:xfrm>
              <a:off x="735012" y="32353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7183000" y="74580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" name="Freeform 142">
              <a:extLst>
                <a:ext uri="{FF2B5EF4-FFF2-40B4-BE49-F238E27FC236}">
                  <a16:creationId xmlns:a16="http://schemas.microsoft.com/office/drawing/2014/main" id="{8B451C6A-C0E3-B4DF-2C9F-EB3B905E9AF0}"/>
                </a:ext>
              </a:extLst>
            </p:cNvPr>
            <p:cNvSpPr/>
            <p:nvPr/>
          </p:nvSpPr>
          <p:spPr>
            <a:xfrm>
              <a:off x="652462" y="289242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" name="Freeform 143">
              <a:extLst>
                <a:ext uri="{FF2B5EF4-FFF2-40B4-BE49-F238E27FC236}">
                  <a16:creationId xmlns:a16="http://schemas.microsoft.com/office/drawing/2014/main" id="{6EC56930-39A7-A424-756C-B36C20CC78D3}"/>
                </a:ext>
              </a:extLst>
            </p:cNvPr>
            <p:cNvSpPr/>
            <p:nvPr/>
          </p:nvSpPr>
          <p:spPr>
            <a:xfrm>
              <a:off x="735012" y="28924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2225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3175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31750"/>
                  </a:lnTo>
                  <a:lnTo>
                    <a:pt x="53975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39750" y="381000"/>
                  </a:lnTo>
                  <a:lnTo>
                    <a:pt x="444500" y="50800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" name="Freeform 144">
              <a:extLst>
                <a:ext uri="{FF2B5EF4-FFF2-40B4-BE49-F238E27FC236}">
                  <a16:creationId xmlns:a16="http://schemas.microsoft.com/office/drawing/2014/main" id="{F9AC1D42-B78A-DC13-507C-14F47129F25E}"/>
                </a:ext>
              </a:extLst>
            </p:cNvPr>
            <p:cNvSpPr/>
            <p:nvPr/>
          </p:nvSpPr>
          <p:spPr>
            <a:xfrm>
              <a:off x="652462" y="254952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" name="Freeform 145">
              <a:extLst>
                <a:ext uri="{FF2B5EF4-FFF2-40B4-BE49-F238E27FC236}">
                  <a16:creationId xmlns:a16="http://schemas.microsoft.com/office/drawing/2014/main" id="{3F3BFBF0-4580-F4CC-88FA-502AF2B6B6B2}"/>
                </a:ext>
              </a:extLst>
            </p:cNvPr>
            <p:cNvSpPr/>
            <p:nvPr/>
          </p:nvSpPr>
          <p:spPr>
            <a:xfrm>
              <a:off x="735012" y="25495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" name="Freeform 146">
              <a:extLst>
                <a:ext uri="{FF2B5EF4-FFF2-40B4-BE49-F238E27FC236}">
                  <a16:creationId xmlns:a16="http://schemas.microsoft.com/office/drawing/2014/main" id="{8185E697-FDAC-B23D-5AD6-1DFEA302985A}"/>
                </a:ext>
              </a:extLst>
            </p:cNvPr>
            <p:cNvSpPr/>
            <p:nvPr/>
          </p:nvSpPr>
          <p:spPr>
            <a:xfrm>
              <a:off x="779462" y="25495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" name="Freeform 147">
              <a:extLst>
                <a:ext uri="{FF2B5EF4-FFF2-40B4-BE49-F238E27FC236}">
                  <a16:creationId xmlns:a16="http://schemas.microsoft.com/office/drawing/2014/main" id="{75EAB68D-962E-E33A-B4D9-ABA19059740A}"/>
                </a:ext>
              </a:extLst>
            </p:cNvPr>
            <p:cNvSpPr/>
            <p:nvPr/>
          </p:nvSpPr>
          <p:spPr>
            <a:xfrm>
              <a:off x="954087" y="4994275"/>
              <a:ext cx="5648325" cy="0"/>
            </a:xfrm>
            <a:custGeom>
              <a:avLst/>
              <a:gdLst/>
              <a:ahLst/>
              <a:cxnLst/>
              <a:rect l="0" t="0" r="0" b="0"/>
              <a:pathLst>
                <a:path w="56483250">
                  <a:moveTo>
                    <a:pt x="0" y="0"/>
                  </a:moveTo>
                  <a:lnTo>
                    <a:pt x="5648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" name="Freeform 148">
              <a:extLst>
                <a:ext uri="{FF2B5EF4-FFF2-40B4-BE49-F238E27FC236}">
                  <a16:creationId xmlns:a16="http://schemas.microsoft.com/office/drawing/2014/main" id="{993F8A8D-CB16-976C-219A-F0E6B9F00C81}"/>
                </a:ext>
              </a:extLst>
            </p:cNvPr>
            <p:cNvSpPr/>
            <p:nvPr/>
          </p:nvSpPr>
          <p:spPr>
            <a:xfrm>
              <a:off x="954087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" name="Freeform 149">
              <a:extLst>
                <a:ext uri="{FF2B5EF4-FFF2-40B4-BE49-F238E27FC236}">
                  <a16:creationId xmlns:a16="http://schemas.microsoft.com/office/drawing/2014/main" id="{D9E9D9AB-87E8-B8D9-7829-BF6C20F7ED53}"/>
                </a:ext>
              </a:extLst>
            </p:cNvPr>
            <p:cNvSpPr/>
            <p:nvPr/>
          </p:nvSpPr>
          <p:spPr>
            <a:xfrm>
              <a:off x="114458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" name="Freeform 150">
              <a:extLst>
                <a:ext uri="{FF2B5EF4-FFF2-40B4-BE49-F238E27FC236}">
                  <a16:creationId xmlns:a16="http://schemas.microsoft.com/office/drawing/2014/main" id="{7840C075-902B-FB61-61C6-0039A1ECA382}"/>
                </a:ext>
              </a:extLst>
            </p:cNvPr>
            <p:cNvSpPr/>
            <p:nvPr/>
          </p:nvSpPr>
          <p:spPr>
            <a:xfrm>
              <a:off x="133191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" name="Freeform 151">
              <a:extLst>
                <a:ext uri="{FF2B5EF4-FFF2-40B4-BE49-F238E27FC236}">
                  <a16:creationId xmlns:a16="http://schemas.microsoft.com/office/drawing/2014/main" id="{759D10E2-D83E-7A2C-DC54-8A32B5D327F4}"/>
                </a:ext>
              </a:extLst>
            </p:cNvPr>
            <p:cNvSpPr/>
            <p:nvPr/>
          </p:nvSpPr>
          <p:spPr>
            <a:xfrm>
              <a:off x="151923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" name="Freeform 152">
              <a:extLst>
                <a:ext uri="{FF2B5EF4-FFF2-40B4-BE49-F238E27FC236}">
                  <a16:creationId xmlns:a16="http://schemas.microsoft.com/office/drawing/2014/main" id="{0DA7D366-152D-2DDD-70FE-24EC705A83F5}"/>
                </a:ext>
              </a:extLst>
            </p:cNvPr>
            <p:cNvSpPr/>
            <p:nvPr/>
          </p:nvSpPr>
          <p:spPr>
            <a:xfrm>
              <a:off x="170656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" name="Freeform 153">
              <a:extLst>
                <a:ext uri="{FF2B5EF4-FFF2-40B4-BE49-F238E27FC236}">
                  <a16:creationId xmlns:a16="http://schemas.microsoft.com/office/drawing/2014/main" id="{09773E26-0864-20A1-9C3B-24A4A3E08A92}"/>
                </a:ext>
              </a:extLst>
            </p:cNvPr>
            <p:cNvSpPr/>
            <p:nvPr/>
          </p:nvSpPr>
          <p:spPr>
            <a:xfrm>
              <a:off x="1897062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" name="Freeform 154">
              <a:extLst>
                <a:ext uri="{FF2B5EF4-FFF2-40B4-BE49-F238E27FC236}">
                  <a16:creationId xmlns:a16="http://schemas.microsoft.com/office/drawing/2014/main" id="{4CF6FDE6-D507-DF45-1938-194861AE6522}"/>
                </a:ext>
              </a:extLst>
            </p:cNvPr>
            <p:cNvSpPr/>
            <p:nvPr/>
          </p:nvSpPr>
          <p:spPr>
            <a:xfrm>
              <a:off x="208438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" name="Freeform 155">
              <a:extLst>
                <a:ext uri="{FF2B5EF4-FFF2-40B4-BE49-F238E27FC236}">
                  <a16:creationId xmlns:a16="http://schemas.microsoft.com/office/drawing/2014/main" id="{1C486094-F11F-1C29-DCA4-B74B903FAF04}"/>
                </a:ext>
              </a:extLst>
            </p:cNvPr>
            <p:cNvSpPr/>
            <p:nvPr/>
          </p:nvSpPr>
          <p:spPr>
            <a:xfrm>
              <a:off x="227171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" name="Freeform 156">
              <a:extLst>
                <a:ext uri="{FF2B5EF4-FFF2-40B4-BE49-F238E27FC236}">
                  <a16:creationId xmlns:a16="http://schemas.microsoft.com/office/drawing/2014/main" id="{E0D1749A-F02C-6322-4469-6BE54CD59180}"/>
                </a:ext>
              </a:extLst>
            </p:cNvPr>
            <p:cNvSpPr/>
            <p:nvPr/>
          </p:nvSpPr>
          <p:spPr>
            <a:xfrm>
              <a:off x="246221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" name="Freeform 157">
              <a:extLst>
                <a:ext uri="{FF2B5EF4-FFF2-40B4-BE49-F238E27FC236}">
                  <a16:creationId xmlns:a16="http://schemas.microsoft.com/office/drawing/2014/main" id="{B8FB6389-D637-0199-0CF0-E424324929D4}"/>
                </a:ext>
              </a:extLst>
            </p:cNvPr>
            <p:cNvSpPr/>
            <p:nvPr/>
          </p:nvSpPr>
          <p:spPr>
            <a:xfrm>
              <a:off x="264953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" name="Freeform 158">
              <a:extLst>
                <a:ext uri="{FF2B5EF4-FFF2-40B4-BE49-F238E27FC236}">
                  <a16:creationId xmlns:a16="http://schemas.microsoft.com/office/drawing/2014/main" id="{2563DC0C-CFF5-0DD4-732D-981132208926}"/>
                </a:ext>
              </a:extLst>
            </p:cNvPr>
            <p:cNvSpPr/>
            <p:nvPr/>
          </p:nvSpPr>
          <p:spPr>
            <a:xfrm>
              <a:off x="2836862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" name="Freeform 159">
              <a:extLst>
                <a:ext uri="{FF2B5EF4-FFF2-40B4-BE49-F238E27FC236}">
                  <a16:creationId xmlns:a16="http://schemas.microsoft.com/office/drawing/2014/main" id="{B360062F-2794-15A6-3AD4-397282AACED0}"/>
                </a:ext>
              </a:extLst>
            </p:cNvPr>
            <p:cNvSpPr/>
            <p:nvPr/>
          </p:nvSpPr>
          <p:spPr>
            <a:xfrm>
              <a:off x="302418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" name="Freeform 160">
              <a:extLst>
                <a:ext uri="{FF2B5EF4-FFF2-40B4-BE49-F238E27FC236}">
                  <a16:creationId xmlns:a16="http://schemas.microsoft.com/office/drawing/2014/main" id="{1A8ACBFF-4CE4-0000-42CE-998FDC118250}"/>
                </a:ext>
              </a:extLst>
            </p:cNvPr>
            <p:cNvSpPr/>
            <p:nvPr/>
          </p:nvSpPr>
          <p:spPr>
            <a:xfrm>
              <a:off x="321468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" name="Freeform 161">
              <a:extLst>
                <a:ext uri="{FF2B5EF4-FFF2-40B4-BE49-F238E27FC236}">
                  <a16:creationId xmlns:a16="http://schemas.microsoft.com/office/drawing/2014/main" id="{45374B1A-45A2-B2AD-02EA-C7C526FA8493}"/>
                </a:ext>
              </a:extLst>
            </p:cNvPr>
            <p:cNvSpPr/>
            <p:nvPr/>
          </p:nvSpPr>
          <p:spPr>
            <a:xfrm>
              <a:off x="340201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" name="Freeform 162">
              <a:extLst>
                <a:ext uri="{FF2B5EF4-FFF2-40B4-BE49-F238E27FC236}">
                  <a16:creationId xmlns:a16="http://schemas.microsoft.com/office/drawing/2014/main" id="{ED4E3E16-DF2D-F1EF-AE52-6B97002C2A76}"/>
                </a:ext>
              </a:extLst>
            </p:cNvPr>
            <p:cNvSpPr/>
            <p:nvPr/>
          </p:nvSpPr>
          <p:spPr>
            <a:xfrm>
              <a:off x="358933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" name="Freeform 163">
              <a:extLst>
                <a:ext uri="{FF2B5EF4-FFF2-40B4-BE49-F238E27FC236}">
                  <a16:creationId xmlns:a16="http://schemas.microsoft.com/office/drawing/2014/main" id="{55845649-850D-A139-AE5D-7DF41ECE070B}"/>
                </a:ext>
              </a:extLst>
            </p:cNvPr>
            <p:cNvSpPr/>
            <p:nvPr/>
          </p:nvSpPr>
          <p:spPr>
            <a:xfrm>
              <a:off x="3779837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" name="Freeform 164">
              <a:extLst>
                <a:ext uri="{FF2B5EF4-FFF2-40B4-BE49-F238E27FC236}">
                  <a16:creationId xmlns:a16="http://schemas.microsoft.com/office/drawing/2014/main" id="{9B9D1BFB-9790-F846-4F75-51568607D863}"/>
                </a:ext>
              </a:extLst>
            </p:cNvPr>
            <p:cNvSpPr/>
            <p:nvPr/>
          </p:nvSpPr>
          <p:spPr>
            <a:xfrm>
              <a:off x="396716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" name="Freeform 165">
              <a:extLst>
                <a:ext uri="{FF2B5EF4-FFF2-40B4-BE49-F238E27FC236}">
                  <a16:creationId xmlns:a16="http://schemas.microsoft.com/office/drawing/2014/main" id="{CBB4BDCE-9EBF-71DF-4F76-7BAF88D11782}"/>
                </a:ext>
              </a:extLst>
            </p:cNvPr>
            <p:cNvSpPr/>
            <p:nvPr/>
          </p:nvSpPr>
          <p:spPr>
            <a:xfrm>
              <a:off x="415448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" name="Freeform 166">
              <a:extLst>
                <a:ext uri="{FF2B5EF4-FFF2-40B4-BE49-F238E27FC236}">
                  <a16:creationId xmlns:a16="http://schemas.microsoft.com/office/drawing/2014/main" id="{DBEA8B69-6A4B-79F8-7F39-C9146A9B83DE}"/>
                </a:ext>
              </a:extLst>
            </p:cNvPr>
            <p:cNvSpPr/>
            <p:nvPr/>
          </p:nvSpPr>
          <p:spPr>
            <a:xfrm>
              <a:off x="434181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" name="Freeform 167">
              <a:extLst>
                <a:ext uri="{FF2B5EF4-FFF2-40B4-BE49-F238E27FC236}">
                  <a16:creationId xmlns:a16="http://schemas.microsoft.com/office/drawing/2014/main" id="{4019A387-9005-2B3B-B865-F186C306DB66}"/>
                </a:ext>
              </a:extLst>
            </p:cNvPr>
            <p:cNvSpPr/>
            <p:nvPr/>
          </p:nvSpPr>
          <p:spPr>
            <a:xfrm>
              <a:off x="453231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" name="Freeform 168">
              <a:extLst>
                <a:ext uri="{FF2B5EF4-FFF2-40B4-BE49-F238E27FC236}">
                  <a16:creationId xmlns:a16="http://schemas.microsoft.com/office/drawing/2014/main" id="{2CC976AC-0E3B-ED0E-0D7B-6465848999D4}"/>
                </a:ext>
              </a:extLst>
            </p:cNvPr>
            <p:cNvSpPr/>
            <p:nvPr/>
          </p:nvSpPr>
          <p:spPr>
            <a:xfrm>
              <a:off x="4719637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" name="Freeform 169">
              <a:extLst>
                <a:ext uri="{FF2B5EF4-FFF2-40B4-BE49-F238E27FC236}">
                  <a16:creationId xmlns:a16="http://schemas.microsoft.com/office/drawing/2014/main" id="{AB3EA423-FEE9-30DB-DC66-0E294D93AF42}"/>
                </a:ext>
              </a:extLst>
            </p:cNvPr>
            <p:cNvSpPr/>
            <p:nvPr/>
          </p:nvSpPr>
          <p:spPr>
            <a:xfrm>
              <a:off x="490696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" name="Freeform 170">
              <a:extLst>
                <a:ext uri="{FF2B5EF4-FFF2-40B4-BE49-F238E27FC236}">
                  <a16:creationId xmlns:a16="http://schemas.microsoft.com/office/drawing/2014/main" id="{58A2090F-5D4F-2672-374E-80EF33A106D6}"/>
                </a:ext>
              </a:extLst>
            </p:cNvPr>
            <p:cNvSpPr/>
            <p:nvPr/>
          </p:nvSpPr>
          <p:spPr>
            <a:xfrm>
              <a:off x="509428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" name="Freeform 171">
              <a:extLst>
                <a:ext uri="{FF2B5EF4-FFF2-40B4-BE49-F238E27FC236}">
                  <a16:creationId xmlns:a16="http://schemas.microsoft.com/office/drawing/2014/main" id="{FC285929-8078-4DE9-672B-890021AB8D5D}"/>
                </a:ext>
              </a:extLst>
            </p:cNvPr>
            <p:cNvSpPr/>
            <p:nvPr/>
          </p:nvSpPr>
          <p:spPr>
            <a:xfrm>
              <a:off x="528478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" name="Freeform 172">
              <a:extLst>
                <a:ext uri="{FF2B5EF4-FFF2-40B4-BE49-F238E27FC236}">
                  <a16:creationId xmlns:a16="http://schemas.microsoft.com/office/drawing/2014/main" id="{FE6B3D44-AA54-9B7D-4B56-97CB18E4CC39}"/>
                </a:ext>
              </a:extLst>
            </p:cNvPr>
            <p:cNvSpPr/>
            <p:nvPr/>
          </p:nvSpPr>
          <p:spPr>
            <a:xfrm>
              <a:off x="547211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" name="Freeform 173">
              <a:extLst>
                <a:ext uri="{FF2B5EF4-FFF2-40B4-BE49-F238E27FC236}">
                  <a16:creationId xmlns:a16="http://schemas.microsoft.com/office/drawing/2014/main" id="{54F0F5D5-61E4-7335-5449-1C32DC305DCA}"/>
                </a:ext>
              </a:extLst>
            </p:cNvPr>
            <p:cNvSpPr/>
            <p:nvPr/>
          </p:nvSpPr>
          <p:spPr>
            <a:xfrm>
              <a:off x="5659437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" name="Freeform 174">
              <a:extLst>
                <a:ext uri="{FF2B5EF4-FFF2-40B4-BE49-F238E27FC236}">
                  <a16:creationId xmlns:a16="http://schemas.microsoft.com/office/drawing/2014/main" id="{816E0C71-71E9-2307-EC8F-7D5C87750A86}"/>
                </a:ext>
              </a:extLst>
            </p:cNvPr>
            <p:cNvSpPr/>
            <p:nvPr/>
          </p:nvSpPr>
          <p:spPr>
            <a:xfrm>
              <a:off x="584993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" name="Freeform 175">
              <a:extLst>
                <a:ext uri="{FF2B5EF4-FFF2-40B4-BE49-F238E27FC236}">
                  <a16:creationId xmlns:a16="http://schemas.microsoft.com/office/drawing/2014/main" id="{CDC15F58-C80C-5B51-4CAB-D8B19B2B7962}"/>
                </a:ext>
              </a:extLst>
            </p:cNvPr>
            <p:cNvSpPr/>
            <p:nvPr/>
          </p:nvSpPr>
          <p:spPr>
            <a:xfrm>
              <a:off x="603726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" name="Freeform 176">
              <a:extLst>
                <a:ext uri="{FF2B5EF4-FFF2-40B4-BE49-F238E27FC236}">
                  <a16:creationId xmlns:a16="http://schemas.microsoft.com/office/drawing/2014/main" id="{15BF2B37-AD22-B773-0C0D-35258BDFCE56}"/>
                </a:ext>
              </a:extLst>
            </p:cNvPr>
            <p:cNvSpPr/>
            <p:nvPr/>
          </p:nvSpPr>
          <p:spPr>
            <a:xfrm>
              <a:off x="6224587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" name="Freeform 177">
              <a:extLst>
                <a:ext uri="{FF2B5EF4-FFF2-40B4-BE49-F238E27FC236}">
                  <a16:creationId xmlns:a16="http://schemas.microsoft.com/office/drawing/2014/main" id="{99BFFB10-9F12-6727-BBE4-9169F64D1F60}"/>
                </a:ext>
              </a:extLst>
            </p:cNvPr>
            <p:cNvSpPr/>
            <p:nvPr/>
          </p:nvSpPr>
          <p:spPr>
            <a:xfrm>
              <a:off x="6411912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" name="Freeform 178">
              <a:extLst>
                <a:ext uri="{FF2B5EF4-FFF2-40B4-BE49-F238E27FC236}">
                  <a16:creationId xmlns:a16="http://schemas.microsoft.com/office/drawing/2014/main" id="{B7933231-006A-2B76-0AE1-E7FB26DE0509}"/>
                </a:ext>
              </a:extLst>
            </p:cNvPr>
            <p:cNvSpPr/>
            <p:nvPr/>
          </p:nvSpPr>
          <p:spPr>
            <a:xfrm>
              <a:off x="6602412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" name="Freeform 179">
              <a:extLst>
                <a:ext uri="{FF2B5EF4-FFF2-40B4-BE49-F238E27FC236}">
                  <a16:creationId xmlns:a16="http://schemas.microsoft.com/office/drawing/2014/main" id="{04C58B79-DACC-369E-8CBD-70BAD45C32F3}"/>
                </a:ext>
              </a:extLst>
            </p:cNvPr>
            <p:cNvSpPr/>
            <p:nvPr/>
          </p:nvSpPr>
          <p:spPr>
            <a:xfrm>
              <a:off x="922337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470217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" name="Freeform 180">
              <a:extLst>
                <a:ext uri="{FF2B5EF4-FFF2-40B4-BE49-F238E27FC236}">
                  <a16:creationId xmlns:a16="http://schemas.microsoft.com/office/drawing/2014/main" id="{6E2E7209-AEA3-7128-BA41-DD6DCF213377}"/>
                </a:ext>
              </a:extLst>
            </p:cNvPr>
            <p:cNvSpPr/>
            <p:nvPr/>
          </p:nvSpPr>
          <p:spPr>
            <a:xfrm>
              <a:off x="1878012" y="5064125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" name="Freeform 181">
              <a:extLst>
                <a:ext uri="{FF2B5EF4-FFF2-40B4-BE49-F238E27FC236}">
                  <a16:creationId xmlns:a16="http://schemas.microsoft.com/office/drawing/2014/main" id="{C59FE095-0FAD-50D4-F4CD-76A4C79C776E}"/>
                </a:ext>
              </a:extLst>
            </p:cNvPr>
            <p:cNvSpPr/>
            <p:nvPr/>
          </p:nvSpPr>
          <p:spPr>
            <a:xfrm>
              <a:off x="2805112" y="50641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2225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6350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" name="Freeform 182">
              <a:extLst>
                <a:ext uri="{FF2B5EF4-FFF2-40B4-BE49-F238E27FC236}">
                  <a16:creationId xmlns:a16="http://schemas.microsoft.com/office/drawing/2014/main" id="{966FFDA4-D97E-0B64-EC0F-93F9813F80CF}"/>
                </a:ext>
              </a:extLst>
            </p:cNvPr>
            <p:cNvSpPr/>
            <p:nvPr/>
          </p:nvSpPr>
          <p:spPr>
            <a:xfrm>
              <a:off x="3744912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" name="Freeform 183">
              <a:extLst>
                <a:ext uri="{FF2B5EF4-FFF2-40B4-BE49-F238E27FC236}">
                  <a16:creationId xmlns:a16="http://schemas.microsoft.com/office/drawing/2014/main" id="{42961A6E-1B5D-02F7-83ED-5B6A2FA904F0}"/>
                </a:ext>
              </a:extLst>
            </p:cNvPr>
            <p:cNvSpPr/>
            <p:nvPr/>
          </p:nvSpPr>
          <p:spPr>
            <a:xfrm>
              <a:off x="4687887" y="50641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" name="Freeform 184">
              <a:extLst>
                <a:ext uri="{FF2B5EF4-FFF2-40B4-BE49-F238E27FC236}">
                  <a16:creationId xmlns:a16="http://schemas.microsoft.com/office/drawing/2014/main" id="{B10D2D7B-10DA-1DCE-1EB2-2AB20D5BB300}"/>
                </a:ext>
              </a:extLst>
            </p:cNvPr>
            <p:cNvSpPr/>
            <p:nvPr/>
          </p:nvSpPr>
          <p:spPr>
            <a:xfrm>
              <a:off x="4732337" y="50641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" name="Freeform 185">
              <a:extLst>
                <a:ext uri="{FF2B5EF4-FFF2-40B4-BE49-F238E27FC236}">
                  <a16:creationId xmlns:a16="http://schemas.microsoft.com/office/drawing/2014/main" id="{A636BE05-1F5E-F0D7-3B2E-9D62B50C946F}"/>
                </a:ext>
              </a:extLst>
            </p:cNvPr>
            <p:cNvSpPr/>
            <p:nvPr/>
          </p:nvSpPr>
          <p:spPr>
            <a:xfrm>
              <a:off x="5627687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" name="Freeform 186">
              <a:extLst>
                <a:ext uri="{FF2B5EF4-FFF2-40B4-BE49-F238E27FC236}">
                  <a16:creationId xmlns:a16="http://schemas.microsoft.com/office/drawing/2014/main" id="{F1E61037-CD54-0E91-76B5-DC38AC666451}"/>
                </a:ext>
              </a:extLst>
            </p:cNvPr>
            <p:cNvSpPr/>
            <p:nvPr/>
          </p:nvSpPr>
          <p:spPr>
            <a:xfrm>
              <a:off x="6573837" y="5064125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571500" y="158750"/>
                  </a:move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666750"/>
                  </a:lnTo>
                  <a:lnTo>
                    <a:pt x="31750" y="8572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17500" y="98425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03250" y="698500"/>
                  </a:lnTo>
                  <a:lnTo>
                    <a:pt x="603250" y="666750"/>
                  </a:lnTo>
                  <a:lnTo>
                    <a:pt x="571500" y="508000"/>
                  </a:lnTo>
                  <a:lnTo>
                    <a:pt x="476250" y="412750"/>
                  </a:lnTo>
                  <a:lnTo>
                    <a:pt x="317500" y="381000"/>
                  </a:lnTo>
                  <a:lnTo>
                    <a:pt x="285750" y="381000"/>
                  </a:lnTo>
                  <a:lnTo>
                    <a:pt x="127000" y="412750"/>
                  </a:lnTo>
                  <a:lnTo>
                    <a:pt x="31750" y="50800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" name="Freeform 187">
              <a:extLst>
                <a:ext uri="{FF2B5EF4-FFF2-40B4-BE49-F238E27FC236}">
                  <a16:creationId xmlns:a16="http://schemas.microsoft.com/office/drawing/2014/main" id="{13AC05DB-11D2-4E3A-4433-EBF5E8B6D2B6}"/>
                </a:ext>
              </a:extLst>
            </p:cNvPr>
            <p:cNvSpPr/>
            <p:nvPr/>
          </p:nvSpPr>
          <p:spPr>
            <a:xfrm>
              <a:off x="4624387" y="2524125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" name="Freeform 188">
              <a:extLst>
                <a:ext uri="{FF2B5EF4-FFF2-40B4-BE49-F238E27FC236}">
                  <a16:creationId xmlns:a16="http://schemas.microsoft.com/office/drawing/2014/main" id="{4A038B26-9CCD-E350-5961-45216B9E5D9B}"/>
                </a:ext>
              </a:extLst>
            </p:cNvPr>
            <p:cNvSpPr/>
            <p:nvPr/>
          </p:nvSpPr>
          <p:spPr>
            <a:xfrm>
              <a:off x="4624387" y="2524125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" name="Freeform 189">
              <a:extLst>
                <a:ext uri="{FF2B5EF4-FFF2-40B4-BE49-F238E27FC236}">
                  <a16:creationId xmlns:a16="http://schemas.microsoft.com/office/drawing/2014/main" id="{EF84E42E-74A5-BC34-1BF2-130160B45C77}"/>
                </a:ext>
              </a:extLst>
            </p:cNvPr>
            <p:cNvSpPr/>
            <p:nvPr/>
          </p:nvSpPr>
          <p:spPr>
            <a:xfrm>
              <a:off x="4741862" y="25717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" name="Freeform 190">
              <a:extLst>
                <a:ext uri="{FF2B5EF4-FFF2-40B4-BE49-F238E27FC236}">
                  <a16:creationId xmlns:a16="http://schemas.microsoft.com/office/drawing/2014/main" id="{CFE4F778-8ABF-F405-D276-834451D82A90}"/>
                </a:ext>
              </a:extLst>
            </p:cNvPr>
            <p:cNvSpPr/>
            <p:nvPr/>
          </p:nvSpPr>
          <p:spPr>
            <a:xfrm>
              <a:off x="4779962" y="25717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" name="Freeform 191">
              <a:extLst>
                <a:ext uri="{FF2B5EF4-FFF2-40B4-BE49-F238E27FC236}">
                  <a16:creationId xmlns:a16="http://schemas.microsoft.com/office/drawing/2014/main" id="{7D51D8B1-F5D1-B8E3-98E0-467726194194}"/>
                </a:ext>
              </a:extLst>
            </p:cNvPr>
            <p:cNvSpPr/>
            <p:nvPr/>
          </p:nvSpPr>
          <p:spPr>
            <a:xfrm>
              <a:off x="4779962" y="25717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0" y="0"/>
                  </a:move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254000"/>
                  </a:lnTo>
                  <a:lnTo>
                    <a:pt x="666750" y="381000"/>
                  </a:lnTo>
                  <a:lnTo>
                    <a:pt x="666750" y="635000"/>
                  </a:lnTo>
                  <a:lnTo>
                    <a:pt x="603250" y="762000"/>
                  </a:lnTo>
                  <a:lnTo>
                    <a:pt x="571500" y="8572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" name="Freeform 192">
              <a:extLst>
                <a:ext uri="{FF2B5EF4-FFF2-40B4-BE49-F238E27FC236}">
                  <a16:creationId xmlns:a16="http://schemas.microsoft.com/office/drawing/2014/main" id="{218D77C1-7A38-D9A1-E754-9A2D754F5282}"/>
                </a:ext>
              </a:extLst>
            </p:cNvPr>
            <p:cNvSpPr/>
            <p:nvPr/>
          </p:nvSpPr>
          <p:spPr>
            <a:xfrm>
              <a:off x="4741862" y="27717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" name="Freeform 193">
              <a:extLst>
                <a:ext uri="{FF2B5EF4-FFF2-40B4-BE49-F238E27FC236}">
                  <a16:creationId xmlns:a16="http://schemas.microsoft.com/office/drawing/2014/main" id="{2798ACF7-F334-22E9-BB84-8E0C83F3B5B9}"/>
                </a:ext>
              </a:extLst>
            </p:cNvPr>
            <p:cNvSpPr/>
            <p:nvPr/>
          </p:nvSpPr>
          <p:spPr>
            <a:xfrm>
              <a:off x="4741862" y="2771775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" name="Freeform 194">
              <a:extLst>
                <a:ext uri="{FF2B5EF4-FFF2-40B4-BE49-F238E27FC236}">
                  <a16:creationId xmlns:a16="http://schemas.microsoft.com/office/drawing/2014/main" id="{1D51BDD2-2BC7-B85D-4B2B-EEDB6BF9A20A}"/>
                </a:ext>
              </a:extLst>
            </p:cNvPr>
            <p:cNvSpPr/>
            <p:nvPr/>
          </p:nvSpPr>
          <p:spPr>
            <a:xfrm>
              <a:off x="4741862" y="2816225"/>
              <a:ext cx="38100" cy="0"/>
            </a:xfrm>
            <a:custGeom>
              <a:avLst/>
              <a:gdLst/>
              <a:ahLst/>
              <a:cxnLst/>
              <a:rect l="0" t="0" r="0" b="0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" name="Freeform 195">
              <a:extLst>
                <a:ext uri="{FF2B5EF4-FFF2-40B4-BE49-F238E27FC236}">
                  <a16:creationId xmlns:a16="http://schemas.microsoft.com/office/drawing/2014/main" id="{ED542C1D-8CBA-C081-0579-8D89293CA54C}"/>
                </a:ext>
              </a:extLst>
            </p:cNvPr>
            <p:cNvSpPr/>
            <p:nvPr/>
          </p:nvSpPr>
          <p:spPr>
            <a:xfrm>
              <a:off x="4741862" y="2870200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" name="Freeform 196">
              <a:extLst>
                <a:ext uri="{FF2B5EF4-FFF2-40B4-BE49-F238E27FC236}">
                  <a16:creationId xmlns:a16="http://schemas.microsoft.com/office/drawing/2014/main" id="{5FD78CFE-EB09-40E2-347A-FD79052C5579}"/>
                </a:ext>
              </a:extLst>
            </p:cNvPr>
            <p:cNvSpPr/>
            <p:nvPr/>
          </p:nvSpPr>
          <p:spPr>
            <a:xfrm>
              <a:off x="4830762" y="2803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" name="Freeform 197">
              <a:extLst>
                <a:ext uri="{FF2B5EF4-FFF2-40B4-BE49-F238E27FC236}">
                  <a16:creationId xmlns:a16="http://schemas.microsoft.com/office/drawing/2014/main" id="{F611F5E6-B7CB-BC0C-2A36-C668E9E82BD1}"/>
                </a:ext>
              </a:extLst>
            </p:cNvPr>
            <p:cNvSpPr/>
            <p:nvPr/>
          </p:nvSpPr>
          <p:spPr>
            <a:xfrm>
              <a:off x="4830762" y="2803525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" name="Freeform 198">
              <a:extLst>
                <a:ext uri="{FF2B5EF4-FFF2-40B4-BE49-F238E27FC236}">
                  <a16:creationId xmlns:a16="http://schemas.microsoft.com/office/drawing/2014/main" id="{808B7C41-D2FB-5D51-4FD1-924FCF5E49D7}"/>
                </a:ext>
              </a:extLst>
            </p:cNvPr>
            <p:cNvSpPr/>
            <p:nvPr/>
          </p:nvSpPr>
          <p:spPr>
            <a:xfrm>
              <a:off x="4926012" y="277177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0"/>
                  </a:moveTo>
                  <a:lnTo>
                    <a:pt x="0" y="793750"/>
                  </a:lnTo>
                  <a:lnTo>
                    <a:pt x="63500" y="920750"/>
                  </a:lnTo>
                  <a:lnTo>
                    <a:pt x="158750" y="98425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" name="Freeform 199">
              <a:extLst>
                <a:ext uri="{FF2B5EF4-FFF2-40B4-BE49-F238E27FC236}">
                  <a16:creationId xmlns:a16="http://schemas.microsoft.com/office/drawing/2014/main" id="{3B6C66F4-F0FC-4C78-8973-22FADF718C88}"/>
                </a:ext>
              </a:extLst>
            </p:cNvPr>
            <p:cNvSpPr/>
            <p:nvPr/>
          </p:nvSpPr>
          <p:spPr>
            <a:xfrm>
              <a:off x="4913312" y="2803525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" name="Freeform 200">
              <a:extLst>
                <a:ext uri="{FF2B5EF4-FFF2-40B4-BE49-F238E27FC236}">
                  <a16:creationId xmlns:a16="http://schemas.microsoft.com/office/drawing/2014/main" id="{811ED882-A99D-6F64-28E8-D1571CA90846}"/>
                </a:ext>
              </a:extLst>
            </p:cNvPr>
            <p:cNvSpPr/>
            <p:nvPr/>
          </p:nvSpPr>
          <p:spPr>
            <a:xfrm>
              <a:off x="4976812" y="2803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" name="Freeform 201">
              <a:extLst>
                <a:ext uri="{FF2B5EF4-FFF2-40B4-BE49-F238E27FC236}">
                  <a16:creationId xmlns:a16="http://schemas.microsoft.com/office/drawing/2014/main" id="{AFF69F72-167C-6439-A71B-7A97C1EA4AC1}"/>
                </a:ext>
              </a:extLst>
            </p:cNvPr>
            <p:cNvSpPr/>
            <p:nvPr/>
          </p:nvSpPr>
          <p:spPr>
            <a:xfrm>
              <a:off x="4976812" y="2803525"/>
              <a:ext cx="38100" cy="28575"/>
            </a:xfrm>
            <a:custGeom>
              <a:avLst/>
              <a:gdLst/>
              <a:ahLst/>
              <a:cxnLst/>
              <a:rect l="0" t="0" r="0" b="0"/>
              <a:pathLst>
                <a:path w="381000" h="285750">
                  <a:moveTo>
                    <a:pt x="0" y="285750"/>
                  </a:moveTo>
                  <a:lnTo>
                    <a:pt x="63500" y="12700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" name="Freeform 202">
              <a:extLst>
                <a:ext uri="{FF2B5EF4-FFF2-40B4-BE49-F238E27FC236}">
                  <a16:creationId xmlns:a16="http://schemas.microsoft.com/office/drawing/2014/main" id="{3ECBF529-B99C-AE2A-31DA-D563C4FEBFB9}"/>
                </a:ext>
              </a:extLst>
            </p:cNvPr>
            <p:cNvSpPr/>
            <p:nvPr/>
          </p:nvSpPr>
          <p:spPr>
            <a:xfrm>
              <a:off x="5033962" y="27654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0" y="63500"/>
                  </a:move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lnTo>
                    <a:pt x="0" y="63500"/>
                  </a:lnTo>
                  <a:close/>
                  <a:moveTo>
                    <a:pt x="28829000" y="79279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" name="Freeform 203">
              <a:extLst>
                <a:ext uri="{FF2B5EF4-FFF2-40B4-BE49-F238E27FC236}">
                  <a16:creationId xmlns:a16="http://schemas.microsoft.com/office/drawing/2014/main" id="{1BDFB16D-96C4-3A57-A880-7485ABAF3876}"/>
                </a:ext>
              </a:extLst>
            </p:cNvPr>
            <p:cNvSpPr/>
            <p:nvPr/>
          </p:nvSpPr>
          <p:spPr>
            <a:xfrm>
              <a:off x="5040312" y="2803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" name="Freeform 204">
              <a:extLst>
                <a:ext uri="{FF2B5EF4-FFF2-40B4-BE49-F238E27FC236}">
                  <a16:creationId xmlns:a16="http://schemas.microsoft.com/office/drawing/2014/main" id="{DF189292-591D-C68B-6D4A-F3D061868EF3}"/>
                </a:ext>
              </a:extLst>
            </p:cNvPr>
            <p:cNvSpPr/>
            <p:nvPr/>
          </p:nvSpPr>
          <p:spPr>
            <a:xfrm>
              <a:off x="5072062" y="280352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08000" y="95250"/>
                  </a:ln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" name="Freeform 205">
              <a:extLst>
                <a:ext uri="{FF2B5EF4-FFF2-40B4-BE49-F238E27FC236}">
                  <a16:creationId xmlns:a16="http://schemas.microsoft.com/office/drawing/2014/main" id="{63CE3951-A7C0-71A1-704B-007622472F8E}"/>
                </a:ext>
              </a:extLst>
            </p:cNvPr>
            <p:cNvSpPr/>
            <p:nvPr/>
          </p:nvSpPr>
          <p:spPr>
            <a:xfrm>
              <a:off x="5157787" y="2803525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508000" y="127000"/>
                  </a:moveTo>
                  <a:lnTo>
                    <a:pt x="476250" y="31750"/>
                  </a:lnTo>
                  <a:lnTo>
                    <a:pt x="317500" y="0"/>
                  </a:lnTo>
                  <a:lnTo>
                    <a:pt x="190500" y="0"/>
                  </a:lnTo>
                  <a:lnTo>
                    <a:pt x="31750" y="31750"/>
                  </a:lnTo>
                  <a:lnTo>
                    <a:pt x="0" y="127000"/>
                  </a:lnTo>
                  <a:lnTo>
                    <a:pt x="31750" y="222250"/>
                  </a:lnTo>
                  <a:lnTo>
                    <a:pt x="127000" y="285750"/>
                  </a:lnTo>
                  <a:lnTo>
                    <a:pt x="381000" y="317500"/>
                  </a:lnTo>
                  <a:lnTo>
                    <a:pt x="476250" y="381000"/>
                  </a:lnTo>
                  <a:lnTo>
                    <a:pt x="508000" y="476250"/>
                  </a:lnTo>
                  <a:lnTo>
                    <a:pt x="508000" y="508000"/>
                  </a:lnTo>
                  <a:lnTo>
                    <a:pt x="476250" y="603250"/>
                  </a:lnTo>
                  <a:lnTo>
                    <a:pt x="317500" y="666750"/>
                  </a:lnTo>
                  <a:lnTo>
                    <a:pt x="190500" y="666750"/>
                  </a:lnTo>
                  <a:lnTo>
                    <a:pt x="31750" y="603250"/>
                  </a:ln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" name="Freeform 206">
              <a:extLst>
                <a:ext uri="{FF2B5EF4-FFF2-40B4-BE49-F238E27FC236}">
                  <a16:creationId xmlns:a16="http://schemas.microsoft.com/office/drawing/2014/main" id="{5B25AD9A-317F-3E31-401A-75798439AA3D}"/>
                </a:ext>
              </a:extLst>
            </p:cNvPr>
            <p:cNvSpPr/>
            <p:nvPr/>
          </p:nvSpPr>
          <p:spPr>
            <a:xfrm>
              <a:off x="4741862" y="29686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" name="Freeform 207">
              <a:extLst>
                <a:ext uri="{FF2B5EF4-FFF2-40B4-BE49-F238E27FC236}">
                  <a16:creationId xmlns:a16="http://schemas.microsoft.com/office/drawing/2014/main" id="{90327DF4-2C54-1692-5548-1879864315E1}"/>
                </a:ext>
              </a:extLst>
            </p:cNvPr>
            <p:cNvSpPr/>
            <p:nvPr/>
          </p:nvSpPr>
          <p:spPr>
            <a:xfrm>
              <a:off x="4741862" y="296862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" name="Freeform 208">
              <a:extLst>
                <a:ext uri="{FF2B5EF4-FFF2-40B4-BE49-F238E27FC236}">
                  <a16:creationId xmlns:a16="http://schemas.microsoft.com/office/drawing/2014/main" id="{3A34EF40-70BE-AB5C-C2DE-5F165D7A45E3}"/>
                </a:ext>
              </a:extLst>
            </p:cNvPr>
            <p:cNvSpPr/>
            <p:nvPr/>
          </p:nvSpPr>
          <p:spPr>
            <a:xfrm>
              <a:off x="4779962" y="296862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" name="Freeform 209">
              <a:extLst>
                <a:ext uri="{FF2B5EF4-FFF2-40B4-BE49-F238E27FC236}">
                  <a16:creationId xmlns:a16="http://schemas.microsoft.com/office/drawing/2014/main" id="{5D3541C1-9E62-CC0B-6788-176EF0122071}"/>
                </a:ext>
              </a:extLst>
            </p:cNvPr>
            <p:cNvSpPr/>
            <p:nvPr/>
          </p:nvSpPr>
          <p:spPr>
            <a:xfrm>
              <a:off x="4818062" y="29686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" name="Freeform 210">
              <a:extLst>
                <a:ext uri="{FF2B5EF4-FFF2-40B4-BE49-F238E27FC236}">
                  <a16:creationId xmlns:a16="http://schemas.microsoft.com/office/drawing/2014/main" id="{A6AE730F-DBA1-BC45-2D23-4F14F80E1375}"/>
                </a:ext>
              </a:extLst>
            </p:cNvPr>
            <p:cNvSpPr/>
            <p:nvPr/>
          </p:nvSpPr>
          <p:spPr>
            <a:xfrm>
              <a:off x="4849812" y="300037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39750" y="95250"/>
                  </a:ln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4" name="Freeform 211">
              <a:extLst>
                <a:ext uri="{FF2B5EF4-FFF2-40B4-BE49-F238E27FC236}">
                  <a16:creationId xmlns:a16="http://schemas.microsoft.com/office/drawing/2014/main" id="{157E37E1-AD70-16E5-9EB8-61EA72704A14}"/>
                </a:ext>
              </a:extLst>
            </p:cNvPr>
            <p:cNvSpPr/>
            <p:nvPr/>
          </p:nvSpPr>
          <p:spPr>
            <a:xfrm>
              <a:off x="4992687" y="300037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5" name="Freeform 212">
              <a:extLst>
                <a:ext uri="{FF2B5EF4-FFF2-40B4-BE49-F238E27FC236}">
                  <a16:creationId xmlns:a16="http://schemas.microsoft.com/office/drawing/2014/main" id="{E6014AF9-6551-5045-F16B-BC667DDFC827}"/>
                </a:ext>
              </a:extLst>
            </p:cNvPr>
            <p:cNvSpPr/>
            <p:nvPr/>
          </p:nvSpPr>
          <p:spPr>
            <a:xfrm>
              <a:off x="4935537" y="300037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6" name="Freeform 213">
              <a:extLst>
                <a:ext uri="{FF2B5EF4-FFF2-40B4-BE49-F238E27FC236}">
                  <a16:creationId xmlns:a16="http://schemas.microsoft.com/office/drawing/2014/main" id="{4822BD3A-9D11-CB6D-69C6-F21855CFA64C}"/>
                </a:ext>
              </a:extLst>
            </p:cNvPr>
            <p:cNvSpPr/>
            <p:nvPr/>
          </p:nvSpPr>
          <p:spPr>
            <a:xfrm>
              <a:off x="5030787" y="300037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7" name="Freeform 214">
              <a:extLst>
                <a:ext uri="{FF2B5EF4-FFF2-40B4-BE49-F238E27FC236}">
                  <a16:creationId xmlns:a16="http://schemas.microsoft.com/office/drawing/2014/main" id="{3490A9A9-8D8D-4BEF-26CB-59629DF10C98}"/>
                </a:ext>
              </a:extLst>
            </p:cNvPr>
            <p:cNvSpPr/>
            <p:nvPr/>
          </p:nvSpPr>
          <p:spPr>
            <a:xfrm>
              <a:off x="5030787" y="3000375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8" name="Freeform 215">
              <a:extLst>
                <a:ext uri="{FF2B5EF4-FFF2-40B4-BE49-F238E27FC236}">
                  <a16:creationId xmlns:a16="http://schemas.microsoft.com/office/drawing/2014/main" id="{02644EAF-1C74-E451-7233-695060046AF9}"/>
                </a:ext>
              </a:extLst>
            </p:cNvPr>
            <p:cNvSpPr/>
            <p:nvPr/>
          </p:nvSpPr>
          <p:spPr>
            <a:xfrm>
              <a:off x="4741862" y="31654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9" name="Freeform 216">
              <a:extLst>
                <a:ext uri="{FF2B5EF4-FFF2-40B4-BE49-F238E27FC236}">
                  <a16:creationId xmlns:a16="http://schemas.microsoft.com/office/drawing/2014/main" id="{40641770-F9E5-0C44-C1B4-AA735F8C1920}"/>
                </a:ext>
              </a:extLst>
            </p:cNvPr>
            <p:cNvSpPr/>
            <p:nvPr/>
          </p:nvSpPr>
          <p:spPr>
            <a:xfrm>
              <a:off x="4741862" y="3165475"/>
              <a:ext cx="66675" cy="47625"/>
            </a:xfrm>
            <a:custGeom>
              <a:avLst/>
              <a:gdLst/>
              <a:ahLst/>
              <a:cxnLst/>
              <a:rect l="0" t="0" r="0" b="0"/>
              <a:pathLst>
                <a:path w="666750" h="476250">
                  <a:moveTo>
                    <a:pt x="0" y="0"/>
                  </a:moveTo>
                  <a:lnTo>
                    <a:pt x="444500" y="0"/>
                  </a:lnTo>
                  <a:lnTo>
                    <a:pt x="571500" y="63500"/>
                  </a:lnTo>
                  <a:lnTo>
                    <a:pt x="635000" y="95250"/>
                  </a:lnTo>
                  <a:lnTo>
                    <a:pt x="666750" y="190500"/>
                  </a:lnTo>
                  <a:lnTo>
                    <a:pt x="666750" y="285750"/>
                  </a:lnTo>
                  <a:lnTo>
                    <a:pt x="635000" y="381000"/>
                  </a:lnTo>
                  <a:lnTo>
                    <a:pt x="571500" y="412750"/>
                  </a:lnTo>
                  <a:lnTo>
                    <a:pt x="444500" y="476250"/>
                  </a:lnTo>
                  <a:lnTo>
                    <a:pt x="0" y="476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0" name="Freeform 217">
              <a:extLst>
                <a:ext uri="{FF2B5EF4-FFF2-40B4-BE49-F238E27FC236}">
                  <a16:creationId xmlns:a16="http://schemas.microsoft.com/office/drawing/2014/main" id="{0936CC9A-EACE-D3E3-602D-BE653C0A5C94}"/>
                </a:ext>
              </a:extLst>
            </p:cNvPr>
            <p:cNvSpPr/>
            <p:nvPr/>
          </p:nvSpPr>
          <p:spPr>
            <a:xfrm>
              <a:off x="4776787" y="3213100"/>
              <a:ext cx="31750" cy="50800"/>
            </a:xfrm>
            <a:custGeom>
              <a:avLst/>
              <a:gdLst/>
              <a:ahLst/>
              <a:cxnLst/>
              <a:rect l="0" t="0" r="0" b="0"/>
              <a:pathLst>
                <a:path w="317500" h="508000">
                  <a:moveTo>
                    <a:pt x="0" y="0"/>
                  </a:moveTo>
                  <a:lnTo>
                    <a:pt x="317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1" name="Freeform 218">
              <a:extLst>
                <a:ext uri="{FF2B5EF4-FFF2-40B4-BE49-F238E27FC236}">
                  <a16:creationId xmlns:a16="http://schemas.microsoft.com/office/drawing/2014/main" id="{AD0D50B1-E535-958F-5C5D-7EB7589F4B6A}"/>
                </a:ext>
              </a:extLst>
            </p:cNvPr>
            <p:cNvSpPr/>
            <p:nvPr/>
          </p:nvSpPr>
          <p:spPr>
            <a:xfrm>
              <a:off x="4840287" y="31654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2" name="Freeform 219">
              <a:extLst>
                <a:ext uri="{FF2B5EF4-FFF2-40B4-BE49-F238E27FC236}">
                  <a16:creationId xmlns:a16="http://schemas.microsoft.com/office/drawing/2014/main" id="{E741D097-0FD3-B5E7-C309-B12C3F13811A}"/>
                </a:ext>
              </a:extLst>
            </p:cNvPr>
            <p:cNvSpPr/>
            <p:nvPr/>
          </p:nvSpPr>
          <p:spPr>
            <a:xfrm>
              <a:off x="4840287" y="316547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3" name="Freeform 220">
              <a:extLst>
                <a:ext uri="{FF2B5EF4-FFF2-40B4-BE49-F238E27FC236}">
                  <a16:creationId xmlns:a16="http://schemas.microsoft.com/office/drawing/2014/main" id="{9ECE1333-BBFB-27DB-3464-8C0459E16D5E}"/>
                </a:ext>
              </a:extLst>
            </p:cNvPr>
            <p:cNvSpPr/>
            <p:nvPr/>
          </p:nvSpPr>
          <p:spPr>
            <a:xfrm>
              <a:off x="4878387" y="316547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4" name="Freeform 221">
              <a:extLst>
                <a:ext uri="{FF2B5EF4-FFF2-40B4-BE49-F238E27FC236}">
                  <a16:creationId xmlns:a16="http://schemas.microsoft.com/office/drawing/2014/main" id="{C7CD58C5-E597-6B6E-2887-38D2A8558B99}"/>
                </a:ext>
              </a:extLst>
            </p:cNvPr>
            <p:cNvSpPr/>
            <p:nvPr/>
          </p:nvSpPr>
          <p:spPr>
            <a:xfrm>
              <a:off x="4916487" y="31654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5" name="Freeform 222">
              <a:extLst>
                <a:ext uri="{FF2B5EF4-FFF2-40B4-BE49-F238E27FC236}">
                  <a16:creationId xmlns:a16="http://schemas.microsoft.com/office/drawing/2014/main" id="{792BDE51-8BF9-B139-588A-4208BF193924}"/>
                </a:ext>
              </a:extLst>
            </p:cNvPr>
            <p:cNvSpPr/>
            <p:nvPr/>
          </p:nvSpPr>
          <p:spPr>
            <a:xfrm>
              <a:off x="4951412" y="316547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158750"/>
                  </a:move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lnTo>
                    <a:pt x="63500" y="63500"/>
                  </a:lnTo>
                  <a:lnTo>
                    <a:pt x="0" y="158750"/>
                  </a:lnTo>
                  <a:lnTo>
                    <a:pt x="0" y="222250"/>
                  </a:lnTo>
                  <a:lnTo>
                    <a:pt x="31750" y="317500"/>
                  </a:lnTo>
                  <a:lnTo>
                    <a:pt x="63500" y="381000"/>
                  </a:lnTo>
                  <a:lnTo>
                    <a:pt x="158750" y="412750"/>
                  </a:lnTo>
                  <a:lnTo>
                    <a:pt x="444500" y="508000"/>
                  </a:lnTo>
                  <a:lnTo>
                    <a:pt x="539750" y="571500"/>
                  </a:lnTo>
                  <a:lnTo>
                    <a:pt x="603250" y="603250"/>
                  </a:lnTo>
                  <a:lnTo>
                    <a:pt x="63500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63500" y="952500"/>
                  </a:lnTo>
                  <a:lnTo>
                    <a:pt x="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6" name="Freeform 223">
              <a:extLst>
                <a:ext uri="{FF2B5EF4-FFF2-40B4-BE49-F238E27FC236}">
                  <a16:creationId xmlns:a16="http://schemas.microsoft.com/office/drawing/2014/main" id="{D1D206E2-7F41-7F11-C56D-0B7373D3DC08}"/>
                </a:ext>
              </a:extLst>
            </p:cNvPr>
            <p:cNvSpPr/>
            <p:nvPr/>
          </p:nvSpPr>
          <p:spPr>
            <a:xfrm>
              <a:off x="6342062" y="2571750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7" name="Freeform 224">
              <a:extLst>
                <a:ext uri="{FF2B5EF4-FFF2-40B4-BE49-F238E27FC236}">
                  <a16:creationId xmlns:a16="http://schemas.microsoft.com/office/drawing/2014/main" id="{07AFD6C5-58EA-02FF-3EFB-D6300D5EB8B3}"/>
                </a:ext>
              </a:extLst>
            </p:cNvPr>
            <p:cNvSpPr/>
            <p:nvPr/>
          </p:nvSpPr>
          <p:spPr>
            <a:xfrm>
              <a:off x="6437312" y="2571750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8" name="Freeform 225">
              <a:extLst>
                <a:ext uri="{FF2B5EF4-FFF2-40B4-BE49-F238E27FC236}">
                  <a16:creationId xmlns:a16="http://schemas.microsoft.com/office/drawing/2014/main" id="{339A101D-89BD-AFDF-0EA1-B8D3B4D483DB}"/>
                </a:ext>
              </a:extLst>
            </p:cNvPr>
            <p:cNvSpPr/>
            <p:nvPr/>
          </p:nvSpPr>
          <p:spPr>
            <a:xfrm>
              <a:off x="6329362" y="2771775"/>
              <a:ext cx="69850" cy="63500"/>
            </a:xfrm>
            <a:custGeom>
              <a:avLst/>
              <a:gdLst/>
              <a:ahLst/>
              <a:cxnLst/>
              <a:rect l="0" t="0" r="0" b="0"/>
              <a:pathLst>
                <a:path w="698500" h="635000">
                  <a:moveTo>
                    <a:pt x="476250" y="0"/>
                  </a:moveTo>
                  <a:lnTo>
                    <a:pt x="0" y="635000"/>
                  </a:lnTo>
                  <a:lnTo>
                    <a:pt x="69850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9" name="Freeform 226">
              <a:extLst>
                <a:ext uri="{FF2B5EF4-FFF2-40B4-BE49-F238E27FC236}">
                  <a16:creationId xmlns:a16="http://schemas.microsoft.com/office/drawing/2014/main" id="{3638AA89-CCC3-36EC-67CF-C05539C75EC2}"/>
                </a:ext>
              </a:extLst>
            </p:cNvPr>
            <p:cNvSpPr/>
            <p:nvPr/>
          </p:nvSpPr>
          <p:spPr>
            <a:xfrm>
              <a:off x="6376987" y="27717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0" name="Freeform 227">
              <a:extLst>
                <a:ext uri="{FF2B5EF4-FFF2-40B4-BE49-F238E27FC236}">
                  <a16:creationId xmlns:a16="http://schemas.microsoft.com/office/drawing/2014/main" id="{EDC1A35A-EA37-22D4-5B73-13CF326B98E4}"/>
                </a:ext>
              </a:extLst>
            </p:cNvPr>
            <p:cNvSpPr/>
            <p:nvPr/>
          </p:nvSpPr>
          <p:spPr>
            <a:xfrm>
              <a:off x="6421437" y="27717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4925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49250"/>
                  </a:lnTo>
                  <a:lnTo>
                    <a:pt x="635000" y="44450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2550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1" name="Freeform 228">
              <a:extLst>
                <a:ext uri="{FF2B5EF4-FFF2-40B4-BE49-F238E27FC236}">
                  <a16:creationId xmlns:a16="http://schemas.microsoft.com/office/drawing/2014/main" id="{2D1ADE2D-80A0-2745-3B3E-67F221B772F6}"/>
                </a:ext>
              </a:extLst>
            </p:cNvPr>
            <p:cNvSpPr/>
            <p:nvPr/>
          </p:nvSpPr>
          <p:spPr>
            <a:xfrm>
              <a:off x="6094412" y="29686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2" name="Freeform 229">
              <a:extLst>
                <a:ext uri="{FF2B5EF4-FFF2-40B4-BE49-F238E27FC236}">
                  <a16:creationId xmlns:a16="http://schemas.microsoft.com/office/drawing/2014/main" id="{0C8B8D5B-3CF0-F9EE-DF89-5B42DAEC48FC}"/>
                </a:ext>
              </a:extLst>
            </p:cNvPr>
            <p:cNvSpPr/>
            <p:nvPr/>
          </p:nvSpPr>
          <p:spPr>
            <a:xfrm>
              <a:off x="6138862" y="29686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" name="Freeform 230">
              <a:extLst>
                <a:ext uri="{FF2B5EF4-FFF2-40B4-BE49-F238E27FC236}">
                  <a16:creationId xmlns:a16="http://schemas.microsoft.com/office/drawing/2014/main" id="{5C8BD10D-7A1A-96B0-091B-09D41F690D9B}"/>
                </a:ext>
              </a:extLst>
            </p:cNvPr>
            <p:cNvSpPr/>
            <p:nvPr/>
          </p:nvSpPr>
          <p:spPr>
            <a:xfrm>
              <a:off x="6192837" y="30575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14382750" y="7635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4" name="Freeform 231">
              <a:extLst>
                <a:ext uri="{FF2B5EF4-FFF2-40B4-BE49-F238E27FC236}">
                  <a16:creationId xmlns:a16="http://schemas.microsoft.com/office/drawing/2014/main" id="{88F2D0AA-1263-4DCD-EC96-F6FEFD2459A8}"/>
                </a:ext>
              </a:extLst>
            </p:cNvPr>
            <p:cNvSpPr/>
            <p:nvPr/>
          </p:nvSpPr>
          <p:spPr>
            <a:xfrm>
              <a:off x="6234112" y="29686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12750" y="0"/>
                  </a:lnTo>
                  <a:lnTo>
                    <a:pt x="508000" y="3175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5" name="Freeform 232">
              <a:extLst>
                <a:ext uri="{FF2B5EF4-FFF2-40B4-BE49-F238E27FC236}">
                  <a16:creationId xmlns:a16="http://schemas.microsoft.com/office/drawing/2014/main" id="{D03CCB23-C6C4-310E-429F-C9BB652D6CC3}"/>
                </a:ext>
              </a:extLst>
            </p:cNvPr>
            <p:cNvSpPr/>
            <p:nvPr/>
          </p:nvSpPr>
          <p:spPr>
            <a:xfrm>
              <a:off x="6329362" y="29686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6" name="Freeform 233">
              <a:extLst>
                <a:ext uri="{FF2B5EF4-FFF2-40B4-BE49-F238E27FC236}">
                  <a16:creationId xmlns:a16="http://schemas.microsoft.com/office/drawing/2014/main" id="{FB185F70-2B17-C80A-698D-98E623E3E4A4}"/>
                </a:ext>
              </a:extLst>
            </p:cNvPr>
            <p:cNvSpPr/>
            <p:nvPr/>
          </p:nvSpPr>
          <p:spPr>
            <a:xfrm>
              <a:off x="6421437" y="29686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7" name="Freeform 234">
              <a:extLst>
                <a:ext uri="{FF2B5EF4-FFF2-40B4-BE49-F238E27FC236}">
                  <a16:creationId xmlns:a16="http://schemas.microsoft.com/office/drawing/2014/main" id="{E7B212D9-8F60-C898-121E-307AA95BDBD8}"/>
                </a:ext>
              </a:extLst>
            </p:cNvPr>
            <p:cNvSpPr/>
            <p:nvPr/>
          </p:nvSpPr>
          <p:spPr>
            <a:xfrm>
              <a:off x="6107112" y="316547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8" name="Freeform 235">
              <a:extLst>
                <a:ext uri="{FF2B5EF4-FFF2-40B4-BE49-F238E27FC236}">
                  <a16:creationId xmlns:a16="http://schemas.microsoft.com/office/drawing/2014/main" id="{3436C6B8-F305-734F-2C3A-A59710F674AA}"/>
                </a:ext>
              </a:extLst>
            </p:cNvPr>
            <p:cNvSpPr/>
            <p:nvPr/>
          </p:nvSpPr>
          <p:spPr>
            <a:xfrm>
              <a:off x="6192837" y="325437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12414250" y="74390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9" name="Freeform 236">
              <a:extLst>
                <a:ext uri="{FF2B5EF4-FFF2-40B4-BE49-F238E27FC236}">
                  <a16:creationId xmlns:a16="http://schemas.microsoft.com/office/drawing/2014/main" id="{4EEA91AC-2E50-6293-2EEB-5681DD92D127}"/>
                </a:ext>
              </a:extLst>
            </p:cNvPr>
            <p:cNvSpPr/>
            <p:nvPr/>
          </p:nvSpPr>
          <p:spPr>
            <a:xfrm>
              <a:off x="6234112" y="31654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63500" y="79375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28905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0" name="Freeform 237">
              <a:extLst>
                <a:ext uri="{FF2B5EF4-FFF2-40B4-BE49-F238E27FC236}">
                  <a16:creationId xmlns:a16="http://schemas.microsoft.com/office/drawing/2014/main" id="{73B15651-966B-D9DD-F912-E3BCF073A369}"/>
                </a:ext>
              </a:extLst>
            </p:cNvPr>
            <p:cNvSpPr/>
            <p:nvPr/>
          </p:nvSpPr>
          <p:spPr>
            <a:xfrm>
              <a:off x="6332537" y="316547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571500" y="158750"/>
                  </a:move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5875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666750"/>
                  </a:lnTo>
                  <a:lnTo>
                    <a:pt x="63500" y="85725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49250" y="98425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35000" y="698500"/>
                  </a:lnTo>
                  <a:lnTo>
                    <a:pt x="635000" y="666750"/>
                  </a:lnTo>
                  <a:lnTo>
                    <a:pt x="571500" y="508000"/>
                  </a:lnTo>
                  <a:lnTo>
                    <a:pt x="476250" y="412750"/>
                  </a:lnTo>
                  <a:lnTo>
                    <a:pt x="349250" y="381000"/>
                  </a:lnTo>
                  <a:lnTo>
                    <a:pt x="285750" y="381000"/>
                  </a:lnTo>
                  <a:lnTo>
                    <a:pt x="158750" y="412750"/>
                  </a:lnTo>
                  <a:lnTo>
                    <a:pt x="63500" y="50800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1" name="Freeform 238">
              <a:extLst>
                <a:ext uri="{FF2B5EF4-FFF2-40B4-BE49-F238E27FC236}">
                  <a16:creationId xmlns:a16="http://schemas.microsoft.com/office/drawing/2014/main" id="{28113EFE-9A9A-D5C8-0837-3D1060096606}"/>
                </a:ext>
              </a:extLst>
            </p:cNvPr>
            <p:cNvSpPr/>
            <p:nvPr/>
          </p:nvSpPr>
          <p:spPr>
            <a:xfrm>
              <a:off x="6421437" y="316547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31750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49250" y="603250"/>
                  </a:lnTo>
                  <a:lnTo>
                    <a:pt x="285750" y="603250"/>
                  </a:lnTo>
                  <a:lnTo>
                    <a:pt x="158750" y="571500"/>
                  </a:lnTo>
                  <a:lnTo>
                    <a:pt x="63500" y="476250"/>
                  </a:lnTo>
                  <a:lnTo>
                    <a:pt x="0" y="317500"/>
                  </a:lnTo>
                  <a:lnTo>
                    <a:pt x="0" y="285750"/>
                  </a:lnTo>
                  <a:lnTo>
                    <a:pt x="63500" y="158750"/>
                  </a:lnTo>
                  <a:lnTo>
                    <a:pt x="158750" y="63500"/>
                  </a:lnTo>
                  <a:lnTo>
                    <a:pt x="285750" y="0"/>
                  </a:ln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35000" y="317500"/>
                  </a:lnTo>
                  <a:lnTo>
                    <a:pt x="635000" y="571500"/>
                  </a:lnTo>
                  <a:lnTo>
                    <a:pt x="571500" y="7937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2" name="Freeform 239">
              <a:extLst>
                <a:ext uri="{FF2B5EF4-FFF2-40B4-BE49-F238E27FC236}">
                  <a16:creationId xmlns:a16="http://schemas.microsoft.com/office/drawing/2014/main" id="{9DB6CE8C-9309-4D24-3145-CD99F9887C6B}"/>
                </a:ext>
              </a:extLst>
            </p:cNvPr>
            <p:cNvSpPr/>
            <p:nvPr/>
          </p:nvSpPr>
          <p:spPr>
            <a:xfrm>
              <a:off x="954087" y="5699125"/>
              <a:ext cx="5648325" cy="2470150"/>
            </a:xfrm>
            <a:custGeom>
              <a:avLst/>
              <a:gdLst/>
              <a:ahLst/>
              <a:cxnLst/>
              <a:rect l="0" t="0" r="0" b="0"/>
              <a:pathLst>
                <a:path w="56483250" h="24701500">
                  <a:moveTo>
                    <a:pt x="0" y="24701500"/>
                  </a:moveTo>
                  <a:lnTo>
                    <a:pt x="56483250" y="24701500"/>
                  </a:lnTo>
                  <a:lnTo>
                    <a:pt x="56483250" y="0"/>
                  </a:lnTo>
                  <a:lnTo>
                    <a:pt x="0" y="0"/>
                  </a:lnTo>
                  <a:lnTo>
                    <a:pt x="0" y="2470150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3" name="Freeform 240">
              <a:extLst>
                <a:ext uri="{FF2B5EF4-FFF2-40B4-BE49-F238E27FC236}">
                  <a16:creationId xmlns:a16="http://schemas.microsoft.com/office/drawing/2014/main" id="{97A1D0FB-74CF-5A5B-EED3-A052D15DBB4F}"/>
                </a:ext>
              </a:extLst>
            </p:cNvPr>
            <p:cNvSpPr/>
            <p:nvPr/>
          </p:nvSpPr>
          <p:spPr>
            <a:xfrm>
              <a:off x="954087" y="5946775"/>
              <a:ext cx="5648325" cy="2222500"/>
            </a:xfrm>
            <a:custGeom>
              <a:avLst/>
              <a:gdLst/>
              <a:ahLst/>
              <a:cxnLst/>
              <a:rect l="0" t="0" r="0" b="0"/>
              <a:pathLst>
                <a:path w="56483250" h="22225000">
                  <a:moveTo>
                    <a:pt x="0" y="22225000"/>
                  </a:moveTo>
                  <a:lnTo>
                    <a:pt x="10731500" y="22225000"/>
                  </a:lnTo>
                  <a:lnTo>
                    <a:pt x="10731500" y="19462750"/>
                  </a:lnTo>
                  <a:lnTo>
                    <a:pt x="11303000" y="19462750"/>
                  </a:lnTo>
                  <a:lnTo>
                    <a:pt x="11303000" y="22225000"/>
                  </a:lnTo>
                  <a:lnTo>
                    <a:pt x="32766000" y="22225000"/>
                  </a:lnTo>
                  <a:lnTo>
                    <a:pt x="32766000" y="19462750"/>
                  </a:lnTo>
                  <a:lnTo>
                    <a:pt x="33337500" y="19462750"/>
                  </a:lnTo>
                  <a:lnTo>
                    <a:pt x="33337500" y="22225000"/>
                  </a:lnTo>
                  <a:lnTo>
                    <a:pt x="33877250" y="22225000"/>
                  </a:lnTo>
                  <a:lnTo>
                    <a:pt x="33877250" y="16668750"/>
                  </a:lnTo>
                  <a:lnTo>
                    <a:pt x="34448750" y="16668750"/>
                  </a:lnTo>
                  <a:lnTo>
                    <a:pt x="34448750" y="0"/>
                  </a:lnTo>
                  <a:lnTo>
                    <a:pt x="35020250" y="0"/>
                  </a:lnTo>
                  <a:lnTo>
                    <a:pt x="35020250" y="13906500"/>
                  </a:lnTo>
                  <a:lnTo>
                    <a:pt x="35591750" y="13906500"/>
                  </a:lnTo>
                  <a:lnTo>
                    <a:pt x="35591750" y="16668750"/>
                  </a:lnTo>
                  <a:lnTo>
                    <a:pt x="36131500" y="16668750"/>
                  </a:lnTo>
                  <a:lnTo>
                    <a:pt x="36131500" y="22225000"/>
                  </a:lnTo>
                  <a:lnTo>
                    <a:pt x="56483250" y="22225000"/>
                  </a:lnTo>
                </a:path>
              </a:pathLst>
            </a:custGeom>
            <a:solidFill>
              <a:srgbClr val="FFFF00"/>
            </a:solidFill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4" name="Freeform 241">
              <a:extLst>
                <a:ext uri="{FF2B5EF4-FFF2-40B4-BE49-F238E27FC236}">
                  <a16:creationId xmlns:a16="http://schemas.microsoft.com/office/drawing/2014/main" id="{C42BF0BD-DBB4-ECF2-BDB7-F42CD72BCF5C}"/>
                </a:ext>
              </a:extLst>
            </p:cNvPr>
            <p:cNvSpPr/>
            <p:nvPr/>
          </p:nvSpPr>
          <p:spPr>
            <a:xfrm>
              <a:off x="4005262" y="6657975"/>
              <a:ext cx="628650" cy="1511300"/>
            </a:xfrm>
            <a:custGeom>
              <a:avLst/>
              <a:gdLst/>
              <a:ahLst/>
              <a:cxnLst/>
              <a:rect l="0" t="0" r="0" b="0"/>
              <a:pathLst>
                <a:path w="6286500" h="15113000">
                  <a:moveTo>
                    <a:pt x="0" y="15113000"/>
                  </a:moveTo>
                  <a:lnTo>
                    <a:pt x="1714500" y="15113000"/>
                  </a:lnTo>
                  <a:lnTo>
                    <a:pt x="2000250" y="15081250"/>
                  </a:lnTo>
                  <a:lnTo>
                    <a:pt x="2286000" y="14954250"/>
                  </a:lnTo>
                  <a:lnTo>
                    <a:pt x="2571750" y="14605000"/>
                  </a:lnTo>
                  <a:lnTo>
                    <a:pt x="2857500" y="13652500"/>
                  </a:lnTo>
                  <a:lnTo>
                    <a:pt x="3143250" y="11747500"/>
                  </a:lnTo>
                  <a:lnTo>
                    <a:pt x="3429000" y="8667750"/>
                  </a:lnTo>
                  <a:lnTo>
                    <a:pt x="3714750" y="4794250"/>
                  </a:lnTo>
                  <a:lnTo>
                    <a:pt x="4000500" y="1428750"/>
                  </a:lnTo>
                  <a:lnTo>
                    <a:pt x="4286250" y="0"/>
                  </a:lnTo>
                  <a:lnTo>
                    <a:pt x="4572000" y="1238250"/>
                  </a:lnTo>
                  <a:lnTo>
                    <a:pt x="4857750" y="4540250"/>
                  </a:lnTo>
                  <a:lnTo>
                    <a:pt x="5143500" y="8413750"/>
                  </a:lnTo>
                  <a:lnTo>
                    <a:pt x="5429250" y="11588750"/>
                  </a:lnTo>
                  <a:lnTo>
                    <a:pt x="5715000" y="13557250"/>
                  </a:lnTo>
                  <a:lnTo>
                    <a:pt x="6000750" y="14541500"/>
                  </a:lnTo>
                  <a:lnTo>
                    <a:pt x="6286500" y="1495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5" name="Freeform 242">
              <a:extLst>
                <a:ext uri="{FF2B5EF4-FFF2-40B4-BE49-F238E27FC236}">
                  <a16:creationId xmlns:a16="http://schemas.microsoft.com/office/drawing/2014/main" id="{D29BD432-3569-B8A8-8D58-940235C9E306}"/>
                </a:ext>
              </a:extLst>
            </p:cNvPr>
            <p:cNvSpPr/>
            <p:nvPr/>
          </p:nvSpPr>
          <p:spPr>
            <a:xfrm>
              <a:off x="954087" y="5699125"/>
              <a:ext cx="0" cy="2470150"/>
            </a:xfrm>
            <a:custGeom>
              <a:avLst/>
              <a:gdLst/>
              <a:ahLst/>
              <a:cxnLst/>
              <a:rect l="0" t="0" r="0" b="0"/>
              <a:pathLst>
                <a:path h="24701500">
                  <a:moveTo>
                    <a:pt x="0" y="247015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6" name="Freeform 243">
              <a:extLst>
                <a:ext uri="{FF2B5EF4-FFF2-40B4-BE49-F238E27FC236}">
                  <a16:creationId xmlns:a16="http://schemas.microsoft.com/office/drawing/2014/main" id="{81F6B384-B630-FC00-3704-C81B67483FA5}"/>
                </a:ext>
              </a:extLst>
            </p:cNvPr>
            <p:cNvSpPr/>
            <p:nvPr/>
          </p:nvSpPr>
          <p:spPr>
            <a:xfrm>
              <a:off x="954087" y="81692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7" name="Freeform 244">
              <a:extLst>
                <a:ext uri="{FF2B5EF4-FFF2-40B4-BE49-F238E27FC236}">
                  <a16:creationId xmlns:a16="http://schemas.microsoft.com/office/drawing/2014/main" id="{791DDB6A-70E1-A6FE-DCFB-8102A5B367D1}"/>
                </a:ext>
              </a:extLst>
            </p:cNvPr>
            <p:cNvSpPr/>
            <p:nvPr/>
          </p:nvSpPr>
          <p:spPr>
            <a:xfrm>
              <a:off x="954087" y="81153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8" name="Freeform 245">
              <a:extLst>
                <a:ext uri="{FF2B5EF4-FFF2-40B4-BE49-F238E27FC236}">
                  <a16:creationId xmlns:a16="http://schemas.microsoft.com/office/drawing/2014/main" id="{3D2EE4A1-D3A5-6D4C-1834-10D7B0C3D38B}"/>
                </a:ext>
              </a:extLst>
            </p:cNvPr>
            <p:cNvSpPr/>
            <p:nvPr/>
          </p:nvSpPr>
          <p:spPr>
            <a:xfrm>
              <a:off x="954087" y="80581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9" name="Freeform 246">
              <a:extLst>
                <a:ext uri="{FF2B5EF4-FFF2-40B4-BE49-F238E27FC236}">
                  <a16:creationId xmlns:a16="http://schemas.microsoft.com/office/drawing/2014/main" id="{E7AE6964-8C9C-0D55-8EA3-EE4C6EA2BB90}"/>
                </a:ext>
              </a:extLst>
            </p:cNvPr>
            <p:cNvSpPr/>
            <p:nvPr/>
          </p:nvSpPr>
          <p:spPr>
            <a:xfrm>
              <a:off x="954087" y="80041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0" name="Freeform 247">
              <a:extLst>
                <a:ext uri="{FF2B5EF4-FFF2-40B4-BE49-F238E27FC236}">
                  <a16:creationId xmlns:a16="http://schemas.microsoft.com/office/drawing/2014/main" id="{D53F0059-24EB-1111-AC2E-5032A054B727}"/>
                </a:ext>
              </a:extLst>
            </p:cNvPr>
            <p:cNvSpPr/>
            <p:nvPr/>
          </p:nvSpPr>
          <p:spPr>
            <a:xfrm>
              <a:off x="954087" y="79470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1" name="Freeform 248">
              <a:extLst>
                <a:ext uri="{FF2B5EF4-FFF2-40B4-BE49-F238E27FC236}">
                  <a16:creationId xmlns:a16="http://schemas.microsoft.com/office/drawing/2014/main" id="{AAF5E89A-CA6A-2C35-6FF6-9B2CAF9D0FFA}"/>
                </a:ext>
              </a:extLst>
            </p:cNvPr>
            <p:cNvSpPr/>
            <p:nvPr/>
          </p:nvSpPr>
          <p:spPr>
            <a:xfrm>
              <a:off x="954087" y="78930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2" name="Freeform 249">
              <a:extLst>
                <a:ext uri="{FF2B5EF4-FFF2-40B4-BE49-F238E27FC236}">
                  <a16:creationId xmlns:a16="http://schemas.microsoft.com/office/drawing/2014/main" id="{1340D710-A901-A85F-BFF3-66F64EFCA946}"/>
                </a:ext>
              </a:extLst>
            </p:cNvPr>
            <p:cNvSpPr/>
            <p:nvPr/>
          </p:nvSpPr>
          <p:spPr>
            <a:xfrm>
              <a:off x="954087" y="78359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3" name="Freeform 250">
              <a:extLst>
                <a:ext uri="{FF2B5EF4-FFF2-40B4-BE49-F238E27FC236}">
                  <a16:creationId xmlns:a16="http://schemas.microsoft.com/office/drawing/2014/main" id="{22E02019-EDE4-D014-67CF-467295E8E990}"/>
                </a:ext>
              </a:extLst>
            </p:cNvPr>
            <p:cNvSpPr/>
            <p:nvPr/>
          </p:nvSpPr>
          <p:spPr>
            <a:xfrm>
              <a:off x="954087" y="77819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4" name="Freeform 251">
              <a:extLst>
                <a:ext uri="{FF2B5EF4-FFF2-40B4-BE49-F238E27FC236}">
                  <a16:creationId xmlns:a16="http://schemas.microsoft.com/office/drawing/2014/main" id="{3CE369B2-E51A-8773-C06C-BB2E3957484B}"/>
                </a:ext>
              </a:extLst>
            </p:cNvPr>
            <p:cNvSpPr/>
            <p:nvPr/>
          </p:nvSpPr>
          <p:spPr>
            <a:xfrm>
              <a:off x="954087" y="77247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5" name="Freeform 252">
              <a:extLst>
                <a:ext uri="{FF2B5EF4-FFF2-40B4-BE49-F238E27FC236}">
                  <a16:creationId xmlns:a16="http://schemas.microsoft.com/office/drawing/2014/main" id="{BB31BB95-937F-6B52-34DB-01DD6C86C469}"/>
                </a:ext>
              </a:extLst>
            </p:cNvPr>
            <p:cNvSpPr/>
            <p:nvPr/>
          </p:nvSpPr>
          <p:spPr>
            <a:xfrm>
              <a:off x="954087" y="76708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6" name="Freeform 253">
              <a:extLst>
                <a:ext uri="{FF2B5EF4-FFF2-40B4-BE49-F238E27FC236}">
                  <a16:creationId xmlns:a16="http://schemas.microsoft.com/office/drawing/2014/main" id="{07705009-A0EB-B6BA-FA88-696FAD4CEDDD}"/>
                </a:ext>
              </a:extLst>
            </p:cNvPr>
            <p:cNvSpPr/>
            <p:nvPr/>
          </p:nvSpPr>
          <p:spPr>
            <a:xfrm>
              <a:off x="954087" y="76136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7" name="Freeform 254">
              <a:extLst>
                <a:ext uri="{FF2B5EF4-FFF2-40B4-BE49-F238E27FC236}">
                  <a16:creationId xmlns:a16="http://schemas.microsoft.com/office/drawing/2014/main" id="{5F28357E-1B2B-F9B6-5AA2-93DD4F3072E5}"/>
                </a:ext>
              </a:extLst>
            </p:cNvPr>
            <p:cNvSpPr/>
            <p:nvPr/>
          </p:nvSpPr>
          <p:spPr>
            <a:xfrm>
              <a:off x="954087" y="75596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8" name="Freeform 255">
              <a:extLst>
                <a:ext uri="{FF2B5EF4-FFF2-40B4-BE49-F238E27FC236}">
                  <a16:creationId xmlns:a16="http://schemas.microsoft.com/office/drawing/2014/main" id="{ABF9277C-2B9E-B167-2F26-A545ED23E0DB}"/>
                </a:ext>
              </a:extLst>
            </p:cNvPr>
            <p:cNvSpPr/>
            <p:nvPr/>
          </p:nvSpPr>
          <p:spPr>
            <a:xfrm>
              <a:off x="954087" y="75025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9" name="Freeform 256">
              <a:extLst>
                <a:ext uri="{FF2B5EF4-FFF2-40B4-BE49-F238E27FC236}">
                  <a16:creationId xmlns:a16="http://schemas.microsoft.com/office/drawing/2014/main" id="{572CC0A9-2903-7244-DB2F-DC075AA1CC83}"/>
                </a:ext>
              </a:extLst>
            </p:cNvPr>
            <p:cNvSpPr/>
            <p:nvPr/>
          </p:nvSpPr>
          <p:spPr>
            <a:xfrm>
              <a:off x="954087" y="74485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0" name="Freeform 257">
              <a:extLst>
                <a:ext uri="{FF2B5EF4-FFF2-40B4-BE49-F238E27FC236}">
                  <a16:creationId xmlns:a16="http://schemas.microsoft.com/office/drawing/2014/main" id="{46BBA85B-65D1-6B06-3297-632C3B2D7692}"/>
                </a:ext>
              </a:extLst>
            </p:cNvPr>
            <p:cNvSpPr/>
            <p:nvPr/>
          </p:nvSpPr>
          <p:spPr>
            <a:xfrm>
              <a:off x="954087" y="73914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1" name="Freeform 258">
              <a:extLst>
                <a:ext uri="{FF2B5EF4-FFF2-40B4-BE49-F238E27FC236}">
                  <a16:creationId xmlns:a16="http://schemas.microsoft.com/office/drawing/2014/main" id="{D9B5A77F-59A6-6E02-E419-1470437D28CA}"/>
                </a:ext>
              </a:extLst>
            </p:cNvPr>
            <p:cNvSpPr/>
            <p:nvPr/>
          </p:nvSpPr>
          <p:spPr>
            <a:xfrm>
              <a:off x="954087" y="733742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2" name="Freeform 259">
              <a:extLst>
                <a:ext uri="{FF2B5EF4-FFF2-40B4-BE49-F238E27FC236}">
                  <a16:creationId xmlns:a16="http://schemas.microsoft.com/office/drawing/2014/main" id="{99E943BB-3D51-72ED-02FA-D1E1E291A5B9}"/>
                </a:ext>
              </a:extLst>
            </p:cNvPr>
            <p:cNvSpPr/>
            <p:nvPr/>
          </p:nvSpPr>
          <p:spPr>
            <a:xfrm>
              <a:off x="954087" y="72802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3" name="Freeform 260">
              <a:extLst>
                <a:ext uri="{FF2B5EF4-FFF2-40B4-BE49-F238E27FC236}">
                  <a16:creationId xmlns:a16="http://schemas.microsoft.com/office/drawing/2014/main" id="{B00DCA4F-25CA-3922-2250-9610CB57C9E9}"/>
                </a:ext>
              </a:extLst>
            </p:cNvPr>
            <p:cNvSpPr/>
            <p:nvPr/>
          </p:nvSpPr>
          <p:spPr>
            <a:xfrm>
              <a:off x="954087" y="72263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4" name="Freeform 261">
              <a:extLst>
                <a:ext uri="{FF2B5EF4-FFF2-40B4-BE49-F238E27FC236}">
                  <a16:creationId xmlns:a16="http://schemas.microsoft.com/office/drawing/2014/main" id="{EA136D60-AF98-3BA2-EEAB-D096FE97E6F7}"/>
                </a:ext>
              </a:extLst>
            </p:cNvPr>
            <p:cNvSpPr/>
            <p:nvPr/>
          </p:nvSpPr>
          <p:spPr>
            <a:xfrm>
              <a:off x="954087" y="71691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5" name="Freeform 262">
              <a:extLst>
                <a:ext uri="{FF2B5EF4-FFF2-40B4-BE49-F238E27FC236}">
                  <a16:creationId xmlns:a16="http://schemas.microsoft.com/office/drawing/2014/main" id="{A5CCAC02-2E3A-0415-E008-625826FAE4E3}"/>
                </a:ext>
              </a:extLst>
            </p:cNvPr>
            <p:cNvSpPr/>
            <p:nvPr/>
          </p:nvSpPr>
          <p:spPr>
            <a:xfrm>
              <a:off x="954087" y="71151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6" name="Freeform 263">
              <a:extLst>
                <a:ext uri="{FF2B5EF4-FFF2-40B4-BE49-F238E27FC236}">
                  <a16:creationId xmlns:a16="http://schemas.microsoft.com/office/drawing/2014/main" id="{1C204068-09F3-7DD2-08DB-A57BF100C5A3}"/>
                </a:ext>
              </a:extLst>
            </p:cNvPr>
            <p:cNvSpPr/>
            <p:nvPr/>
          </p:nvSpPr>
          <p:spPr>
            <a:xfrm>
              <a:off x="954087" y="705802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7" name="Freeform 264">
              <a:extLst>
                <a:ext uri="{FF2B5EF4-FFF2-40B4-BE49-F238E27FC236}">
                  <a16:creationId xmlns:a16="http://schemas.microsoft.com/office/drawing/2014/main" id="{9691D809-7A48-78F4-5BD7-275DCEB67984}"/>
                </a:ext>
              </a:extLst>
            </p:cNvPr>
            <p:cNvSpPr/>
            <p:nvPr/>
          </p:nvSpPr>
          <p:spPr>
            <a:xfrm>
              <a:off x="954087" y="70040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8" name="Freeform 265">
              <a:extLst>
                <a:ext uri="{FF2B5EF4-FFF2-40B4-BE49-F238E27FC236}">
                  <a16:creationId xmlns:a16="http://schemas.microsoft.com/office/drawing/2014/main" id="{480BBCA4-7510-8945-4A76-16D01A62F6F6}"/>
                </a:ext>
              </a:extLst>
            </p:cNvPr>
            <p:cNvSpPr/>
            <p:nvPr/>
          </p:nvSpPr>
          <p:spPr>
            <a:xfrm>
              <a:off x="954087" y="69469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9" name="Freeform 266">
              <a:extLst>
                <a:ext uri="{FF2B5EF4-FFF2-40B4-BE49-F238E27FC236}">
                  <a16:creationId xmlns:a16="http://schemas.microsoft.com/office/drawing/2014/main" id="{C153ED4F-34B5-ACE4-7E81-50E29A7F2548}"/>
                </a:ext>
              </a:extLst>
            </p:cNvPr>
            <p:cNvSpPr/>
            <p:nvPr/>
          </p:nvSpPr>
          <p:spPr>
            <a:xfrm>
              <a:off x="954087" y="68929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0" name="Freeform 267">
              <a:extLst>
                <a:ext uri="{FF2B5EF4-FFF2-40B4-BE49-F238E27FC236}">
                  <a16:creationId xmlns:a16="http://schemas.microsoft.com/office/drawing/2014/main" id="{572B7E41-9129-9DBC-5E90-85E298A451CA}"/>
                </a:ext>
              </a:extLst>
            </p:cNvPr>
            <p:cNvSpPr/>
            <p:nvPr/>
          </p:nvSpPr>
          <p:spPr>
            <a:xfrm>
              <a:off x="954087" y="68357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1" name="Freeform 268">
              <a:extLst>
                <a:ext uri="{FF2B5EF4-FFF2-40B4-BE49-F238E27FC236}">
                  <a16:creationId xmlns:a16="http://schemas.microsoft.com/office/drawing/2014/main" id="{5CC1FFE7-1819-691F-BE22-088D51D8A1EC}"/>
                </a:ext>
              </a:extLst>
            </p:cNvPr>
            <p:cNvSpPr/>
            <p:nvPr/>
          </p:nvSpPr>
          <p:spPr>
            <a:xfrm>
              <a:off x="954087" y="678180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2" name="Freeform 269">
              <a:extLst>
                <a:ext uri="{FF2B5EF4-FFF2-40B4-BE49-F238E27FC236}">
                  <a16:creationId xmlns:a16="http://schemas.microsoft.com/office/drawing/2014/main" id="{B3D908CB-759F-0645-5CB0-DF42099EBD84}"/>
                </a:ext>
              </a:extLst>
            </p:cNvPr>
            <p:cNvSpPr/>
            <p:nvPr/>
          </p:nvSpPr>
          <p:spPr>
            <a:xfrm>
              <a:off x="954087" y="67246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3" name="Freeform 270">
              <a:extLst>
                <a:ext uri="{FF2B5EF4-FFF2-40B4-BE49-F238E27FC236}">
                  <a16:creationId xmlns:a16="http://schemas.microsoft.com/office/drawing/2014/main" id="{CBC0B458-1891-7A24-4738-686BCB931F86}"/>
                </a:ext>
              </a:extLst>
            </p:cNvPr>
            <p:cNvSpPr/>
            <p:nvPr/>
          </p:nvSpPr>
          <p:spPr>
            <a:xfrm>
              <a:off x="954087" y="66706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4" name="Freeform 271">
              <a:extLst>
                <a:ext uri="{FF2B5EF4-FFF2-40B4-BE49-F238E27FC236}">
                  <a16:creationId xmlns:a16="http://schemas.microsoft.com/office/drawing/2014/main" id="{C02684D2-2412-23A3-EC0B-CE9163396096}"/>
                </a:ext>
              </a:extLst>
            </p:cNvPr>
            <p:cNvSpPr/>
            <p:nvPr/>
          </p:nvSpPr>
          <p:spPr>
            <a:xfrm>
              <a:off x="954087" y="66135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5" name="Freeform 272">
              <a:extLst>
                <a:ext uri="{FF2B5EF4-FFF2-40B4-BE49-F238E27FC236}">
                  <a16:creationId xmlns:a16="http://schemas.microsoft.com/office/drawing/2014/main" id="{009337E7-2CD0-FD03-37E7-9D5A6ABA0187}"/>
                </a:ext>
              </a:extLst>
            </p:cNvPr>
            <p:cNvSpPr/>
            <p:nvPr/>
          </p:nvSpPr>
          <p:spPr>
            <a:xfrm>
              <a:off x="954087" y="65595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6" name="Freeform 273">
              <a:extLst>
                <a:ext uri="{FF2B5EF4-FFF2-40B4-BE49-F238E27FC236}">
                  <a16:creationId xmlns:a16="http://schemas.microsoft.com/office/drawing/2014/main" id="{AE33EB4D-5F2E-C25F-29EB-22C19EAF3DF0}"/>
                </a:ext>
              </a:extLst>
            </p:cNvPr>
            <p:cNvSpPr/>
            <p:nvPr/>
          </p:nvSpPr>
          <p:spPr>
            <a:xfrm>
              <a:off x="954087" y="650240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7" name="Freeform 274">
              <a:extLst>
                <a:ext uri="{FF2B5EF4-FFF2-40B4-BE49-F238E27FC236}">
                  <a16:creationId xmlns:a16="http://schemas.microsoft.com/office/drawing/2014/main" id="{AE7F9A50-0181-6EF7-1269-FA42E1AE0F92}"/>
                </a:ext>
              </a:extLst>
            </p:cNvPr>
            <p:cNvSpPr/>
            <p:nvPr/>
          </p:nvSpPr>
          <p:spPr>
            <a:xfrm>
              <a:off x="954087" y="64484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8" name="Freeform 275">
              <a:extLst>
                <a:ext uri="{FF2B5EF4-FFF2-40B4-BE49-F238E27FC236}">
                  <a16:creationId xmlns:a16="http://schemas.microsoft.com/office/drawing/2014/main" id="{353ACD6D-1649-E688-8355-17819D8FB260}"/>
                </a:ext>
              </a:extLst>
            </p:cNvPr>
            <p:cNvSpPr/>
            <p:nvPr/>
          </p:nvSpPr>
          <p:spPr>
            <a:xfrm>
              <a:off x="954087" y="63912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9" name="Freeform 276">
              <a:extLst>
                <a:ext uri="{FF2B5EF4-FFF2-40B4-BE49-F238E27FC236}">
                  <a16:creationId xmlns:a16="http://schemas.microsoft.com/office/drawing/2014/main" id="{8C6F80C7-4169-5148-7941-DAD3BE5237F0}"/>
                </a:ext>
              </a:extLst>
            </p:cNvPr>
            <p:cNvSpPr/>
            <p:nvPr/>
          </p:nvSpPr>
          <p:spPr>
            <a:xfrm>
              <a:off x="954087" y="63373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0" name="Freeform 277">
              <a:extLst>
                <a:ext uri="{FF2B5EF4-FFF2-40B4-BE49-F238E27FC236}">
                  <a16:creationId xmlns:a16="http://schemas.microsoft.com/office/drawing/2014/main" id="{46E291EF-43AA-3B81-6CD2-E4AF70FD836A}"/>
                </a:ext>
              </a:extLst>
            </p:cNvPr>
            <p:cNvSpPr/>
            <p:nvPr/>
          </p:nvSpPr>
          <p:spPr>
            <a:xfrm>
              <a:off x="954087" y="62801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1" name="Freeform 278">
              <a:extLst>
                <a:ext uri="{FF2B5EF4-FFF2-40B4-BE49-F238E27FC236}">
                  <a16:creationId xmlns:a16="http://schemas.microsoft.com/office/drawing/2014/main" id="{5E92AB41-2254-6736-032D-6891BB59A770}"/>
                </a:ext>
              </a:extLst>
            </p:cNvPr>
            <p:cNvSpPr/>
            <p:nvPr/>
          </p:nvSpPr>
          <p:spPr>
            <a:xfrm>
              <a:off x="954087" y="622300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2" name="Freeform 279">
              <a:extLst>
                <a:ext uri="{FF2B5EF4-FFF2-40B4-BE49-F238E27FC236}">
                  <a16:creationId xmlns:a16="http://schemas.microsoft.com/office/drawing/2014/main" id="{D5D435CE-6733-64F3-2007-2A3241ADDA35}"/>
                </a:ext>
              </a:extLst>
            </p:cNvPr>
            <p:cNvSpPr/>
            <p:nvPr/>
          </p:nvSpPr>
          <p:spPr>
            <a:xfrm>
              <a:off x="954087" y="61690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3" name="Freeform 280">
              <a:extLst>
                <a:ext uri="{FF2B5EF4-FFF2-40B4-BE49-F238E27FC236}">
                  <a16:creationId xmlns:a16="http://schemas.microsoft.com/office/drawing/2014/main" id="{45003235-5A09-10EE-1930-C15329C722C4}"/>
                </a:ext>
              </a:extLst>
            </p:cNvPr>
            <p:cNvSpPr/>
            <p:nvPr/>
          </p:nvSpPr>
          <p:spPr>
            <a:xfrm>
              <a:off x="954087" y="61118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4" name="Freeform 281">
              <a:extLst>
                <a:ext uri="{FF2B5EF4-FFF2-40B4-BE49-F238E27FC236}">
                  <a16:creationId xmlns:a16="http://schemas.microsoft.com/office/drawing/2014/main" id="{BAB8BAD7-4E73-1921-4B95-9CC1B340B733}"/>
                </a:ext>
              </a:extLst>
            </p:cNvPr>
            <p:cNvSpPr/>
            <p:nvPr/>
          </p:nvSpPr>
          <p:spPr>
            <a:xfrm>
              <a:off x="954087" y="60579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5" name="Freeform 282">
              <a:extLst>
                <a:ext uri="{FF2B5EF4-FFF2-40B4-BE49-F238E27FC236}">
                  <a16:creationId xmlns:a16="http://schemas.microsoft.com/office/drawing/2014/main" id="{B1E7A61E-05AA-E075-A4F9-62C60D21AD5A}"/>
                </a:ext>
              </a:extLst>
            </p:cNvPr>
            <p:cNvSpPr/>
            <p:nvPr/>
          </p:nvSpPr>
          <p:spPr>
            <a:xfrm>
              <a:off x="954087" y="60007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6" name="Freeform 283">
              <a:extLst>
                <a:ext uri="{FF2B5EF4-FFF2-40B4-BE49-F238E27FC236}">
                  <a16:creationId xmlns:a16="http://schemas.microsoft.com/office/drawing/2014/main" id="{F08F64EB-B0A0-E64A-903C-76677E92B34E}"/>
                </a:ext>
              </a:extLst>
            </p:cNvPr>
            <p:cNvSpPr/>
            <p:nvPr/>
          </p:nvSpPr>
          <p:spPr>
            <a:xfrm>
              <a:off x="954087" y="59467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7" name="Freeform 284">
              <a:extLst>
                <a:ext uri="{FF2B5EF4-FFF2-40B4-BE49-F238E27FC236}">
                  <a16:creationId xmlns:a16="http://schemas.microsoft.com/office/drawing/2014/main" id="{0A70946B-4373-5AAB-FEAC-07BB9F48CCE3}"/>
                </a:ext>
              </a:extLst>
            </p:cNvPr>
            <p:cNvSpPr/>
            <p:nvPr/>
          </p:nvSpPr>
          <p:spPr>
            <a:xfrm>
              <a:off x="954087" y="59467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8" name="Freeform 285">
              <a:extLst>
                <a:ext uri="{FF2B5EF4-FFF2-40B4-BE49-F238E27FC236}">
                  <a16:creationId xmlns:a16="http://schemas.microsoft.com/office/drawing/2014/main" id="{2E2567CC-03BE-DE41-8356-AAC424095F91}"/>
                </a:ext>
              </a:extLst>
            </p:cNvPr>
            <p:cNvSpPr/>
            <p:nvPr/>
          </p:nvSpPr>
          <p:spPr>
            <a:xfrm>
              <a:off x="954087" y="58896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9" name="Freeform 286">
              <a:extLst>
                <a:ext uri="{FF2B5EF4-FFF2-40B4-BE49-F238E27FC236}">
                  <a16:creationId xmlns:a16="http://schemas.microsoft.com/office/drawing/2014/main" id="{E32077A7-2BD3-7F16-D4C0-100AEA577A1B}"/>
                </a:ext>
              </a:extLst>
            </p:cNvPr>
            <p:cNvSpPr/>
            <p:nvPr/>
          </p:nvSpPr>
          <p:spPr>
            <a:xfrm>
              <a:off x="954087" y="58356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0" name="Freeform 287">
              <a:extLst>
                <a:ext uri="{FF2B5EF4-FFF2-40B4-BE49-F238E27FC236}">
                  <a16:creationId xmlns:a16="http://schemas.microsoft.com/office/drawing/2014/main" id="{88F082B2-E286-811F-B00C-8F47565F7A9F}"/>
                </a:ext>
              </a:extLst>
            </p:cNvPr>
            <p:cNvSpPr/>
            <p:nvPr/>
          </p:nvSpPr>
          <p:spPr>
            <a:xfrm>
              <a:off x="954087" y="57785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1" name="Freeform 288">
              <a:extLst>
                <a:ext uri="{FF2B5EF4-FFF2-40B4-BE49-F238E27FC236}">
                  <a16:creationId xmlns:a16="http://schemas.microsoft.com/office/drawing/2014/main" id="{4C26BA07-3E32-11B3-7AB3-091A34B36614}"/>
                </a:ext>
              </a:extLst>
            </p:cNvPr>
            <p:cNvSpPr/>
            <p:nvPr/>
          </p:nvSpPr>
          <p:spPr>
            <a:xfrm>
              <a:off x="954087" y="57245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2" name="Freeform 289">
              <a:extLst>
                <a:ext uri="{FF2B5EF4-FFF2-40B4-BE49-F238E27FC236}">
                  <a16:creationId xmlns:a16="http://schemas.microsoft.com/office/drawing/2014/main" id="{AB997B99-E541-420C-5673-9AC368539A5C}"/>
                </a:ext>
              </a:extLst>
            </p:cNvPr>
            <p:cNvSpPr/>
            <p:nvPr/>
          </p:nvSpPr>
          <p:spPr>
            <a:xfrm>
              <a:off x="735012" y="81216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8319750" y="25717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3" name="Freeform 290">
              <a:extLst>
                <a:ext uri="{FF2B5EF4-FFF2-40B4-BE49-F238E27FC236}">
                  <a16:creationId xmlns:a16="http://schemas.microsoft.com/office/drawing/2014/main" id="{901269D7-5977-781F-9F72-076648D0E724}"/>
                </a:ext>
              </a:extLst>
            </p:cNvPr>
            <p:cNvSpPr/>
            <p:nvPr/>
          </p:nvSpPr>
          <p:spPr>
            <a:xfrm>
              <a:off x="747712" y="7842250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4" name="Freeform 291">
              <a:extLst>
                <a:ext uri="{FF2B5EF4-FFF2-40B4-BE49-F238E27FC236}">
                  <a16:creationId xmlns:a16="http://schemas.microsoft.com/office/drawing/2014/main" id="{AF97385C-C903-E2B3-0E4D-C1E18C140C10}"/>
                </a:ext>
              </a:extLst>
            </p:cNvPr>
            <p:cNvSpPr/>
            <p:nvPr/>
          </p:nvSpPr>
          <p:spPr>
            <a:xfrm>
              <a:off x="735012" y="75660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2225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3175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31750"/>
                  </a:lnTo>
                  <a:lnTo>
                    <a:pt x="539750" y="95250"/>
                  </a:lnTo>
                  <a:lnTo>
                    <a:pt x="603250" y="190500"/>
                  </a:lnTo>
                  <a:lnTo>
                    <a:pt x="603250" y="254000"/>
                  </a:lnTo>
                  <a:lnTo>
                    <a:pt x="539750" y="349250"/>
                  </a:lnTo>
                  <a:lnTo>
                    <a:pt x="444500" y="50800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5" name="Freeform 292">
              <a:extLst>
                <a:ext uri="{FF2B5EF4-FFF2-40B4-BE49-F238E27FC236}">
                  <a16:creationId xmlns:a16="http://schemas.microsoft.com/office/drawing/2014/main" id="{883A7B74-10A8-9927-9766-221CEE113322}"/>
                </a:ext>
              </a:extLst>
            </p:cNvPr>
            <p:cNvSpPr/>
            <p:nvPr/>
          </p:nvSpPr>
          <p:spPr>
            <a:xfrm>
              <a:off x="735012" y="72866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44500" y="381000"/>
                  </a:lnTo>
                  <a:lnTo>
                    <a:pt x="539750" y="412750"/>
                  </a:lnTo>
                  <a:lnTo>
                    <a:pt x="603250" y="476250"/>
                  </a:lnTo>
                  <a:lnTo>
                    <a:pt x="635000" y="603250"/>
                  </a:lnTo>
                  <a:lnTo>
                    <a:pt x="63500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6" name="Freeform 293">
              <a:extLst>
                <a:ext uri="{FF2B5EF4-FFF2-40B4-BE49-F238E27FC236}">
                  <a16:creationId xmlns:a16="http://schemas.microsoft.com/office/drawing/2014/main" id="{3B3B4F1D-B849-C1DA-9348-F7CDC9D7380D}"/>
                </a:ext>
              </a:extLst>
            </p:cNvPr>
            <p:cNvSpPr/>
            <p:nvPr/>
          </p:nvSpPr>
          <p:spPr>
            <a:xfrm>
              <a:off x="735012" y="7010400"/>
              <a:ext cx="69850" cy="63500"/>
            </a:xfrm>
            <a:custGeom>
              <a:avLst/>
              <a:gdLst/>
              <a:ahLst/>
              <a:cxnLst/>
              <a:rect l="0" t="0" r="0" b="0"/>
              <a:pathLst>
                <a:path w="698500" h="635000">
                  <a:moveTo>
                    <a:pt x="444500" y="0"/>
                  </a:moveTo>
                  <a:lnTo>
                    <a:pt x="0" y="635000"/>
                  </a:lnTo>
                  <a:lnTo>
                    <a:pt x="69850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7" name="Freeform 294">
              <a:extLst>
                <a:ext uri="{FF2B5EF4-FFF2-40B4-BE49-F238E27FC236}">
                  <a16:creationId xmlns:a16="http://schemas.microsoft.com/office/drawing/2014/main" id="{AC1500B0-3017-7234-579D-5DE01F3169C4}"/>
                </a:ext>
              </a:extLst>
            </p:cNvPr>
            <p:cNvSpPr/>
            <p:nvPr/>
          </p:nvSpPr>
          <p:spPr>
            <a:xfrm>
              <a:off x="779462" y="701040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8" name="Freeform 295">
              <a:extLst>
                <a:ext uri="{FF2B5EF4-FFF2-40B4-BE49-F238E27FC236}">
                  <a16:creationId xmlns:a16="http://schemas.microsoft.com/office/drawing/2014/main" id="{22A50378-913C-B12E-E79E-473D81663533}"/>
                </a:ext>
              </a:extLst>
            </p:cNvPr>
            <p:cNvSpPr/>
            <p:nvPr/>
          </p:nvSpPr>
          <p:spPr>
            <a:xfrm>
              <a:off x="735012" y="673100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53975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35000" y="603250"/>
                  </a:lnTo>
                  <a:lnTo>
                    <a:pt x="63500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9" name="Freeform 296">
              <a:extLst>
                <a:ext uri="{FF2B5EF4-FFF2-40B4-BE49-F238E27FC236}">
                  <a16:creationId xmlns:a16="http://schemas.microsoft.com/office/drawing/2014/main" id="{A11583D7-C921-3660-DBC5-5285D9527F02}"/>
                </a:ext>
              </a:extLst>
            </p:cNvPr>
            <p:cNvSpPr/>
            <p:nvPr/>
          </p:nvSpPr>
          <p:spPr>
            <a:xfrm>
              <a:off x="738187" y="6451600"/>
              <a:ext cx="60325" cy="101600"/>
            </a:xfrm>
            <a:custGeom>
              <a:avLst/>
              <a:gdLst/>
              <a:ahLst/>
              <a:cxnLst/>
              <a:rect l="0" t="0" r="0" b="0"/>
              <a:pathLst>
                <a:path w="603250" h="1016000">
                  <a:moveTo>
                    <a:pt x="571500" y="158750"/>
                  </a:move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666750"/>
                  </a:lnTo>
                  <a:lnTo>
                    <a:pt x="63500" y="857250"/>
                  </a:lnTo>
                  <a:lnTo>
                    <a:pt x="158750" y="952500"/>
                  </a:lnTo>
                  <a:lnTo>
                    <a:pt x="285750" y="1016000"/>
                  </a:lnTo>
                  <a:lnTo>
                    <a:pt x="349250" y="101600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03250" y="730250"/>
                  </a:lnTo>
                  <a:lnTo>
                    <a:pt x="603250" y="666750"/>
                  </a:lnTo>
                  <a:lnTo>
                    <a:pt x="571500" y="539750"/>
                  </a:lnTo>
                  <a:lnTo>
                    <a:pt x="476250" y="444500"/>
                  </a:lnTo>
                  <a:lnTo>
                    <a:pt x="349250" y="381000"/>
                  </a:lnTo>
                  <a:lnTo>
                    <a:pt x="285750" y="381000"/>
                  </a:lnTo>
                  <a:lnTo>
                    <a:pt x="158750" y="444500"/>
                  </a:lnTo>
                  <a:lnTo>
                    <a:pt x="63500" y="53975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0" name="Freeform 297">
              <a:extLst>
                <a:ext uri="{FF2B5EF4-FFF2-40B4-BE49-F238E27FC236}">
                  <a16:creationId xmlns:a16="http://schemas.microsoft.com/office/drawing/2014/main" id="{08009050-B947-A3EC-7588-70FB38C04BF7}"/>
                </a:ext>
              </a:extLst>
            </p:cNvPr>
            <p:cNvSpPr/>
            <p:nvPr/>
          </p:nvSpPr>
          <p:spPr>
            <a:xfrm>
              <a:off x="754062" y="6175375"/>
              <a:ext cx="44450" cy="98425"/>
            </a:xfrm>
            <a:custGeom>
              <a:avLst/>
              <a:gdLst/>
              <a:ahLst/>
              <a:cxnLst/>
              <a:rect l="0" t="0" r="0" b="0"/>
              <a:pathLst>
                <a:path w="444500" h="984250">
                  <a:moveTo>
                    <a:pt x="4445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1" name="Freeform 298">
              <a:extLst>
                <a:ext uri="{FF2B5EF4-FFF2-40B4-BE49-F238E27FC236}">
                  <a16:creationId xmlns:a16="http://schemas.microsoft.com/office/drawing/2014/main" id="{B9E08112-8065-1DAA-172C-F60D99157021}"/>
                </a:ext>
              </a:extLst>
            </p:cNvPr>
            <p:cNvSpPr/>
            <p:nvPr/>
          </p:nvSpPr>
          <p:spPr>
            <a:xfrm>
              <a:off x="735012" y="6175375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2" name="Freeform 299">
              <a:extLst>
                <a:ext uri="{FF2B5EF4-FFF2-40B4-BE49-F238E27FC236}">
                  <a16:creationId xmlns:a16="http://schemas.microsoft.com/office/drawing/2014/main" id="{70FCDDAD-1A49-17EA-1486-3E632CA990E8}"/>
                </a:ext>
              </a:extLst>
            </p:cNvPr>
            <p:cNvSpPr/>
            <p:nvPr/>
          </p:nvSpPr>
          <p:spPr>
            <a:xfrm>
              <a:off x="735012" y="589597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54000"/>
                  </a:lnTo>
                  <a:lnTo>
                    <a:pt x="95250" y="349250"/>
                  </a:lnTo>
                  <a:lnTo>
                    <a:pt x="190500" y="381000"/>
                  </a:lnTo>
                  <a:lnTo>
                    <a:pt x="381000" y="44450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825500"/>
                  </a:lnTo>
                  <a:lnTo>
                    <a:pt x="603250" y="920750"/>
                  </a:lnTo>
                  <a:lnTo>
                    <a:pt x="539750" y="952500"/>
                  </a:lnTo>
                  <a:lnTo>
                    <a:pt x="41275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44500"/>
                  </a:lnTo>
                  <a:lnTo>
                    <a:pt x="444500" y="381000"/>
                  </a:lnTo>
                  <a:lnTo>
                    <a:pt x="539750" y="349250"/>
                  </a:lnTo>
                  <a:lnTo>
                    <a:pt x="603250" y="254000"/>
                  </a:lnTo>
                  <a:lnTo>
                    <a:pt x="603250" y="158750"/>
                  </a:ln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40576500" y="47974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3" name="Freeform 300">
              <a:extLst>
                <a:ext uri="{FF2B5EF4-FFF2-40B4-BE49-F238E27FC236}">
                  <a16:creationId xmlns:a16="http://schemas.microsoft.com/office/drawing/2014/main" id="{23A8CF01-46CA-F9D8-1ED2-9649F956256F}"/>
                </a:ext>
              </a:extLst>
            </p:cNvPr>
            <p:cNvSpPr/>
            <p:nvPr/>
          </p:nvSpPr>
          <p:spPr>
            <a:xfrm>
              <a:off x="954087" y="8169275"/>
              <a:ext cx="5648325" cy="0"/>
            </a:xfrm>
            <a:custGeom>
              <a:avLst/>
              <a:gdLst/>
              <a:ahLst/>
              <a:cxnLst/>
              <a:rect l="0" t="0" r="0" b="0"/>
              <a:pathLst>
                <a:path w="56483250">
                  <a:moveTo>
                    <a:pt x="0" y="0"/>
                  </a:moveTo>
                  <a:lnTo>
                    <a:pt x="5648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4" name="Freeform 301">
              <a:extLst>
                <a:ext uri="{FF2B5EF4-FFF2-40B4-BE49-F238E27FC236}">
                  <a16:creationId xmlns:a16="http://schemas.microsoft.com/office/drawing/2014/main" id="{0C77C93D-221C-8D5C-91B2-D4E6076D19D0}"/>
                </a:ext>
              </a:extLst>
            </p:cNvPr>
            <p:cNvSpPr/>
            <p:nvPr/>
          </p:nvSpPr>
          <p:spPr>
            <a:xfrm>
              <a:off x="954087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5" name="Freeform 302">
              <a:extLst>
                <a:ext uri="{FF2B5EF4-FFF2-40B4-BE49-F238E27FC236}">
                  <a16:creationId xmlns:a16="http://schemas.microsoft.com/office/drawing/2014/main" id="{31582BB0-9E8F-8D7E-729D-C26CB669433B}"/>
                </a:ext>
              </a:extLst>
            </p:cNvPr>
            <p:cNvSpPr/>
            <p:nvPr/>
          </p:nvSpPr>
          <p:spPr>
            <a:xfrm>
              <a:off x="109696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6" name="Freeform 303">
              <a:extLst>
                <a:ext uri="{FF2B5EF4-FFF2-40B4-BE49-F238E27FC236}">
                  <a16:creationId xmlns:a16="http://schemas.microsoft.com/office/drawing/2014/main" id="{760416D6-E255-A958-9989-BEC2B3C85F27}"/>
                </a:ext>
              </a:extLst>
            </p:cNvPr>
            <p:cNvSpPr/>
            <p:nvPr/>
          </p:nvSpPr>
          <p:spPr>
            <a:xfrm>
              <a:off x="123666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7" name="Freeform 304">
              <a:extLst>
                <a:ext uri="{FF2B5EF4-FFF2-40B4-BE49-F238E27FC236}">
                  <a16:creationId xmlns:a16="http://schemas.microsoft.com/office/drawing/2014/main" id="{A80B62B2-3357-9B17-F153-3A4BE1DF9013}"/>
                </a:ext>
              </a:extLst>
            </p:cNvPr>
            <p:cNvSpPr/>
            <p:nvPr/>
          </p:nvSpPr>
          <p:spPr>
            <a:xfrm>
              <a:off x="137953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8" name="Freeform 305">
              <a:extLst>
                <a:ext uri="{FF2B5EF4-FFF2-40B4-BE49-F238E27FC236}">
                  <a16:creationId xmlns:a16="http://schemas.microsoft.com/office/drawing/2014/main" id="{4F27BD4E-FFA6-76DF-B4B5-0AFDC0391784}"/>
                </a:ext>
              </a:extLst>
            </p:cNvPr>
            <p:cNvSpPr/>
            <p:nvPr/>
          </p:nvSpPr>
          <p:spPr>
            <a:xfrm>
              <a:off x="1519237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9" name="Freeform 306">
              <a:extLst>
                <a:ext uri="{FF2B5EF4-FFF2-40B4-BE49-F238E27FC236}">
                  <a16:creationId xmlns:a16="http://schemas.microsoft.com/office/drawing/2014/main" id="{5476FCF6-65E7-B780-F478-BF7461E4E2B7}"/>
                </a:ext>
              </a:extLst>
            </p:cNvPr>
            <p:cNvSpPr/>
            <p:nvPr/>
          </p:nvSpPr>
          <p:spPr>
            <a:xfrm>
              <a:off x="166211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0" name="Freeform 307">
              <a:extLst>
                <a:ext uri="{FF2B5EF4-FFF2-40B4-BE49-F238E27FC236}">
                  <a16:creationId xmlns:a16="http://schemas.microsoft.com/office/drawing/2014/main" id="{E287D5DD-3CE1-7722-9540-FBCEB7F42675}"/>
                </a:ext>
              </a:extLst>
            </p:cNvPr>
            <p:cNvSpPr/>
            <p:nvPr/>
          </p:nvSpPr>
          <p:spPr>
            <a:xfrm>
              <a:off x="180181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1" name="Freeform 308">
              <a:extLst>
                <a:ext uri="{FF2B5EF4-FFF2-40B4-BE49-F238E27FC236}">
                  <a16:creationId xmlns:a16="http://schemas.microsoft.com/office/drawing/2014/main" id="{F231C6A1-7524-507F-4134-4CE29A245F9F}"/>
                </a:ext>
              </a:extLst>
            </p:cNvPr>
            <p:cNvSpPr/>
            <p:nvPr/>
          </p:nvSpPr>
          <p:spPr>
            <a:xfrm>
              <a:off x="194468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2" name="Freeform 309">
              <a:extLst>
                <a:ext uri="{FF2B5EF4-FFF2-40B4-BE49-F238E27FC236}">
                  <a16:creationId xmlns:a16="http://schemas.microsoft.com/office/drawing/2014/main" id="{7A938781-EC51-E9A8-1498-99297996F613}"/>
                </a:ext>
              </a:extLst>
            </p:cNvPr>
            <p:cNvSpPr/>
            <p:nvPr/>
          </p:nvSpPr>
          <p:spPr>
            <a:xfrm>
              <a:off x="2084387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3" name="Freeform 310">
              <a:extLst>
                <a:ext uri="{FF2B5EF4-FFF2-40B4-BE49-F238E27FC236}">
                  <a16:creationId xmlns:a16="http://schemas.microsoft.com/office/drawing/2014/main" id="{7D3C0749-2A9B-FFE6-838F-A9389145364C}"/>
                </a:ext>
              </a:extLst>
            </p:cNvPr>
            <p:cNvSpPr/>
            <p:nvPr/>
          </p:nvSpPr>
          <p:spPr>
            <a:xfrm>
              <a:off x="222408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4" name="Freeform 311">
              <a:extLst>
                <a:ext uri="{FF2B5EF4-FFF2-40B4-BE49-F238E27FC236}">
                  <a16:creationId xmlns:a16="http://schemas.microsoft.com/office/drawing/2014/main" id="{289E45FC-2788-396A-032F-04279899EDAC}"/>
                </a:ext>
              </a:extLst>
            </p:cNvPr>
            <p:cNvSpPr/>
            <p:nvPr/>
          </p:nvSpPr>
          <p:spPr>
            <a:xfrm>
              <a:off x="236696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5" name="Freeform 312">
              <a:extLst>
                <a:ext uri="{FF2B5EF4-FFF2-40B4-BE49-F238E27FC236}">
                  <a16:creationId xmlns:a16="http://schemas.microsoft.com/office/drawing/2014/main" id="{E16D29CE-1901-6234-6559-821EE9E5DD90}"/>
                </a:ext>
              </a:extLst>
            </p:cNvPr>
            <p:cNvSpPr/>
            <p:nvPr/>
          </p:nvSpPr>
          <p:spPr>
            <a:xfrm>
              <a:off x="250666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6" name="Freeform 313">
              <a:extLst>
                <a:ext uri="{FF2B5EF4-FFF2-40B4-BE49-F238E27FC236}">
                  <a16:creationId xmlns:a16="http://schemas.microsoft.com/office/drawing/2014/main" id="{64AC01A0-FF2E-E5CF-E225-3FA2332B7A92}"/>
                </a:ext>
              </a:extLst>
            </p:cNvPr>
            <p:cNvSpPr/>
            <p:nvPr/>
          </p:nvSpPr>
          <p:spPr>
            <a:xfrm>
              <a:off x="2649537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7" name="Freeform 314">
              <a:extLst>
                <a:ext uri="{FF2B5EF4-FFF2-40B4-BE49-F238E27FC236}">
                  <a16:creationId xmlns:a16="http://schemas.microsoft.com/office/drawing/2014/main" id="{439E9E59-49A3-3766-E03F-CDE2D20E0DDB}"/>
                </a:ext>
              </a:extLst>
            </p:cNvPr>
            <p:cNvSpPr/>
            <p:nvPr/>
          </p:nvSpPr>
          <p:spPr>
            <a:xfrm>
              <a:off x="278923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8" name="Freeform 315">
              <a:extLst>
                <a:ext uri="{FF2B5EF4-FFF2-40B4-BE49-F238E27FC236}">
                  <a16:creationId xmlns:a16="http://schemas.microsoft.com/office/drawing/2014/main" id="{E151509D-C667-5F4E-2BE7-C34D1F9DE3A6}"/>
                </a:ext>
              </a:extLst>
            </p:cNvPr>
            <p:cNvSpPr/>
            <p:nvPr/>
          </p:nvSpPr>
          <p:spPr>
            <a:xfrm>
              <a:off x="293211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9" name="Freeform 316">
              <a:extLst>
                <a:ext uri="{FF2B5EF4-FFF2-40B4-BE49-F238E27FC236}">
                  <a16:creationId xmlns:a16="http://schemas.microsoft.com/office/drawing/2014/main" id="{6311E4FA-BA1A-5E3C-5829-3979999C21C9}"/>
                </a:ext>
              </a:extLst>
            </p:cNvPr>
            <p:cNvSpPr/>
            <p:nvPr/>
          </p:nvSpPr>
          <p:spPr>
            <a:xfrm>
              <a:off x="307181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0" name="Freeform 317">
              <a:extLst>
                <a:ext uri="{FF2B5EF4-FFF2-40B4-BE49-F238E27FC236}">
                  <a16:creationId xmlns:a16="http://schemas.microsoft.com/office/drawing/2014/main" id="{460F7B24-50A7-30FC-68D9-CDC045F17C90}"/>
                </a:ext>
              </a:extLst>
            </p:cNvPr>
            <p:cNvSpPr/>
            <p:nvPr/>
          </p:nvSpPr>
          <p:spPr>
            <a:xfrm>
              <a:off x="3214687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1" name="Freeform 318">
              <a:extLst>
                <a:ext uri="{FF2B5EF4-FFF2-40B4-BE49-F238E27FC236}">
                  <a16:creationId xmlns:a16="http://schemas.microsoft.com/office/drawing/2014/main" id="{0716BFED-6AC1-BB28-A329-F9E2B6D11764}"/>
                </a:ext>
              </a:extLst>
            </p:cNvPr>
            <p:cNvSpPr/>
            <p:nvPr/>
          </p:nvSpPr>
          <p:spPr>
            <a:xfrm>
              <a:off x="335438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2" name="Freeform 319">
              <a:extLst>
                <a:ext uri="{FF2B5EF4-FFF2-40B4-BE49-F238E27FC236}">
                  <a16:creationId xmlns:a16="http://schemas.microsoft.com/office/drawing/2014/main" id="{62DBAFC2-5AC1-4D0B-A2CF-646D96BE6E59}"/>
                </a:ext>
              </a:extLst>
            </p:cNvPr>
            <p:cNvSpPr/>
            <p:nvPr/>
          </p:nvSpPr>
          <p:spPr>
            <a:xfrm>
              <a:off x="349726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3" name="Freeform 320">
              <a:extLst>
                <a:ext uri="{FF2B5EF4-FFF2-40B4-BE49-F238E27FC236}">
                  <a16:creationId xmlns:a16="http://schemas.microsoft.com/office/drawing/2014/main" id="{377AE32B-810C-4CA7-84D0-51A50D56B5FA}"/>
                </a:ext>
              </a:extLst>
            </p:cNvPr>
            <p:cNvSpPr/>
            <p:nvPr/>
          </p:nvSpPr>
          <p:spPr>
            <a:xfrm>
              <a:off x="363696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4" name="Freeform 321">
              <a:extLst>
                <a:ext uri="{FF2B5EF4-FFF2-40B4-BE49-F238E27FC236}">
                  <a16:creationId xmlns:a16="http://schemas.microsoft.com/office/drawing/2014/main" id="{E796A020-7B41-34FC-DE25-BEF13409C857}"/>
                </a:ext>
              </a:extLst>
            </p:cNvPr>
            <p:cNvSpPr/>
            <p:nvPr/>
          </p:nvSpPr>
          <p:spPr>
            <a:xfrm>
              <a:off x="3779837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5" name="Freeform 322">
              <a:extLst>
                <a:ext uri="{FF2B5EF4-FFF2-40B4-BE49-F238E27FC236}">
                  <a16:creationId xmlns:a16="http://schemas.microsoft.com/office/drawing/2014/main" id="{64F064E8-BEC9-A282-3CE9-9AF1E46BAD79}"/>
                </a:ext>
              </a:extLst>
            </p:cNvPr>
            <p:cNvSpPr/>
            <p:nvPr/>
          </p:nvSpPr>
          <p:spPr>
            <a:xfrm>
              <a:off x="391953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6" name="Freeform 323">
              <a:extLst>
                <a:ext uri="{FF2B5EF4-FFF2-40B4-BE49-F238E27FC236}">
                  <a16:creationId xmlns:a16="http://schemas.microsoft.com/office/drawing/2014/main" id="{D84450E5-81DA-1471-85E0-30FA6FAF2822}"/>
                </a:ext>
              </a:extLst>
            </p:cNvPr>
            <p:cNvSpPr/>
            <p:nvPr/>
          </p:nvSpPr>
          <p:spPr>
            <a:xfrm>
              <a:off x="405923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7" name="Freeform 324">
              <a:extLst>
                <a:ext uri="{FF2B5EF4-FFF2-40B4-BE49-F238E27FC236}">
                  <a16:creationId xmlns:a16="http://schemas.microsoft.com/office/drawing/2014/main" id="{C210FA28-31C2-BB9F-0C10-5B7C55700678}"/>
                </a:ext>
              </a:extLst>
            </p:cNvPr>
            <p:cNvSpPr/>
            <p:nvPr/>
          </p:nvSpPr>
          <p:spPr>
            <a:xfrm>
              <a:off x="420211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8" name="Freeform 325">
              <a:extLst>
                <a:ext uri="{FF2B5EF4-FFF2-40B4-BE49-F238E27FC236}">
                  <a16:creationId xmlns:a16="http://schemas.microsoft.com/office/drawing/2014/main" id="{BFE37A1F-1772-70D1-E23A-D7E89353E00B}"/>
                </a:ext>
              </a:extLst>
            </p:cNvPr>
            <p:cNvSpPr/>
            <p:nvPr/>
          </p:nvSpPr>
          <p:spPr>
            <a:xfrm>
              <a:off x="4341812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9" name="Freeform 326">
              <a:extLst>
                <a:ext uri="{FF2B5EF4-FFF2-40B4-BE49-F238E27FC236}">
                  <a16:creationId xmlns:a16="http://schemas.microsoft.com/office/drawing/2014/main" id="{86F47623-43D6-7768-EE60-6ED48DC8923C}"/>
                </a:ext>
              </a:extLst>
            </p:cNvPr>
            <p:cNvSpPr/>
            <p:nvPr/>
          </p:nvSpPr>
          <p:spPr>
            <a:xfrm>
              <a:off x="448468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0" name="Freeform 327">
              <a:extLst>
                <a:ext uri="{FF2B5EF4-FFF2-40B4-BE49-F238E27FC236}">
                  <a16:creationId xmlns:a16="http://schemas.microsoft.com/office/drawing/2014/main" id="{9E1FD374-5DD0-F34A-6F62-37CA409CF8CD}"/>
                </a:ext>
              </a:extLst>
            </p:cNvPr>
            <p:cNvSpPr/>
            <p:nvPr/>
          </p:nvSpPr>
          <p:spPr>
            <a:xfrm>
              <a:off x="462438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1" name="Freeform 328">
              <a:extLst>
                <a:ext uri="{FF2B5EF4-FFF2-40B4-BE49-F238E27FC236}">
                  <a16:creationId xmlns:a16="http://schemas.microsoft.com/office/drawing/2014/main" id="{4FFC4242-A72A-1A51-A1EE-8DB853B1B396}"/>
                </a:ext>
              </a:extLst>
            </p:cNvPr>
            <p:cNvSpPr/>
            <p:nvPr/>
          </p:nvSpPr>
          <p:spPr>
            <a:xfrm>
              <a:off x="476726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2" name="Freeform 329">
              <a:extLst>
                <a:ext uri="{FF2B5EF4-FFF2-40B4-BE49-F238E27FC236}">
                  <a16:creationId xmlns:a16="http://schemas.microsoft.com/office/drawing/2014/main" id="{14D8F6BB-578C-E33C-0463-16862892E597}"/>
                </a:ext>
              </a:extLst>
            </p:cNvPr>
            <p:cNvSpPr/>
            <p:nvPr/>
          </p:nvSpPr>
          <p:spPr>
            <a:xfrm>
              <a:off x="4906962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3" name="Freeform 330">
              <a:extLst>
                <a:ext uri="{FF2B5EF4-FFF2-40B4-BE49-F238E27FC236}">
                  <a16:creationId xmlns:a16="http://schemas.microsoft.com/office/drawing/2014/main" id="{CA063286-0A95-018C-6BBC-037EC56BB98B}"/>
                </a:ext>
              </a:extLst>
            </p:cNvPr>
            <p:cNvSpPr/>
            <p:nvPr/>
          </p:nvSpPr>
          <p:spPr>
            <a:xfrm>
              <a:off x="504983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4" name="Freeform 331">
              <a:extLst>
                <a:ext uri="{FF2B5EF4-FFF2-40B4-BE49-F238E27FC236}">
                  <a16:creationId xmlns:a16="http://schemas.microsoft.com/office/drawing/2014/main" id="{817DDE13-7620-3B6E-CF69-EC3EA69D52DB}"/>
                </a:ext>
              </a:extLst>
            </p:cNvPr>
            <p:cNvSpPr/>
            <p:nvPr/>
          </p:nvSpPr>
          <p:spPr>
            <a:xfrm>
              <a:off x="518953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5" name="Freeform 332">
              <a:extLst>
                <a:ext uri="{FF2B5EF4-FFF2-40B4-BE49-F238E27FC236}">
                  <a16:creationId xmlns:a16="http://schemas.microsoft.com/office/drawing/2014/main" id="{F79692D2-7EF5-39A9-D3C5-1CC042F1C97F}"/>
                </a:ext>
              </a:extLst>
            </p:cNvPr>
            <p:cNvSpPr/>
            <p:nvPr/>
          </p:nvSpPr>
          <p:spPr>
            <a:xfrm>
              <a:off x="533241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6" name="Freeform 333">
              <a:extLst>
                <a:ext uri="{FF2B5EF4-FFF2-40B4-BE49-F238E27FC236}">
                  <a16:creationId xmlns:a16="http://schemas.microsoft.com/office/drawing/2014/main" id="{8F8B4799-E9D4-8A19-32E8-33725BDEBBD8}"/>
                </a:ext>
              </a:extLst>
            </p:cNvPr>
            <p:cNvSpPr/>
            <p:nvPr/>
          </p:nvSpPr>
          <p:spPr>
            <a:xfrm>
              <a:off x="5472112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7" name="Freeform 334">
              <a:extLst>
                <a:ext uri="{FF2B5EF4-FFF2-40B4-BE49-F238E27FC236}">
                  <a16:creationId xmlns:a16="http://schemas.microsoft.com/office/drawing/2014/main" id="{8A70EAAB-E200-AF2A-9F00-98CC232401CD}"/>
                </a:ext>
              </a:extLst>
            </p:cNvPr>
            <p:cNvSpPr/>
            <p:nvPr/>
          </p:nvSpPr>
          <p:spPr>
            <a:xfrm>
              <a:off x="561181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8" name="Freeform 335">
              <a:extLst>
                <a:ext uri="{FF2B5EF4-FFF2-40B4-BE49-F238E27FC236}">
                  <a16:creationId xmlns:a16="http://schemas.microsoft.com/office/drawing/2014/main" id="{9C8A89BF-0FBE-D4EF-3854-8E2801CB10DB}"/>
                </a:ext>
              </a:extLst>
            </p:cNvPr>
            <p:cNvSpPr/>
            <p:nvPr/>
          </p:nvSpPr>
          <p:spPr>
            <a:xfrm>
              <a:off x="575468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9" name="Freeform 336">
              <a:extLst>
                <a:ext uri="{FF2B5EF4-FFF2-40B4-BE49-F238E27FC236}">
                  <a16:creationId xmlns:a16="http://schemas.microsoft.com/office/drawing/2014/main" id="{39266FAE-979C-3198-F737-1375362932B9}"/>
                </a:ext>
              </a:extLst>
            </p:cNvPr>
            <p:cNvSpPr/>
            <p:nvPr/>
          </p:nvSpPr>
          <p:spPr>
            <a:xfrm>
              <a:off x="589438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0" name="Freeform 337">
              <a:extLst>
                <a:ext uri="{FF2B5EF4-FFF2-40B4-BE49-F238E27FC236}">
                  <a16:creationId xmlns:a16="http://schemas.microsoft.com/office/drawing/2014/main" id="{26BBCE93-8F05-7EE7-3DC1-C45DEB1B2E89}"/>
                </a:ext>
              </a:extLst>
            </p:cNvPr>
            <p:cNvSpPr/>
            <p:nvPr/>
          </p:nvSpPr>
          <p:spPr>
            <a:xfrm>
              <a:off x="6037262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1" name="Freeform 338">
              <a:extLst>
                <a:ext uri="{FF2B5EF4-FFF2-40B4-BE49-F238E27FC236}">
                  <a16:creationId xmlns:a16="http://schemas.microsoft.com/office/drawing/2014/main" id="{CF3E46EB-0886-991A-55FD-CF910C335A94}"/>
                </a:ext>
              </a:extLst>
            </p:cNvPr>
            <p:cNvSpPr/>
            <p:nvPr/>
          </p:nvSpPr>
          <p:spPr>
            <a:xfrm>
              <a:off x="6176962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2" name="Freeform 339">
              <a:extLst>
                <a:ext uri="{FF2B5EF4-FFF2-40B4-BE49-F238E27FC236}">
                  <a16:creationId xmlns:a16="http://schemas.microsoft.com/office/drawing/2014/main" id="{B461EAE3-2E2C-B6BD-F96F-8D1FBC091DE1}"/>
                </a:ext>
              </a:extLst>
            </p:cNvPr>
            <p:cNvSpPr/>
            <p:nvPr/>
          </p:nvSpPr>
          <p:spPr>
            <a:xfrm>
              <a:off x="631983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3" name="Freeform 340">
              <a:extLst>
                <a:ext uri="{FF2B5EF4-FFF2-40B4-BE49-F238E27FC236}">
                  <a16:creationId xmlns:a16="http://schemas.microsoft.com/office/drawing/2014/main" id="{7AB2E84A-8C35-6462-B8DC-961F9DD4414F}"/>
                </a:ext>
              </a:extLst>
            </p:cNvPr>
            <p:cNvSpPr/>
            <p:nvPr/>
          </p:nvSpPr>
          <p:spPr>
            <a:xfrm>
              <a:off x="6459537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4" name="Freeform 341">
              <a:extLst>
                <a:ext uri="{FF2B5EF4-FFF2-40B4-BE49-F238E27FC236}">
                  <a16:creationId xmlns:a16="http://schemas.microsoft.com/office/drawing/2014/main" id="{3A3F5FA0-1B20-7E18-CCF5-0BB51E22A9FA}"/>
                </a:ext>
              </a:extLst>
            </p:cNvPr>
            <p:cNvSpPr/>
            <p:nvPr/>
          </p:nvSpPr>
          <p:spPr>
            <a:xfrm>
              <a:off x="6602412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5" name="Freeform 342">
              <a:extLst>
                <a:ext uri="{FF2B5EF4-FFF2-40B4-BE49-F238E27FC236}">
                  <a16:creationId xmlns:a16="http://schemas.microsoft.com/office/drawing/2014/main" id="{EDC10563-52A1-EF2C-81A3-F3883968A45E}"/>
                </a:ext>
              </a:extLst>
            </p:cNvPr>
            <p:cNvSpPr/>
            <p:nvPr/>
          </p:nvSpPr>
          <p:spPr>
            <a:xfrm>
              <a:off x="922337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6" name="Freeform 343">
              <a:extLst>
                <a:ext uri="{FF2B5EF4-FFF2-40B4-BE49-F238E27FC236}">
                  <a16:creationId xmlns:a16="http://schemas.microsoft.com/office/drawing/2014/main" id="{D2E51E21-A2AD-46E8-4656-02BEADF8A1AC}"/>
                </a:ext>
              </a:extLst>
            </p:cNvPr>
            <p:cNvSpPr/>
            <p:nvPr/>
          </p:nvSpPr>
          <p:spPr>
            <a:xfrm>
              <a:off x="1417637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44500" y="381000"/>
                  </a:lnTo>
                  <a:lnTo>
                    <a:pt x="539750" y="444500"/>
                  </a:lnTo>
                  <a:lnTo>
                    <a:pt x="603250" y="476250"/>
                  </a:lnTo>
                  <a:lnTo>
                    <a:pt x="635000" y="635000"/>
                  </a:lnTo>
                  <a:lnTo>
                    <a:pt x="63500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4925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7" name="Freeform 344">
              <a:extLst>
                <a:ext uri="{FF2B5EF4-FFF2-40B4-BE49-F238E27FC236}">
                  <a16:creationId xmlns:a16="http://schemas.microsoft.com/office/drawing/2014/main" id="{52680275-9F93-9874-5A57-C168689CEF20}"/>
                </a:ext>
              </a:extLst>
            </p:cNvPr>
            <p:cNvSpPr/>
            <p:nvPr/>
          </p:nvSpPr>
          <p:spPr>
            <a:xfrm>
              <a:off x="1516062" y="83312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8413750" y="236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8" name="Freeform 345">
              <a:extLst>
                <a:ext uri="{FF2B5EF4-FFF2-40B4-BE49-F238E27FC236}">
                  <a16:creationId xmlns:a16="http://schemas.microsoft.com/office/drawing/2014/main" id="{CCE81161-B4DD-DE60-AECF-BA0DC95EC995}"/>
                </a:ext>
              </a:extLst>
            </p:cNvPr>
            <p:cNvSpPr/>
            <p:nvPr/>
          </p:nvSpPr>
          <p:spPr>
            <a:xfrm>
              <a:off x="1557337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31750" y="25400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6350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39750"/>
                  </a:lnTo>
                  <a:lnTo>
                    <a:pt x="0" y="1016000"/>
                  </a:lnTo>
                  <a:lnTo>
                    <a:pt x="66675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9" name="Freeform 346">
              <a:extLst>
                <a:ext uri="{FF2B5EF4-FFF2-40B4-BE49-F238E27FC236}">
                  <a16:creationId xmlns:a16="http://schemas.microsoft.com/office/drawing/2014/main" id="{0A6A9F3A-A046-22A2-B1A3-20927CC7A1FB}"/>
                </a:ext>
              </a:extLst>
            </p:cNvPr>
            <p:cNvSpPr/>
            <p:nvPr/>
          </p:nvSpPr>
          <p:spPr>
            <a:xfrm>
              <a:off x="1979612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3500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1016000"/>
                  </a:lnTo>
                  <a:lnTo>
                    <a:pt x="254000" y="1016000"/>
                  </a:lnTo>
                  <a:lnTo>
                    <a:pt x="95250" y="952500"/>
                  </a:lnTo>
                  <a:lnTo>
                    <a:pt x="6350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0" name="Freeform 347">
              <a:extLst>
                <a:ext uri="{FF2B5EF4-FFF2-40B4-BE49-F238E27FC236}">
                  <a16:creationId xmlns:a16="http://schemas.microsoft.com/office/drawing/2014/main" id="{54B30849-BFB4-11BD-52AD-C7D42F43652D}"/>
                </a:ext>
              </a:extLst>
            </p:cNvPr>
            <p:cNvSpPr/>
            <p:nvPr/>
          </p:nvSpPr>
          <p:spPr>
            <a:xfrm>
              <a:off x="2081212" y="8331200"/>
              <a:ext cx="6350" cy="9525"/>
            </a:xfrm>
            <a:custGeom>
              <a:avLst/>
              <a:gdLst/>
              <a:ahLst/>
              <a:cxnLst/>
              <a:rect l="0" t="0" r="0" b="0"/>
              <a:pathLst>
                <a:path w="6350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63500" y="31750"/>
                  </a:lnTo>
                  <a:lnTo>
                    <a:pt x="31750" y="0"/>
                  </a:lnTo>
                  <a:close/>
                  <a:moveTo>
                    <a:pt x="2762250" y="236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1" name="Freeform 348">
              <a:extLst>
                <a:ext uri="{FF2B5EF4-FFF2-40B4-BE49-F238E27FC236}">
                  <a16:creationId xmlns:a16="http://schemas.microsoft.com/office/drawing/2014/main" id="{F127B543-6A7E-7A94-A2F3-744E1B4CE35B}"/>
                </a:ext>
              </a:extLst>
            </p:cNvPr>
            <p:cNvSpPr/>
            <p:nvPr/>
          </p:nvSpPr>
          <p:spPr>
            <a:xfrm>
              <a:off x="2122487" y="82391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2" name="Freeform 349">
              <a:extLst>
                <a:ext uri="{FF2B5EF4-FFF2-40B4-BE49-F238E27FC236}">
                  <a16:creationId xmlns:a16="http://schemas.microsoft.com/office/drawing/2014/main" id="{72AC23AC-1C51-5C5E-9FB6-3AB7BB75F2EB}"/>
                </a:ext>
              </a:extLst>
            </p:cNvPr>
            <p:cNvSpPr/>
            <p:nvPr/>
          </p:nvSpPr>
          <p:spPr>
            <a:xfrm>
              <a:off x="2170112" y="823912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3" name="Freeform 350">
              <a:extLst>
                <a:ext uri="{FF2B5EF4-FFF2-40B4-BE49-F238E27FC236}">
                  <a16:creationId xmlns:a16="http://schemas.microsoft.com/office/drawing/2014/main" id="{05A3A313-9119-5996-0725-3DB8750E1AAD}"/>
                </a:ext>
              </a:extLst>
            </p:cNvPr>
            <p:cNvSpPr/>
            <p:nvPr/>
          </p:nvSpPr>
          <p:spPr>
            <a:xfrm>
              <a:off x="2544762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95250" y="0"/>
                  </a:moveTo>
                  <a:lnTo>
                    <a:pt x="60325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39750" y="952500"/>
                  </a:lnTo>
                  <a:lnTo>
                    <a:pt x="381000" y="1016000"/>
                  </a:lnTo>
                  <a:lnTo>
                    <a:pt x="254000" y="1016000"/>
                  </a:lnTo>
                  <a:lnTo>
                    <a:pt x="95250" y="952500"/>
                  </a:lnTo>
                  <a:lnTo>
                    <a:pt x="6350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4" name="Freeform 351">
              <a:extLst>
                <a:ext uri="{FF2B5EF4-FFF2-40B4-BE49-F238E27FC236}">
                  <a16:creationId xmlns:a16="http://schemas.microsoft.com/office/drawing/2014/main" id="{C66A65DA-3FFA-55AF-CB42-E5709E041BA0}"/>
                </a:ext>
              </a:extLst>
            </p:cNvPr>
            <p:cNvSpPr/>
            <p:nvPr/>
          </p:nvSpPr>
          <p:spPr>
            <a:xfrm>
              <a:off x="2643187" y="83312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31750"/>
                  </a:ln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close/>
                  <a:moveTo>
                    <a:pt x="-2857500" y="236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5" name="Freeform 352">
              <a:extLst>
                <a:ext uri="{FF2B5EF4-FFF2-40B4-BE49-F238E27FC236}">
                  <a16:creationId xmlns:a16="http://schemas.microsoft.com/office/drawing/2014/main" id="{731940CF-959E-8D6B-1D6E-13CC397A11B7}"/>
                </a:ext>
              </a:extLst>
            </p:cNvPr>
            <p:cNvSpPr/>
            <p:nvPr/>
          </p:nvSpPr>
          <p:spPr>
            <a:xfrm>
              <a:off x="2690812" y="8239125"/>
              <a:ext cx="60325" cy="101600"/>
            </a:xfrm>
            <a:custGeom>
              <a:avLst/>
              <a:gdLst/>
              <a:ahLst/>
              <a:cxnLst/>
              <a:rect l="0" t="0" r="0" b="0"/>
              <a:pathLst>
                <a:path w="603250" h="1016000">
                  <a:moveTo>
                    <a:pt x="571500" y="158750"/>
                  </a:move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666750"/>
                  </a:lnTo>
                  <a:lnTo>
                    <a:pt x="63500" y="857250"/>
                  </a:lnTo>
                  <a:lnTo>
                    <a:pt x="158750" y="952500"/>
                  </a:lnTo>
                  <a:lnTo>
                    <a:pt x="285750" y="1016000"/>
                  </a:lnTo>
                  <a:lnTo>
                    <a:pt x="349250" y="101600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03250" y="730250"/>
                  </a:lnTo>
                  <a:lnTo>
                    <a:pt x="603250" y="666750"/>
                  </a:lnTo>
                  <a:lnTo>
                    <a:pt x="571500" y="539750"/>
                  </a:lnTo>
                  <a:lnTo>
                    <a:pt x="476250" y="444500"/>
                  </a:lnTo>
                  <a:lnTo>
                    <a:pt x="349250" y="381000"/>
                  </a:lnTo>
                  <a:lnTo>
                    <a:pt x="285750" y="381000"/>
                  </a:lnTo>
                  <a:lnTo>
                    <a:pt x="158750" y="444500"/>
                  </a:lnTo>
                  <a:lnTo>
                    <a:pt x="63500" y="53975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6" name="Freeform 353">
              <a:extLst>
                <a:ext uri="{FF2B5EF4-FFF2-40B4-BE49-F238E27FC236}">
                  <a16:creationId xmlns:a16="http://schemas.microsoft.com/office/drawing/2014/main" id="{150FFDFD-9615-0E7B-54DE-5CCE327A7B0C}"/>
                </a:ext>
              </a:extLst>
            </p:cNvPr>
            <p:cNvSpPr/>
            <p:nvPr/>
          </p:nvSpPr>
          <p:spPr>
            <a:xfrm>
              <a:off x="3109912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6350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7" name="Freeform 354">
              <a:extLst>
                <a:ext uri="{FF2B5EF4-FFF2-40B4-BE49-F238E27FC236}">
                  <a16:creationId xmlns:a16="http://schemas.microsoft.com/office/drawing/2014/main" id="{0A1270D0-F241-0501-9153-1F0ABA86CAD4}"/>
                </a:ext>
              </a:extLst>
            </p:cNvPr>
            <p:cNvSpPr/>
            <p:nvPr/>
          </p:nvSpPr>
          <p:spPr>
            <a:xfrm>
              <a:off x="3208337" y="83312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31750"/>
                  </a:ln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close/>
                  <a:moveTo>
                    <a:pt x="-8509000" y="236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8" name="Freeform 355">
              <a:extLst>
                <a:ext uri="{FF2B5EF4-FFF2-40B4-BE49-F238E27FC236}">
                  <a16:creationId xmlns:a16="http://schemas.microsoft.com/office/drawing/2014/main" id="{EC7A92B8-CB20-E719-AFE1-F71691ABA76A}"/>
                </a:ext>
              </a:extLst>
            </p:cNvPr>
            <p:cNvSpPr/>
            <p:nvPr/>
          </p:nvSpPr>
          <p:spPr>
            <a:xfrm>
              <a:off x="3252787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22250" y="0"/>
                  </a:moveTo>
                  <a:lnTo>
                    <a:pt x="63500" y="63500"/>
                  </a:lnTo>
                  <a:lnTo>
                    <a:pt x="31750" y="158750"/>
                  </a:lnTo>
                  <a:lnTo>
                    <a:pt x="31750" y="254000"/>
                  </a:lnTo>
                  <a:lnTo>
                    <a:pt x="63500" y="349250"/>
                  </a:lnTo>
                  <a:lnTo>
                    <a:pt x="158750" y="381000"/>
                  </a:lnTo>
                  <a:lnTo>
                    <a:pt x="349250" y="44450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825500"/>
                  </a:lnTo>
                  <a:lnTo>
                    <a:pt x="603250" y="920750"/>
                  </a:lnTo>
                  <a:lnTo>
                    <a:pt x="539750" y="952500"/>
                  </a:lnTo>
                  <a:lnTo>
                    <a:pt x="412750" y="1016000"/>
                  </a:lnTo>
                  <a:lnTo>
                    <a:pt x="222250" y="1016000"/>
                  </a:lnTo>
                  <a:lnTo>
                    <a:pt x="63500" y="952500"/>
                  </a:lnTo>
                  <a:lnTo>
                    <a:pt x="31750" y="920750"/>
                  </a:lnTo>
                  <a:lnTo>
                    <a:pt x="0" y="82550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54000" y="444500"/>
                  </a:lnTo>
                  <a:lnTo>
                    <a:pt x="444500" y="381000"/>
                  </a:lnTo>
                  <a:lnTo>
                    <a:pt x="539750" y="349250"/>
                  </a:lnTo>
                  <a:lnTo>
                    <a:pt x="603250" y="254000"/>
                  </a:lnTo>
                  <a:lnTo>
                    <a:pt x="603250" y="158750"/>
                  </a:ln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-8032750" y="2454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9" name="Freeform 356">
              <a:extLst>
                <a:ext uri="{FF2B5EF4-FFF2-40B4-BE49-F238E27FC236}">
                  <a16:creationId xmlns:a16="http://schemas.microsoft.com/office/drawing/2014/main" id="{6B7FE635-DF0C-597E-3F69-116D091AE225}"/>
                </a:ext>
              </a:extLst>
            </p:cNvPr>
            <p:cNvSpPr/>
            <p:nvPr/>
          </p:nvSpPr>
          <p:spPr>
            <a:xfrm>
              <a:off x="3744912" y="82391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0" name="Freeform 357">
              <a:extLst>
                <a:ext uri="{FF2B5EF4-FFF2-40B4-BE49-F238E27FC236}">
                  <a16:creationId xmlns:a16="http://schemas.microsoft.com/office/drawing/2014/main" id="{01437428-07DC-3276-79EC-D8052A184643}"/>
                </a:ext>
              </a:extLst>
            </p:cNvPr>
            <p:cNvSpPr/>
            <p:nvPr/>
          </p:nvSpPr>
          <p:spPr>
            <a:xfrm>
              <a:off x="3792537" y="823912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1" name="Freeform 358">
              <a:extLst>
                <a:ext uri="{FF2B5EF4-FFF2-40B4-BE49-F238E27FC236}">
                  <a16:creationId xmlns:a16="http://schemas.microsoft.com/office/drawing/2014/main" id="{243EF692-6202-54FA-B055-8E35E2D32080}"/>
                </a:ext>
              </a:extLst>
            </p:cNvPr>
            <p:cNvSpPr/>
            <p:nvPr/>
          </p:nvSpPr>
          <p:spPr>
            <a:xfrm>
              <a:off x="4240212" y="82391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2" name="Freeform 359">
              <a:extLst>
                <a:ext uri="{FF2B5EF4-FFF2-40B4-BE49-F238E27FC236}">
                  <a16:creationId xmlns:a16="http://schemas.microsoft.com/office/drawing/2014/main" id="{7BD5A9ED-724F-B597-A0F2-47201451F619}"/>
                </a:ext>
              </a:extLst>
            </p:cNvPr>
            <p:cNvSpPr/>
            <p:nvPr/>
          </p:nvSpPr>
          <p:spPr>
            <a:xfrm>
              <a:off x="4287837" y="823912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3" name="Freeform 360">
              <a:extLst>
                <a:ext uri="{FF2B5EF4-FFF2-40B4-BE49-F238E27FC236}">
                  <a16:creationId xmlns:a16="http://schemas.microsoft.com/office/drawing/2014/main" id="{25754C93-A7A7-73BD-6ABC-B7F35A46043D}"/>
                </a:ext>
              </a:extLst>
            </p:cNvPr>
            <p:cNvSpPr/>
            <p:nvPr/>
          </p:nvSpPr>
          <p:spPr>
            <a:xfrm>
              <a:off x="4338637" y="83312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-19812000" y="236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4" name="Freeform 361">
              <a:extLst>
                <a:ext uri="{FF2B5EF4-FFF2-40B4-BE49-F238E27FC236}">
                  <a16:creationId xmlns:a16="http://schemas.microsoft.com/office/drawing/2014/main" id="{D6CCF065-DC29-8B80-4A15-CD6A010D509E}"/>
                </a:ext>
              </a:extLst>
            </p:cNvPr>
            <p:cNvSpPr/>
            <p:nvPr/>
          </p:nvSpPr>
          <p:spPr>
            <a:xfrm>
              <a:off x="4379912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63500" y="25400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39750"/>
                  </a:lnTo>
                  <a:lnTo>
                    <a:pt x="0" y="1016000"/>
                  </a:lnTo>
                  <a:lnTo>
                    <a:pt x="66675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5" name="Freeform 362">
              <a:extLst>
                <a:ext uri="{FF2B5EF4-FFF2-40B4-BE49-F238E27FC236}">
                  <a16:creationId xmlns:a16="http://schemas.microsoft.com/office/drawing/2014/main" id="{CC02ECB6-4321-2B52-68B7-D2B5E53ECEBB}"/>
                </a:ext>
              </a:extLst>
            </p:cNvPr>
            <p:cNvSpPr/>
            <p:nvPr/>
          </p:nvSpPr>
          <p:spPr>
            <a:xfrm>
              <a:off x="4805362" y="82391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6" name="Freeform 363">
              <a:extLst>
                <a:ext uri="{FF2B5EF4-FFF2-40B4-BE49-F238E27FC236}">
                  <a16:creationId xmlns:a16="http://schemas.microsoft.com/office/drawing/2014/main" id="{F77D29F9-2A4A-02B4-19BF-79D568B3C41B}"/>
                </a:ext>
              </a:extLst>
            </p:cNvPr>
            <p:cNvSpPr/>
            <p:nvPr/>
          </p:nvSpPr>
          <p:spPr>
            <a:xfrm>
              <a:off x="4849812" y="823912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7" name="Freeform 364">
              <a:extLst>
                <a:ext uri="{FF2B5EF4-FFF2-40B4-BE49-F238E27FC236}">
                  <a16:creationId xmlns:a16="http://schemas.microsoft.com/office/drawing/2014/main" id="{F3F02A5C-8CB2-528C-DE63-F0F1AA0BEA8D}"/>
                </a:ext>
              </a:extLst>
            </p:cNvPr>
            <p:cNvSpPr/>
            <p:nvPr/>
          </p:nvSpPr>
          <p:spPr>
            <a:xfrm>
              <a:off x="4903787" y="83312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-25463500" y="236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8" name="Freeform 365">
              <a:extLst>
                <a:ext uri="{FF2B5EF4-FFF2-40B4-BE49-F238E27FC236}">
                  <a16:creationId xmlns:a16="http://schemas.microsoft.com/office/drawing/2014/main" id="{0346D58A-63C5-BCB6-1D7E-D75743DE8F6F}"/>
                </a:ext>
              </a:extLst>
            </p:cNvPr>
            <p:cNvSpPr/>
            <p:nvPr/>
          </p:nvSpPr>
          <p:spPr>
            <a:xfrm>
              <a:off x="4945062" y="82391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9" name="Freeform 366">
              <a:extLst>
                <a:ext uri="{FF2B5EF4-FFF2-40B4-BE49-F238E27FC236}">
                  <a16:creationId xmlns:a16="http://schemas.microsoft.com/office/drawing/2014/main" id="{ECA00493-70CF-6E92-7F59-218FA2CF3C6F}"/>
                </a:ext>
              </a:extLst>
            </p:cNvPr>
            <p:cNvSpPr/>
            <p:nvPr/>
          </p:nvSpPr>
          <p:spPr>
            <a:xfrm>
              <a:off x="4992687" y="823912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0" name="Freeform 367">
              <a:extLst>
                <a:ext uri="{FF2B5EF4-FFF2-40B4-BE49-F238E27FC236}">
                  <a16:creationId xmlns:a16="http://schemas.microsoft.com/office/drawing/2014/main" id="{E8438755-3888-F5DB-3711-5B029592A504}"/>
                </a:ext>
              </a:extLst>
            </p:cNvPr>
            <p:cNvSpPr/>
            <p:nvPr/>
          </p:nvSpPr>
          <p:spPr>
            <a:xfrm>
              <a:off x="5367337" y="8239125"/>
              <a:ext cx="73025" cy="66675"/>
            </a:xfrm>
            <a:custGeom>
              <a:avLst/>
              <a:gdLst/>
              <a:ahLst/>
              <a:cxnLst/>
              <a:rect l="0" t="0" r="0" b="0"/>
              <a:pathLst>
                <a:path w="730250" h="666750">
                  <a:moveTo>
                    <a:pt x="476250" y="0"/>
                  </a:moveTo>
                  <a:lnTo>
                    <a:pt x="0" y="666750"/>
                  </a:lnTo>
                  <a:lnTo>
                    <a:pt x="7302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1" name="Freeform 368">
              <a:extLst>
                <a:ext uri="{FF2B5EF4-FFF2-40B4-BE49-F238E27FC236}">
                  <a16:creationId xmlns:a16="http://schemas.microsoft.com/office/drawing/2014/main" id="{EC7412A5-F777-7882-7980-12638A8D3C83}"/>
                </a:ext>
              </a:extLst>
            </p:cNvPr>
            <p:cNvSpPr/>
            <p:nvPr/>
          </p:nvSpPr>
          <p:spPr>
            <a:xfrm>
              <a:off x="5414962" y="823912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2" name="Freeform 369">
              <a:extLst>
                <a:ext uri="{FF2B5EF4-FFF2-40B4-BE49-F238E27FC236}">
                  <a16:creationId xmlns:a16="http://schemas.microsoft.com/office/drawing/2014/main" id="{EBF0C0AA-C5A5-4DAE-AC82-5C31F03AB763}"/>
                </a:ext>
              </a:extLst>
            </p:cNvPr>
            <p:cNvSpPr/>
            <p:nvPr/>
          </p:nvSpPr>
          <p:spPr>
            <a:xfrm>
              <a:off x="5468937" y="83312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-31115000" y="236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3" name="Freeform 370">
              <a:extLst>
                <a:ext uri="{FF2B5EF4-FFF2-40B4-BE49-F238E27FC236}">
                  <a16:creationId xmlns:a16="http://schemas.microsoft.com/office/drawing/2014/main" id="{46A096B6-84A2-1416-4AA5-A373CB681623}"/>
                </a:ext>
              </a:extLst>
            </p:cNvPr>
            <p:cNvSpPr/>
            <p:nvPr/>
          </p:nvSpPr>
          <p:spPr>
            <a:xfrm>
              <a:off x="5513387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571500" y="158750"/>
                  </a:move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666750"/>
                  </a:lnTo>
                  <a:lnTo>
                    <a:pt x="63500" y="857250"/>
                  </a:lnTo>
                  <a:lnTo>
                    <a:pt x="158750" y="952500"/>
                  </a:lnTo>
                  <a:lnTo>
                    <a:pt x="285750" y="1016000"/>
                  </a:lnTo>
                  <a:lnTo>
                    <a:pt x="349250" y="101600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35000" y="730250"/>
                  </a:lnTo>
                  <a:lnTo>
                    <a:pt x="635000" y="666750"/>
                  </a:lnTo>
                  <a:lnTo>
                    <a:pt x="571500" y="539750"/>
                  </a:lnTo>
                  <a:lnTo>
                    <a:pt x="476250" y="444500"/>
                  </a:lnTo>
                  <a:lnTo>
                    <a:pt x="349250" y="381000"/>
                  </a:lnTo>
                  <a:lnTo>
                    <a:pt x="285750" y="381000"/>
                  </a:lnTo>
                  <a:lnTo>
                    <a:pt x="158750" y="444500"/>
                  </a:lnTo>
                  <a:lnTo>
                    <a:pt x="63500" y="53975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4" name="Freeform 371">
              <a:extLst>
                <a:ext uri="{FF2B5EF4-FFF2-40B4-BE49-F238E27FC236}">
                  <a16:creationId xmlns:a16="http://schemas.microsoft.com/office/drawing/2014/main" id="{83C42690-79DA-FADF-5C48-A774E3A6EBB5}"/>
                </a:ext>
              </a:extLst>
            </p:cNvPr>
            <p:cNvSpPr/>
            <p:nvPr/>
          </p:nvSpPr>
          <p:spPr>
            <a:xfrm>
              <a:off x="5932487" y="8239125"/>
              <a:ext cx="73025" cy="66675"/>
            </a:xfrm>
            <a:custGeom>
              <a:avLst/>
              <a:gdLst/>
              <a:ahLst/>
              <a:cxnLst/>
              <a:rect l="0" t="0" r="0" b="0"/>
              <a:pathLst>
                <a:path w="730250" h="666750">
                  <a:moveTo>
                    <a:pt x="476250" y="0"/>
                  </a:moveTo>
                  <a:lnTo>
                    <a:pt x="0" y="666750"/>
                  </a:lnTo>
                  <a:lnTo>
                    <a:pt x="7302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5" name="Freeform 372">
              <a:extLst>
                <a:ext uri="{FF2B5EF4-FFF2-40B4-BE49-F238E27FC236}">
                  <a16:creationId xmlns:a16="http://schemas.microsoft.com/office/drawing/2014/main" id="{4B5D5048-FBB2-26FC-FCC1-FE0C258A3CEF}"/>
                </a:ext>
              </a:extLst>
            </p:cNvPr>
            <p:cNvSpPr/>
            <p:nvPr/>
          </p:nvSpPr>
          <p:spPr>
            <a:xfrm>
              <a:off x="5980112" y="823912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6" name="Freeform 373">
              <a:extLst>
                <a:ext uri="{FF2B5EF4-FFF2-40B4-BE49-F238E27FC236}">
                  <a16:creationId xmlns:a16="http://schemas.microsoft.com/office/drawing/2014/main" id="{F19D5F67-859D-4CAF-8D95-B123BE360AAF}"/>
                </a:ext>
              </a:extLst>
            </p:cNvPr>
            <p:cNvSpPr/>
            <p:nvPr/>
          </p:nvSpPr>
          <p:spPr>
            <a:xfrm>
              <a:off x="6030912" y="83312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31750"/>
                  </a:ln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close/>
                  <a:moveTo>
                    <a:pt x="-36734750" y="236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7" name="Freeform 374">
              <a:extLst>
                <a:ext uri="{FF2B5EF4-FFF2-40B4-BE49-F238E27FC236}">
                  <a16:creationId xmlns:a16="http://schemas.microsoft.com/office/drawing/2014/main" id="{97A04FCD-3ED4-E2CA-57DB-A09CE0392D27}"/>
                </a:ext>
              </a:extLst>
            </p:cNvPr>
            <p:cNvSpPr/>
            <p:nvPr/>
          </p:nvSpPr>
          <p:spPr>
            <a:xfrm>
              <a:off x="6075362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54000"/>
                  </a:lnTo>
                  <a:lnTo>
                    <a:pt x="95250" y="349250"/>
                  </a:lnTo>
                  <a:lnTo>
                    <a:pt x="190500" y="381000"/>
                  </a:lnTo>
                  <a:lnTo>
                    <a:pt x="381000" y="44450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825500"/>
                  </a:lnTo>
                  <a:lnTo>
                    <a:pt x="603250" y="920750"/>
                  </a:lnTo>
                  <a:lnTo>
                    <a:pt x="571500" y="952500"/>
                  </a:lnTo>
                  <a:lnTo>
                    <a:pt x="41275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44500"/>
                  </a:lnTo>
                  <a:lnTo>
                    <a:pt x="476250" y="381000"/>
                  </a:lnTo>
                  <a:lnTo>
                    <a:pt x="571500" y="349250"/>
                  </a:lnTo>
                  <a:lnTo>
                    <a:pt x="603250" y="25400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-36258500" y="2454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8" name="Freeform 375">
              <a:extLst>
                <a:ext uri="{FF2B5EF4-FFF2-40B4-BE49-F238E27FC236}">
                  <a16:creationId xmlns:a16="http://schemas.microsoft.com/office/drawing/2014/main" id="{212DDCFD-3EA8-BC6C-E011-8FE18D6D3E6F}"/>
                </a:ext>
              </a:extLst>
            </p:cNvPr>
            <p:cNvSpPr/>
            <p:nvPr/>
          </p:nvSpPr>
          <p:spPr>
            <a:xfrm>
              <a:off x="6567487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571500" y="0"/>
                  </a:moveTo>
                  <a:lnTo>
                    <a:pt x="95250" y="0"/>
                  </a:lnTo>
                  <a:lnTo>
                    <a:pt x="63500" y="444500"/>
                  </a:lnTo>
                  <a:lnTo>
                    <a:pt x="95250" y="381000"/>
                  </a:lnTo>
                  <a:lnTo>
                    <a:pt x="254000" y="349250"/>
                  </a:lnTo>
                  <a:lnTo>
                    <a:pt x="381000" y="34925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1016000"/>
                  </a:lnTo>
                  <a:lnTo>
                    <a:pt x="254000" y="1016000"/>
                  </a:lnTo>
                  <a:lnTo>
                    <a:pt x="95250" y="952500"/>
                  </a:lnTo>
                  <a:lnTo>
                    <a:pt x="6350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9" name="Freeform 376">
              <a:extLst>
                <a:ext uri="{FF2B5EF4-FFF2-40B4-BE49-F238E27FC236}">
                  <a16:creationId xmlns:a16="http://schemas.microsoft.com/office/drawing/2014/main" id="{C93DB517-CB25-7F7B-B70B-DD9C1A5C244C}"/>
                </a:ext>
              </a:extLst>
            </p:cNvPr>
            <p:cNvSpPr/>
            <p:nvPr/>
          </p:nvSpPr>
          <p:spPr>
            <a:xfrm>
              <a:off x="4624387" y="5699125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0" name="Freeform 377">
              <a:extLst>
                <a:ext uri="{FF2B5EF4-FFF2-40B4-BE49-F238E27FC236}">
                  <a16:creationId xmlns:a16="http://schemas.microsoft.com/office/drawing/2014/main" id="{C9B96A69-C454-A0F0-4C4D-6E258DCFADF4}"/>
                </a:ext>
              </a:extLst>
            </p:cNvPr>
            <p:cNvSpPr/>
            <p:nvPr/>
          </p:nvSpPr>
          <p:spPr>
            <a:xfrm>
              <a:off x="4624387" y="5699125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1" name="Freeform 378">
              <a:extLst>
                <a:ext uri="{FF2B5EF4-FFF2-40B4-BE49-F238E27FC236}">
                  <a16:creationId xmlns:a16="http://schemas.microsoft.com/office/drawing/2014/main" id="{8551E6BD-4880-DA78-86CD-481F7997FBE8}"/>
                </a:ext>
              </a:extLst>
            </p:cNvPr>
            <p:cNvSpPr/>
            <p:nvPr/>
          </p:nvSpPr>
          <p:spPr>
            <a:xfrm>
              <a:off x="4741862" y="57499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2" name="Freeform 379">
              <a:extLst>
                <a:ext uri="{FF2B5EF4-FFF2-40B4-BE49-F238E27FC236}">
                  <a16:creationId xmlns:a16="http://schemas.microsoft.com/office/drawing/2014/main" id="{5A21ECBF-2828-136C-2DC5-C3AC7F13721F}"/>
                </a:ext>
              </a:extLst>
            </p:cNvPr>
            <p:cNvSpPr/>
            <p:nvPr/>
          </p:nvSpPr>
          <p:spPr>
            <a:xfrm>
              <a:off x="4779962" y="57499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3" name="Freeform 380">
              <a:extLst>
                <a:ext uri="{FF2B5EF4-FFF2-40B4-BE49-F238E27FC236}">
                  <a16:creationId xmlns:a16="http://schemas.microsoft.com/office/drawing/2014/main" id="{CA3B4A76-D8BD-511F-6891-26DBA3214067}"/>
                </a:ext>
              </a:extLst>
            </p:cNvPr>
            <p:cNvSpPr/>
            <p:nvPr/>
          </p:nvSpPr>
          <p:spPr>
            <a:xfrm>
              <a:off x="4779962" y="57499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0" y="0"/>
                  </a:moveTo>
                  <a:lnTo>
                    <a:pt x="349250" y="0"/>
                  </a:lnTo>
                  <a:lnTo>
                    <a:pt x="476250" y="31750"/>
                  </a:lnTo>
                  <a:lnTo>
                    <a:pt x="571500" y="127000"/>
                  </a:lnTo>
                  <a:lnTo>
                    <a:pt x="603250" y="222250"/>
                  </a:lnTo>
                  <a:lnTo>
                    <a:pt x="666750" y="381000"/>
                  </a:lnTo>
                  <a:lnTo>
                    <a:pt x="666750" y="603250"/>
                  </a:lnTo>
                  <a:lnTo>
                    <a:pt x="603250" y="730250"/>
                  </a:lnTo>
                  <a:lnTo>
                    <a:pt x="571500" y="825500"/>
                  </a:lnTo>
                  <a:lnTo>
                    <a:pt x="476250" y="920750"/>
                  </a:lnTo>
                  <a:lnTo>
                    <a:pt x="349250" y="98425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4" name="Freeform 381">
              <a:extLst>
                <a:ext uri="{FF2B5EF4-FFF2-40B4-BE49-F238E27FC236}">
                  <a16:creationId xmlns:a16="http://schemas.microsoft.com/office/drawing/2014/main" id="{785F4A9B-9481-61D3-2FDC-EC499EE93487}"/>
                </a:ext>
              </a:extLst>
            </p:cNvPr>
            <p:cNvSpPr/>
            <p:nvPr/>
          </p:nvSpPr>
          <p:spPr>
            <a:xfrm>
              <a:off x="4741862" y="59467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5" name="Freeform 382">
              <a:extLst>
                <a:ext uri="{FF2B5EF4-FFF2-40B4-BE49-F238E27FC236}">
                  <a16:creationId xmlns:a16="http://schemas.microsoft.com/office/drawing/2014/main" id="{CF193503-3535-82FC-553F-26C348A03793}"/>
                </a:ext>
              </a:extLst>
            </p:cNvPr>
            <p:cNvSpPr/>
            <p:nvPr/>
          </p:nvSpPr>
          <p:spPr>
            <a:xfrm>
              <a:off x="4741862" y="5946775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6" name="Freeform 383">
              <a:extLst>
                <a:ext uri="{FF2B5EF4-FFF2-40B4-BE49-F238E27FC236}">
                  <a16:creationId xmlns:a16="http://schemas.microsoft.com/office/drawing/2014/main" id="{21781162-3D12-D908-8322-100BFF16F157}"/>
                </a:ext>
              </a:extLst>
            </p:cNvPr>
            <p:cNvSpPr/>
            <p:nvPr/>
          </p:nvSpPr>
          <p:spPr>
            <a:xfrm>
              <a:off x="4741862" y="5994400"/>
              <a:ext cx="38100" cy="0"/>
            </a:xfrm>
            <a:custGeom>
              <a:avLst/>
              <a:gdLst/>
              <a:ahLst/>
              <a:cxnLst/>
              <a:rect l="0" t="0" r="0" b="0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7" name="Freeform 384">
              <a:extLst>
                <a:ext uri="{FF2B5EF4-FFF2-40B4-BE49-F238E27FC236}">
                  <a16:creationId xmlns:a16="http://schemas.microsoft.com/office/drawing/2014/main" id="{D1966899-F54A-6210-39A3-5F79FB6174D9}"/>
                </a:ext>
              </a:extLst>
            </p:cNvPr>
            <p:cNvSpPr/>
            <p:nvPr/>
          </p:nvSpPr>
          <p:spPr>
            <a:xfrm>
              <a:off x="4741862" y="6045200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8" name="Freeform 385">
              <a:extLst>
                <a:ext uri="{FF2B5EF4-FFF2-40B4-BE49-F238E27FC236}">
                  <a16:creationId xmlns:a16="http://schemas.microsoft.com/office/drawing/2014/main" id="{BC73FBC2-5825-50AC-4EF9-464CC4E4D017}"/>
                </a:ext>
              </a:extLst>
            </p:cNvPr>
            <p:cNvSpPr/>
            <p:nvPr/>
          </p:nvSpPr>
          <p:spPr>
            <a:xfrm>
              <a:off x="4830762" y="5978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9" name="Freeform 386">
              <a:extLst>
                <a:ext uri="{FF2B5EF4-FFF2-40B4-BE49-F238E27FC236}">
                  <a16:creationId xmlns:a16="http://schemas.microsoft.com/office/drawing/2014/main" id="{D3896452-75ED-290D-547B-59765FDB0D22}"/>
                </a:ext>
              </a:extLst>
            </p:cNvPr>
            <p:cNvSpPr/>
            <p:nvPr/>
          </p:nvSpPr>
          <p:spPr>
            <a:xfrm>
              <a:off x="4830762" y="5978525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6350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0" name="Freeform 387">
              <a:extLst>
                <a:ext uri="{FF2B5EF4-FFF2-40B4-BE49-F238E27FC236}">
                  <a16:creationId xmlns:a16="http://schemas.microsoft.com/office/drawing/2014/main" id="{C7034AEB-F51C-9423-2ACC-30CCF96C8FA2}"/>
                </a:ext>
              </a:extLst>
            </p:cNvPr>
            <p:cNvSpPr/>
            <p:nvPr/>
          </p:nvSpPr>
          <p:spPr>
            <a:xfrm>
              <a:off x="4926012" y="594677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0"/>
                  </a:moveTo>
                  <a:lnTo>
                    <a:pt x="0" y="793750"/>
                  </a:lnTo>
                  <a:lnTo>
                    <a:pt x="63500" y="952500"/>
                  </a:lnTo>
                  <a:lnTo>
                    <a:pt x="158750" y="98425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1" name="Freeform 388">
              <a:extLst>
                <a:ext uri="{FF2B5EF4-FFF2-40B4-BE49-F238E27FC236}">
                  <a16:creationId xmlns:a16="http://schemas.microsoft.com/office/drawing/2014/main" id="{12236C70-EBAD-8A57-8170-1E6D217ED0B6}"/>
                </a:ext>
              </a:extLst>
            </p:cNvPr>
            <p:cNvSpPr/>
            <p:nvPr/>
          </p:nvSpPr>
          <p:spPr>
            <a:xfrm>
              <a:off x="4913312" y="5978525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2" name="Freeform 389">
              <a:extLst>
                <a:ext uri="{FF2B5EF4-FFF2-40B4-BE49-F238E27FC236}">
                  <a16:creationId xmlns:a16="http://schemas.microsoft.com/office/drawing/2014/main" id="{13E7AE6C-AFFF-164B-651D-C7FA26006E71}"/>
                </a:ext>
              </a:extLst>
            </p:cNvPr>
            <p:cNvSpPr/>
            <p:nvPr/>
          </p:nvSpPr>
          <p:spPr>
            <a:xfrm>
              <a:off x="4976812" y="5978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3" name="Freeform 390">
              <a:extLst>
                <a:ext uri="{FF2B5EF4-FFF2-40B4-BE49-F238E27FC236}">
                  <a16:creationId xmlns:a16="http://schemas.microsoft.com/office/drawing/2014/main" id="{8DF784DA-A32C-4946-26E3-E8A237F7325C}"/>
                </a:ext>
              </a:extLst>
            </p:cNvPr>
            <p:cNvSpPr/>
            <p:nvPr/>
          </p:nvSpPr>
          <p:spPr>
            <a:xfrm>
              <a:off x="4976812" y="5978525"/>
              <a:ext cx="38100" cy="28575"/>
            </a:xfrm>
            <a:custGeom>
              <a:avLst/>
              <a:gdLst/>
              <a:ahLst/>
              <a:cxnLst/>
              <a:rect l="0" t="0" r="0" b="0"/>
              <a:pathLst>
                <a:path w="381000" h="285750">
                  <a:moveTo>
                    <a:pt x="0" y="285750"/>
                  </a:moveTo>
                  <a:lnTo>
                    <a:pt x="63500" y="1587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4" name="Freeform 391">
              <a:extLst>
                <a:ext uri="{FF2B5EF4-FFF2-40B4-BE49-F238E27FC236}">
                  <a16:creationId xmlns:a16="http://schemas.microsoft.com/office/drawing/2014/main" id="{68D4C24F-81C0-8DC6-8D49-034C9250C8C4}"/>
                </a:ext>
              </a:extLst>
            </p:cNvPr>
            <p:cNvSpPr/>
            <p:nvPr/>
          </p:nvSpPr>
          <p:spPr>
            <a:xfrm>
              <a:off x="5033962" y="59404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0" y="63500"/>
                  </a:move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lnTo>
                    <a:pt x="0" y="63500"/>
                  </a:lnTo>
                  <a:close/>
                  <a:moveTo>
                    <a:pt x="-2921000" y="47529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5" name="Freeform 392">
              <a:extLst>
                <a:ext uri="{FF2B5EF4-FFF2-40B4-BE49-F238E27FC236}">
                  <a16:creationId xmlns:a16="http://schemas.microsoft.com/office/drawing/2014/main" id="{C9B48C90-1B61-B446-5C10-B39E8340E30B}"/>
                </a:ext>
              </a:extLst>
            </p:cNvPr>
            <p:cNvSpPr/>
            <p:nvPr/>
          </p:nvSpPr>
          <p:spPr>
            <a:xfrm>
              <a:off x="5040312" y="5978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6" name="Freeform 393">
              <a:extLst>
                <a:ext uri="{FF2B5EF4-FFF2-40B4-BE49-F238E27FC236}">
                  <a16:creationId xmlns:a16="http://schemas.microsoft.com/office/drawing/2014/main" id="{0425C2FD-4866-41AE-2BC4-B15D68BA254D}"/>
                </a:ext>
              </a:extLst>
            </p:cNvPr>
            <p:cNvSpPr/>
            <p:nvPr/>
          </p:nvSpPr>
          <p:spPr>
            <a:xfrm>
              <a:off x="5072062" y="597852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08000" y="95250"/>
                  </a:ln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3500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3500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7" name="Freeform 394">
              <a:extLst>
                <a:ext uri="{FF2B5EF4-FFF2-40B4-BE49-F238E27FC236}">
                  <a16:creationId xmlns:a16="http://schemas.microsoft.com/office/drawing/2014/main" id="{1284E622-0A42-8E46-B9C4-63B817C8C218}"/>
                </a:ext>
              </a:extLst>
            </p:cNvPr>
            <p:cNvSpPr/>
            <p:nvPr/>
          </p:nvSpPr>
          <p:spPr>
            <a:xfrm>
              <a:off x="5157787" y="5978525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508000" y="158750"/>
                  </a:moveTo>
                  <a:lnTo>
                    <a:pt x="476250" y="63500"/>
                  </a:lnTo>
                  <a:lnTo>
                    <a:pt x="317500" y="0"/>
                  </a:lnTo>
                  <a:lnTo>
                    <a:pt x="190500" y="0"/>
                  </a:lnTo>
                  <a:lnTo>
                    <a:pt x="31750" y="63500"/>
                  </a:lnTo>
                  <a:lnTo>
                    <a:pt x="0" y="158750"/>
                  </a:lnTo>
                  <a:lnTo>
                    <a:pt x="31750" y="254000"/>
                  </a:lnTo>
                  <a:lnTo>
                    <a:pt x="127000" y="285750"/>
                  </a:lnTo>
                  <a:lnTo>
                    <a:pt x="381000" y="349250"/>
                  </a:lnTo>
                  <a:lnTo>
                    <a:pt x="476250" y="381000"/>
                  </a:lnTo>
                  <a:lnTo>
                    <a:pt x="508000" y="476250"/>
                  </a:lnTo>
                  <a:lnTo>
                    <a:pt x="508000" y="539750"/>
                  </a:lnTo>
                  <a:lnTo>
                    <a:pt x="476250" y="635000"/>
                  </a:lnTo>
                  <a:lnTo>
                    <a:pt x="317500" y="666750"/>
                  </a:lnTo>
                  <a:lnTo>
                    <a:pt x="190500" y="666750"/>
                  </a:lnTo>
                  <a:lnTo>
                    <a:pt x="31750" y="635000"/>
                  </a:ln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8" name="Freeform 395">
              <a:extLst>
                <a:ext uri="{FF2B5EF4-FFF2-40B4-BE49-F238E27FC236}">
                  <a16:creationId xmlns:a16="http://schemas.microsoft.com/office/drawing/2014/main" id="{EDB2A6EB-83AD-A40F-87B1-4DCEAC27D981}"/>
                </a:ext>
              </a:extLst>
            </p:cNvPr>
            <p:cNvSpPr/>
            <p:nvPr/>
          </p:nvSpPr>
          <p:spPr>
            <a:xfrm>
              <a:off x="4741862" y="61436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9" name="Freeform 396">
              <a:extLst>
                <a:ext uri="{FF2B5EF4-FFF2-40B4-BE49-F238E27FC236}">
                  <a16:creationId xmlns:a16="http://schemas.microsoft.com/office/drawing/2014/main" id="{8376C2E4-D576-D72E-CEE7-C40F778BB3C0}"/>
                </a:ext>
              </a:extLst>
            </p:cNvPr>
            <p:cNvSpPr/>
            <p:nvPr/>
          </p:nvSpPr>
          <p:spPr>
            <a:xfrm>
              <a:off x="4741862" y="614362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0" name="Freeform 397">
              <a:extLst>
                <a:ext uri="{FF2B5EF4-FFF2-40B4-BE49-F238E27FC236}">
                  <a16:creationId xmlns:a16="http://schemas.microsoft.com/office/drawing/2014/main" id="{50F8CFB3-E3FF-C4AA-24A0-C044ED9E68B2}"/>
                </a:ext>
              </a:extLst>
            </p:cNvPr>
            <p:cNvSpPr/>
            <p:nvPr/>
          </p:nvSpPr>
          <p:spPr>
            <a:xfrm>
              <a:off x="4779962" y="614362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1" name="Freeform 398">
              <a:extLst>
                <a:ext uri="{FF2B5EF4-FFF2-40B4-BE49-F238E27FC236}">
                  <a16:creationId xmlns:a16="http://schemas.microsoft.com/office/drawing/2014/main" id="{FF2F04CF-BF63-1EEF-EFAC-4872BA004857}"/>
                </a:ext>
              </a:extLst>
            </p:cNvPr>
            <p:cNvSpPr/>
            <p:nvPr/>
          </p:nvSpPr>
          <p:spPr>
            <a:xfrm>
              <a:off x="4818062" y="61436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2" name="Freeform 399">
              <a:extLst>
                <a:ext uri="{FF2B5EF4-FFF2-40B4-BE49-F238E27FC236}">
                  <a16:creationId xmlns:a16="http://schemas.microsoft.com/office/drawing/2014/main" id="{359A014D-63E5-3234-357D-F5AE7D538B01}"/>
                </a:ext>
              </a:extLst>
            </p:cNvPr>
            <p:cNvSpPr/>
            <p:nvPr/>
          </p:nvSpPr>
          <p:spPr>
            <a:xfrm>
              <a:off x="4849812" y="6178550"/>
              <a:ext cx="57150" cy="63500"/>
            </a:xfrm>
            <a:custGeom>
              <a:avLst/>
              <a:gdLst/>
              <a:ahLst/>
              <a:cxnLst/>
              <a:rect l="0" t="0" r="0" b="0"/>
              <a:pathLst>
                <a:path w="571500" h="635000">
                  <a:moveTo>
                    <a:pt x="0" y="254000"/>
                  </a:moveTo>
                  <a:lnTo>
                    <a:pt x="571500" y="254000"/>
                  </a:lnTo>
                  <a:lnTo>
                    <a:pt x="571500" y="190500"/>
                  </a:lnTo>
                  <a:lnTo>
                    <a:pt x="539750" y="95250"/>
                  </a:lnTo>
                  <a:lnTo>
                    <a:pt x="476250" y="3175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54000"/>
                  </a:lnTo>
                  <a:lnTo>
                    <a:pt x="0" y="34925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54000" y="635000"/>
                  </a:lnTo>
                  <a:lnTo>
                    <a:pt x="381000" y="63500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3" name="Freeform 400">
              <a:extLst>
                <a:ext uri="{FF2B5EF4-FFF2-40B4-BE49-F238E27FC236}">
                  <a16:creationId xmlns:a16="http://schemas.microsoft.com/office/drawing/2014/main" id="{9F30CDF4-0743-8706-052F-6562398D0316}"/>
                </a:ext>
              </a:extLst>
            </p:cNvPr>
            <p:cNvSpPr/>
            <p:nvPr/>
          </p:nvSpPr>
          <p:spPr>
            <a:xfrm>
              <a:off x="4992687" y="6178550"/>
              <a:ext cx="0" cy="63500"/>
            </a:xfrm>
            <a:custGeom>
              <a:avLst/>
              <a:gdLst/>
              <a:ahLst/>
              <a:cxnLst/>
              <a:rect l="0" t="0" r="0" b="0"/>
              <a:pathLst>
                <a:path h="635000">
                  <a:moveTo>
                    <a:pt x="0" y="0"/>
                  </a:moveTo>
                  <a:lnTo>
                    <a:pt x="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4" name="Freeform 401">
              <a:extLst>
                <a:ext uri="{FF2B5EF4-FFF2-40B4-BE49-F238E27FC236}">
                  <a16:creationId xmlns:a16="http://schemas.microsoft.com/office/drawing/2014/main" id="{AD8CD589-313D-250E-AF6E-3F33DCF96C52}"/>
                </a:ext>
              </a:extLst>
            </p:cNvPr>
            <p:cNvSpPr/>
            <p:nvPr/>
          </p:nvSpPr>
          <p:spPr>
            <a:xfrm>
              <a:off x="4935537" y="6178550"/>
              <a:ext cx="57150" cy="63500"/>
            </a:xfrm>
            <a:custGeom>
              <a:avLst/>
              <a:gdLst/>
              <a:ahLst/>
              <a:cxnLst/>
              <a:rect l="0" t="0" r="0" b="0"/>
              <a:pathLst>
                <a:path w="571500" h="635000">
                  <a:moveTo>
                    <a:pt x="571500" y="127000"/>
                  </a:move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54000"/>
                  </a:lnTo>
                  <a:lnTo>
                    <a:pt x="0" y="34925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22250" y="635000"/>
                  </a:lnTo>
                  <a:lnTo>
                    <a:pt x="381000" y="63500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5" name="Freeform 402">
              <a:extLst>
                <a:ext uri="{FF2B5EF4-FFF2-40B4-BE49-F238E27FC236}">
                  <a16:creationId xmlns:a16="http://schemas.microsoft.com/office/drawing/2014/main" id="{C718444C-1D48-E0D3-572D-2DEF4C40C594}"/>
                </a:ext>
              </a:extLst>
            </p:cNvPr>
            <p:cNvSpPr/>
            <p:nvPr/>
          </p:nvSpPr>
          <p:spPr>
            <a:xfrm>
              <a:off x="5030787" y="6178550"/>
              <a:ext cx="0" cy="63500"/>
            </a:xfrm>
            <a:custGeom>
              <a:avLst/>
              <a:gdLst/>
              <a:ahLst/>
              <a:cxnLst/>
              <a:rect l="0" t="0" r="0" b="0"/>
              <a:pathLst>
                <a:path h="635000">
                  <a:moveTo>
                    <a:pt x="0" y="0"/>
                  </a:moveTo>
                  <a:lnTo>
                    <a:pt x="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6" name="Freeform 403">
              <a:extLst>
                <a:ext uri="{FF2B5EF4-FFF2-40B4-BE49-F238E27FC236}">
                  <a16:creationId xmlns:a16="http://schemas.microsoft.com/office/drawing/2014/main" id="{FDA60DAF-57FC-441B-6AE5-87EBED50B712}"/>
                </a:ext>
              </a:extLst>
            </p:cNvPr>
            <p:cNvSpPr/>
            <p:nvPr/>
          </p:nvSpPr>
          <p:spPr>
            <a:xfrm>
              <a:off x="5030787" y="6178550"/>
              <a:ext cx="50800" cy="63500"/>
            </a:xfrm>
            <a:custGeom>
              <a:avLst/>
              <a:gdLst/>
              <a:ahLst/>
              <a:cxnLst/>
              <a:rect l="0" t="0" r="0" b="0"/>
              <a:pathLst>
                <a:path w="508000" h="635000">
                  <a:moveTo>
                    <a:pt x="0" y="190500"/>
                  </a:moveTo>
                  <a:lnTo>
                    <a:pt x="127000" y="3175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08000" y="190500"/>
                  </a:lnTo>
                  <a:lnTo>
                    <a:pt x="50800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7" name="Freeform 404">
              <a:extLst>
                <a:ext uri="{FF2B5EF4-FFF2-40B4-BE49-F238E27FC236}">
                  <a16:creationId xmlns:a16="http://schemas.microsoft.com/office/drawing/2014/main" id="{417CD770-027F-D7B4-4C40-FF7088058FFA}"/>
                </a:ext>
              </a:extLst>
            </p:cNvPr>
            <p:cNvSpPr/>
            <p:nvPr/>
          </p:nvSpPr>
          <p:spPr>
            <a:xfrm>
              <a:off x="4741862" y="634047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8" name="Freeform 405">
              <a:extLst>
                <a:ext uri="{FF2B5EF4-FFF2-40B4-BE49-F238E27FC236}">
                  <a16:creationId xmlns:a16="http://schemas.microsoft.com/office/drawing/2014/main" id="{64225B10-3AE8-560F-01C7-2147ED3F63F1}"/>
                </a:ext>
              </a:extLst>
            </p:cNvPr>
            <p:cNvSpPr/>
            <p:nvPr/>
          </p:nvSpPr>
          <p:spPr>
            <a:xfrm>
              <a:off x="4741862" y="6340475"/>
              <a:ext cx="66675" cy="47625"/>
            </a:xfrm>
            <a:custGeom>
              <a:avLst/>
              <a:gdLst/>
              <a:ahLst/>
              <a:cxnLst/>
              <a:rect l="0" t="0" r="0" b="0"/>
              <a:pathLst>
                <a:path w="666750" h="476250">
                  <a:moveTo>
                    <a:pt x="0" y="0"/>
                  </a:moveTo>
                  <a:lnTo>
                    <a:pt x="444500" y="0"/>
                  </a:lnTo>
                  <a:lnTo>
                    <a:pt x="571500" y="63500"/>
                  </a:lnTo>
                  <a:lnTo>
                    <a:pt x="635000" y="95250"/>
                  </a:lnTo>
                  <a:lnTo>
                    <a:pt x="666750" y="190500"/>
                  </a:lnTo>
                  <a:lnTo>
                    <a:pt x="666750" y="285750"/>
                  </a:lnTo>
                  <a:lnTo>
                    <a:pt x="635000" y="381000"/>
                  </a:lnTo>
                  <a:lnTo>
                    <a:pt x="571500" y="444500"/>
                  </a:lnTo>
                  <a:lnTo>
                    <a:pt x="444500" y="476250"/>
                  </a:lnTo>
                  <a:lnTo>
                    <a:pt x="0" y="476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9" name="Freeform 406">
              <a:extLst>
                <a:ext uri="{FF2B5EF4-FFF2-40B4-BE49-F238E27FC236}">
                  <a16:creationId xmlns:a16="http://schemas.microsoft.com/office/drawing/2014/main" id="{38A35176-DD37-BE1B-FBB1-AF85ABC2101C}"/>
                </a:ext>
              </a:extLst>
            </p:cNvPr>
            <p:cNvSpPr/>
            <p:nvPr/>
          </p:nvSpPr>
          <p:spPr>
            <a:xfrm>
              <a:off x="4776787" y="6388100"/>
              <a:ext cx="31750" cy="53975"/>
            </a:xfrm>
            <a:custGeom>
              <a:avLst/>
              <a:gdLst/>
              <a:ahLst/>
              <a:cxnLst/>
              <a:rect l="0" t="0" r="0" b="0"/>
              <a:pathLst>
                <a:path w="317500" h="539750">
                  <a:moveTo>
                    <a:pt x="0" y="0"/>
                  </a:moveTo>
                  <a:lnTo>
                    <a:pt x="317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0" name="Freeform 407">
              <a:extLst>
                <a:ext uri="{FF2B5EF4-FFF2-40B4-BE49-F238E27FC236}">
                  <a16:creationId xmlns:a16="http://schemas.microsoft.com/office/drawing/2014/main" id="{D6965D6C-E087-E329-7D03-F9AB204F5208}"/>
                </a:ext>
              </a:extLst>
            </p:cNvPr>
            <p:cNvSpPr/>
            <p:nvPr/>
          </p:nvSpPr>
          <p:spPr>
            <a:xfrm>
              <a:off x="4840287" y="634047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1" name="Freeform 408">
              <a:extLst>
                <a:ext uri="{FF2B5EF4-FFF2-40B4-BE49-F238E27FC236}">
                  <a16:creationId xmlns:a16="http://schemas.microsoft.com/office/drawing/2014/main" id="{89C0FBE4-E5F6-D03D-8759-B4E51980D6A7}"/>
                </a:ext>
              </a:extLst>
            </p:cNvPr>
            <p:cNvSpPr/>
            <p:nvPr/>
          </p:nvSpPr>
          <p:spPr>
            <a:xfrm>
              <a:off x="4840287" y="6340475"/>
              <a:ext cx="38100" cy="101600"/>
            </a:xfrm>
            <a:custGeom>
              <a:avLst/>
              <a:gdLst/>
              <a:ahLst/>
              <a:cxnLst/>
              <a:rect l="0" t="0" r="0" b="0"/>
              <a:pathLst>
                <a:path w="381000" h="1016000">
                  <a:moveTo>
                    <a:pt x="0" y="0"/>
                  </a:moveTo>
                  <a:lnTo>
                    <a:pt x="38100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2" name="Freeform 409">
              <a:extLst>
                <a:ext uri="{FF2B5EF4-FFF2-40B4-BE49-F238E27FC236}">
                  <a16:creationId xmlns:a16="http://schemas.microsoft.com/office/drawing/2014/main" id="{C5A5240D-0FCA-86D6-9533-616394ED20FD}"/>
                </a:ext>
              </a:extLst>
            </p:cNvPr>
            <p:cNvSpPr/>
            <p:nvPr/>
          </p:nvSpPr>
          <p:spPr>
            <a:xfrm>
              <a:off x="4878387" y="6340475"/>
              <a:ext cx="38100" cy="101600"/>
            </a:xfrm>
            <a:custGeom>
              <a:avLst/>
              <a:gdLst/>
              <a:ahLst/>
              <a:cxnLst/>
              <a:rect l="0" t="0" r="0" b="0"/>
              <a:pathLst>
                <a:path w="381000" h="1016000">
                  <a:moveTo>
                    <a:pt x="38100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3" name="Freeform 410">
              <a:extLst>
                <a:ext uri="{FF2B5EF4-FFF2-40B4-BE49-F238E27FC236}">
                  <a16:creationId xmlns:a16="http://schemas.microsoft.com/office/drawing/2014/main" id="{7CF9C1B9-9B0B-FBA6-D605-D665DDC72E42}"/>
                </a:ext>
              </a:extLst>
            </p:cNvPr>
            <p:cNvSpPr/>
            <p:nvPr/>
          </p:nvSpPr>
          <p:spPr>
            <a:xfrm>
              <a:off x="4916487" y="6340475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4" name="Freeform 411">
              <a:extLst>
                <a:ext uri="{FF2B5EF4-FFF2-40B4-BE49-F238E27FC236}">
                  <a16:creationId xmlns:a16="http://schemas.microsoft.com/office/drawing/2014/main" id="{86C625D9-C464-5097-2D4C-9F31C6319363}"/>
                </a:ext>
              </a:extLst>
            </p:cNvPr>
            <p:cNvSpPr/>
            <p:nvPr/>
          </p:nvSpPr>
          <p:spPr>
            <a:xfrm>
              <a:off x="4951412" y="634047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635000" y="158750"/>
                  </a:move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lnTo>
                    <a:pt x="63500" y="63500"/>
                  </a:lnTo>
                  <a:lnTo>
                    <a:pt x="0" y="158750"/>
                  </a:lnTo>
                  <a:lnTo>
                    <a:pt x="0" y="254000"/>
                  </a:lnTo>
                  <a:lnTo>
                    <a:pt x="31750" y="349250"/>
                  </a:lnTo>
                  <a:lnTo>
                    <a:pt x="63500" y="381000"/>
                  </a:lnTo>
                  <a:lnTo>
                    <a:pt x="158750" y="444500"/>
                  </a:lnTo>
                  <a:lnTo>
                    <a:pt x="444500" y="539750"/>
                  </a:lnTo>
                  <a:lnTo>
                    <a:pt x="539750" y="571500"/>
                  </a:lnTo>
                  <a:lnTo>
                    <a:pt x="603250" y="635000"/>
                  </a:lnTo>
                  <a:lnTo>
                    <a:pt x="635000" y="73025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412750" y="1016000"/>
                  </a:lnTo>
                  <a:lnTo>
                    <a:pt x="222250" y="1016000"/>
                  </a:lnTo>
                  <a:lnTo>
                    <a:pt x="63500" y="952500"/>
                  </a:lnTo>
                  <a:lnTo>
                    <a:pt x="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5" name="Freeform 412">
              <a:extLst>
                <a:ext uri="{FF2B5EF4-FFF2-40B4-BE49-F238E27FC236}">
                  <a16:creationId xmlns:a16="http://schemas.microsoft.com/office/drawing/2014/main" id="{771899AB-C791-520D-5FA5-4C1649CFE4BE}"/>
                </a:ext>
              </a:extLst>
            </p:cNvPr>
            <p:cNvSpPr/>
            <p:nvPr/>
          </p:nvSpPr>
          <p:spPr>
            <a:xfrm>
              <a:off x="6342062" y="574992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6" name="Freeform 413">
              <a:extLst>
                <a:ext uri="{FF2B5EF4-FFF2-40B4-BE49-F238E27FC236}">
                  <a16:creationId xmlns:a16="http://schemas.microsoft.com/office/drawing/2014/main" id="{8226A4F7-D08D-BFBE-482B-F3B2C8BC6EFC}"/>
                </a:ext>
              </a:extLst>
            </p:cNvPr>
            <p:cNvSpPr/>
            <p:nvPr/>
          </p:nvSpPr>
          <p:spPr>
            <a:xfrm>
              <a:off x="6421437" y="57499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3175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7" name="Freeform 414">
              <a:extLst>
                <a:ext uri="{FF2B5EF4-FFF2-40B4-BE49-F238E27FC236}">
                  <a16:creationId xmlns:a16="http://schemas.microsoft.com/office/drawing/2014/main" id="{0A151B35-0166-3B8A-3F05-E4C235178E37}"/>
                </a:ext>
              </a:extLst>
            </p:cNvPr>
            <p:cNvSpPr/>
            <p:nvPr/>
          </p:nvSpPr>
          <p:spPr>
            <a:xfrm>
              <a:off x="6329362" y="594677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8" name="Freeform 415">
              <a:extLst>
                <a:ext uri="{FF2B5EF4-FFF2-40B4-BE49-F238E27FC236}">
                  <a16:creationId xmlns:a16="http://schemas.microsoft.com/office/drawing/2014/main" id="{318C6766-F831-3393-8F26-8E35564FF415}"/>
                </a:ext>
              </a:extLst>
            </p:cNvPr>
            <p:cNvSpPr/>
            <p:nvPr/>
          </p:nvSpPr>
          <p:spPr>
            <a:xfrm>
              <a:off x="6376987" y="59467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9" name="Freeform 416">
              <a:extLst>
                <a:ext uri="{FF2B5EF4-FFF2-40B4-BE49-F238E27FC236}">
                  <a16:creationId xmlns:a16="http://schemas.microsoft.com/office/drawing/2014/main" id="{2FFA7DA9-2251-7542-B9B1-F5895CD39094}"/>
                </a:ext>
              </a:extLst>
            </p:cNvPr>
            <p:cNvSpPr/>
            <p:nvPr/>
          </p:nvSpPr>
          <p:spPr>
            <a:xfrm>
              <a:off x="6421437" y="59467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0" name="Freeform 417">
              <a:extLst>
                <a:ext uri="{FF2B5EF4-FFF2-40B4-BE49-F238E27FC236}">
                  <a16:creationId xmlns:a16="http://schemas.microsoft.com/office/drawing/2014/main" id="{0FA37B0A-7F24-8261-3ADF-292DEBC3903F}"/>
                </a:ext>
              </a:extLst>
            </p:cNvPr>
            <p:cNvSpPr/>
            <p:nvPr/>
          </p:nvSpPr>
          <p:spPr>
            <a:xfrm>
              <a:off x="6094412" y="61436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1" name="Freeform 418">
              <a:extLst>
                <a:ext uri="{FF2B5EF4-FFF2-40B4-BE49-F238E27FC236}">
                  <a16:creationId xmlns:a16="http://schemas.microsoft.com/office/drawing/2014/main" id="{62A5C2CB-021D-5907-6382-073CA0B2F891}"/>
                </a:ext>
              </a:extLst>
            </p:cNvPr>
            <p:cNvSpPr/>
            <p:nvPr/>
          </p:nvSpPr>
          <p:spPr>
            <a:xfrm>
              <a:off x="6138862" y="61436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2" name="Freeform 419">
              <a:extLst>
                <a:ext uri="{FF2B5EF4-FFF2-40B4-BE49-F238E27FC236}">
                  <a16:creationId xmlns:a16="http://schemas.microsoft.com/office/drawing/2014/main" id="{6AB56EB0-F48D-AF23-5AA9-324B550F5BE5}"/>
                </a:ext>
              </a:extLst>
            </p:cNvPr>
            <p:cNvSpPr/>
            <p:nvPr/>
          </p:nvSpPr>
          <p:spPr>
            <a:xfrm>
              <a:off x="6192837" y="62325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-17367250" y="4460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3" name="Freeform 420">
              <a:extLst>
                <a:ext uri="{FF2B5EF4-FFF2-40B4-BE49-F238E27FC236}">
                  <a16:creationId xmlns:a16="http://schemas.microsoft.com/office/drawing/2014/main" id="{CFF01855-84BD-9734-E46E-E4A0662A9794}"/>
                </a:ext>
              </a:extLst>
            </p:cNvPr>
            <p:cNvSpPr/>
            <p:nvPr/>
          </p:nvSpPr>
          <p:spPr>
            <a:xfrm>
              <a:off x="6249987" y="6143625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4" name="Freeform 421">
              <a:extLst>
                <a:ext uri="{FF2B5EF4-FFF2-40B4-BE49-F238E27FC236}">
                  <a16:creationId xmlns:a16="http://schemas.microsoft.com/office/drawing/2014/main" id="{2C680A7A-2807-26B5-DB51-DE0C127B9347}"/>
                </a:ext>
              </a:extLst>
            </p:cNvPr>
            <p:cNvSpPr/>
            <p:nvPr/>
          </p:nvSpPr>
          <p:spPr>
            <a:xfrm>
              <a:off x="6329362" y="61436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54000"/>
                  </a:lnTo>
                  <a:lnTo>
                    <a:pt x="95250" y="349250"/>
                  </a:lnTo>
                  <a:lnTo>
                    <a:pt x="190500" y="381000"/>
                  </a:lnTo>
                  <a:lnTo>
                    <a:pt x="381000" y="44450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44500"/>
                  </a:lnTo>
                  <a:lnTo>
                    <a:pt x="476250" y="381000"/>
                  </a:lnTo>
                  <a:lnTo>
                    <a:pt x="571500" y="349250"/>
                  </a:lnTo>
                  <a:lnTo>
                    <a:pt x="603250" y="25400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-17843500" y="4549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5" name="Freeform 422">
              <a:extLst>
                <a:ext uri="{FF2B5EF4-FFF2-40B4-BE49-F238E27FC236}">
                  <a16:creationId xmlns:a16="http://schemas.microsoft.com/office/drawing/2014/main" id="{8A0AE3BA-3923-F4D2-7572-9468057C1F5B}"/>
                </a:ext>
              </a:extLst>
            </p:cNvPr>
            <p:cNvSpPr/>
            <p:nvPr/>
          </p:nvSpPr>
          <p:spPr>
            <a:xfrm>
              <a:off x="6421437" y="61436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6" name="Freeform 423">
              <a:extLst>
                <a:ext uri="{FF2B5EF4-FFF2-40B4-BE49-F238E27FC236}">
                  <a16:creationId xmlns:a16="http://schemas.microsoft.com/office/drawing/2014/main" id="{E38FF01B-7710-DF55-E6DA-9515FA738A7F}"/>
                </a:ext>
              </a:extLst>
            </p:cNvPr>
            <p:cNvSpPr/>
            <p:nvPr/>
          </p:nvSpPr>
          <p:spPr>
            <a:xfrm>
              <a:off x="5999162" y="634047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16510000" y="4352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7" name="Freeform 424">
              <a:extLst>
                <a:ext uri="{FF2B5EF4-FFF2-40B4-BE49-F238E27FC236}">
                  <a16:creationId xmlns:a16="http://schemas.microsoft.com/office/drawing/2014/main" id="{AAE34987-1D74-CF09-C977-89DEE00C40CC}"/>
                </a:ext>
              </a:extLst>
            </p:cNvPr>
            <p:cNvSpPr/>
            <p:nvPr/>
          </p:nvSpPr>
          <p:spPr>
            <a:xfrm>
              <a:off x="6097587" y="643255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31750"/>
                  </a:ln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close/>
                  <a:moveTo>
                    <a:pt x="-18415000" y="42608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8" name="Freeform 425">
              <a:extLst>
                <a:ext uri="{FF2B5EF4-FFF2-40B4-BE49-F238E27FC236}">
                  <a16:creationId xmlns:a16="http://schemas.microsoft.com/office/drawing/2014/main" id="{66B2B509-55DF-0730-DAD3-2B27EC37CFB1}"/>
                </a:ext>
              </a:extLst>
            </p:cNvPr>
            <p:cNvSpPr/>
            <p:nvPr/>
          </p:nvSpPr>
          <p:spPr>
            <a:xfrm>
              <a:off x="6154737" y="6340475"/>
              <a:ext cx="22225" cy="101600"/>
            </a:xfrm>
            <a:custGeom>
              <a:avLst/>
              <a:gdLst/>
              <a:ahLst/>
              <a:cxnLst/>
              <a:rect l="0" t="0" r="0" b="0"/>
              <a:pathLst>
                <a:path w="222250" h="101600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9" name="Freeform 426">
              <a:extLst>
                <a:ext uri="{FF2B5EF4-FFF2-40B4-BE49-F238E27FC236}">
                  <a16:creationId xmlns:a16="http://schemas.microsoft.com/office/drawing/2014/main" id="{5BC721C4-8F34-799E-6886-383471C7E1DA}"/>
                </a:ext>
              </a:extLst>
            </p:cNvPr>
            <p:cNvSpPr/>
            <p:nvPr/>
          </p:nvSpPr>
          <p:spPr>
            <a:xfrm>
              <a:off x="6234112" y="6340475"/>
              <a:ext cx="60325" cy="101600"/>
            </a:xfrm>
            <a:custGeom>
              <a:avLst/>
              <a:gdLst/>
              <a:ahLst/>
              <a:cxnLst/>
              <a:rect l="0" t="0" r="0" b="0"/>
              <a:pathLst>
                <a:path w="603250" h="1016000">
                  <a:moveTo>
                    <a:pt x="603250" y="34925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17500" y="635000"/>
                  </a:lnTo>
                  <a:lnTo>
                    <a:pt x="285750" y="635000"/>
                  </a:lnTo>
                  <a:lnTo>
                    <a:pt x="158750" y="571500"/>
                  </a:lnTo>
                  <a:lnTo>
                    <a:pt x="63500" y="476250"/>
                  </a:lnTo>
                  <a:lnTo>
                    <a:pt x="0" y="349250"/>
                  </a:lnTo>
                  <a:lnTo>
                    <a:pt x="0" y="285750"/>
                  </a:lnTo>
                  <a:lnTo>
                    <a:pt x="63500" y="158750"/>
                  </a:lnTo>
                  <a:lnTo>
                    <a:pt x="158750" y="63500"/>
                  </a:lnTo>
                  <a:lnTo>
                    <a:pt x="285750" y="0"/>
                  </a:lnTo>
                  <a:lnTo>
                    <a:pt x="31750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349250"/>
                  </a:lnTo>
                  <a:lnTo>
                    <a:pt x="603250" y="571500"/>
                  </a:lnTo>
                  <a:lnTo>
                    <a:pt x="571500" y="825500"/>
                  </a:lnTo>
                  <a:lnTo>
                    <a:pt x="476250" y="952500"/>
                  </a:lnTo>
                  <a:lnTo>
                    <a:pt x="317500" y="1016000"/>
                  </a:lnTo>
                  <a:lnTo>
                    <a:pt x="254000" y="1016000"/>
                  </a:lnTo>
                  <a:lnTo>
                    <a:pt x="95250" y="952500"/>
                  </a:lnTo>
                  <a:lnTo>
                    <a:pt x="6350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0" name="Freeform 427">
              <a:extLst>
                <a:ext uri="{FF2B5EF4-FFF2-40B4-BE49-F238E27FC236}">
                  <a16:creationId xmlns:a16="http://schemas.microsoft.com/office/drawing/2014/main" id="{325628DD-FE80-2383-7335-F98181536C3C}"/>
                </a:ext>
              </a:extLst>
            </p:cNvPr>
            <p:cNvSpPr/>
            <p:nvPr/>
          </p:nvSpPr>
          <p:spPr>
            <a:xfrm>
              <a:off x="6329362" y="6340475"/>
              <a:ext cx="60325" cy="101600"/>
            </a:xfrm>
            <a:custGeom>
              <a:avLst/>
              <a:gdLst/>
              <a:ahLst/>
              <a:cxnLst/>
              <a:rect l="0" t="0" r="0" b="0"/>
              <a:pathLst>
                <a:path w="603250" h="1016000">
                  <a:moveTo>
                    <a:pt x="603250" y="34925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17500" y="635000"/>
                  </a:lnTo>
                  <a:lnTo>
                    <a:pt x="285750" y="635000"/>
                  </a:lnTo>
                  <a:lnTo>
                    <a:pt x="127000" y="571500"/>
                  </a:lnTo>
                  <a:lnTo>
                    <a:pt x="31750" y="476250"/>
                  </a:lnTo>
                  <a:lnTo>
                    <a:pt x="0" y="349250"/>
                  </a:lnTo>
                  <a:lnTo>
                    <a:pt x="0" y="285750"/>
                  </a:lnTo>
                  <a:lnTo>
                    <a:pt x="31750" y="158750"/>
                  </a:lnTo>
                  <a:lnTo>
                    <a:pt x="127000" y="63500"/>
                  </a:lnTo>
                  <a:lnTo>
                    <a:pt x="285750" y="0"/>
                  </a:lnTo>
                  <a:lnTo>
                    <a:pt x="31750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349250"/>
                  </a:lnTo>
                  <a:lnTo>
                    <a:pt x="603250" y="571500"/>
                  </a:lnTo>
                  <a:lnTo>
                    <a:pt x="571500" y="825500"/>
                  </a:lnTo>
                  <a:lnTo>
                    <a:pt x="476250" y="952500"/>
                  </a:lnTo>
                  <a:lnTo>
                    <a:pt x="3175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1" name="Freeform 428">
              <a:extLst>
                <a:ext uri="{FF2B5EF4-FFF2-40B4-BE49-F238E27FC236}">
                  <a16:creationId xmlns:a16="http://schemas.microsoft.com/office/drawing/2014/main" id="{2FFC2BDA-216B-AA21-639D-10E97E8E55D1}"/>
                </a:ext>
              </a:extLst>
            </p:cNvPr>
            <p:cNvSpPr/>
            <p:nvPr/>
          </p:nvSpPr>
          <p:spPr>
            <a:xfrm>
              <a:off x="6421437" y="634047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571500" y="0"/>
                  </a:moveTo>
                  <a:lnTo>
                    <a:pt x="95250" y="0"/>
                  </a:lnTo>
                  <a:lnTo>
                    <a:pt x="63500" y="444500"/>
                  </a:lnTo>
                  <a:lnTo>
                    <a:pt x="95250" y="381000"/>
                  </a:lnTo>
                  <a:lnTo>
                    <a:pt x="254000" y="349250"/>
                  </a:lnTo>
                  <a:lnTo>
                    <a:pt x="381000" y="34925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1016000"/>
                  </a:lnTo>
                  <a:lnTo>
                    <a:pt x="254000" y="1016000"/>
                  </a:lnTo>
                  <a:lnTo>
                    <a:pt x="95250" y="952500"/>
                  </a:lnTo>
                  <a:lnTo>
                    <a:pt x="6350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2" name="Freeform 429">
              <a:extLst>
                <a:ext uri="{FF2B5EF4-FFF2-40B4-BE49-F238E27FC236}">
                  <a16:creationId xmlns:a16="http://schemas.microsoft.com/office/drawing/2014/main" id="{465A2F3C-1074-BF71-BC1C-AF423EA7C982}"/>
                </a:ext>
              </a:extLst>
            </p:cNvPr>
            <p:cNvSpPr/>
            <p:nvPr/>
          </p:nvSpPr>
          <p:spPr>
            <a:xfrm>
              <a:off x="4624387" y="6489700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3" name="Freeform 430">
              <a:extLst>
                <a:ext uri="{FF2B5EF4-FFF2-40B4-BE49-F238E27FC236}">
                  <a16:creationId xmlns:a16="http://schemas.microsoft.com/office/drawing/2014/main" id="{B236B38A-2086-D83E-A7EC-A132B5585C13}"/>
                </a:ext>
              </a:extLst>
            </p:cNvPr>
            <p:cNvSpPr/>
            <p:nvPr/>
          </p:nvSpPr>
          <p:spPr>
            <a:xfrm>
              <a:off x="4624387" y="6489700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4" name="Freeform 431">
              <a:extLst>
                <a:ext uri="{FF2B5EF4-FFF2-40B4-BE49-F238E27FC236}">
                  <a16:creationId xmlns:a16="http://schemas.microsoft.com/office/drawing/2014/main" id="{EC8B98E5-B921-AE50-961A-6B8E078FD772}"/>
                </a:ext>
              </a:extLst>
            </p:cNvPr>
            <p:cNvSpPr/>
            <p:nvPr/>
          </p:nvSpPr>
          <p:spPr>
            <a:xfrm>
              <a:off x="4732337" y="65722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0" y="0"/>
                  </a:moveTo>
                  <a:lnTo>
                    <a:pt x="95250" y="0"/>
                  </a:lnTo>
                  <a:lnTo>
                    <a:pt x="190500" y="95250"/>
                  </a:lnTo>
                  <a:lnTo>
                    <a:pt x="476250" y="889000"/>
                  </a:lnTo>
                  <a:lnTo>
                    <a:pt x="57150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5" name="Freeform 432">
              <a:extLst>
                <a:ext uri="{FF2B5EF4-FFF2-40B4-BE49-F238E27FC236}">
                  <a16:creationId xmlns:a16="http://schemas.microsoft.com/office/drawing/2014/main" id="{6F822922-0922-EBC5-05EE-31337930D5F8}"/>
                </a:ext>
              </a:extLst>
            </p:cNvPr>
            <p:cNvSpPr/>
            <p:nvPr/>
          </p:nvSpPr>
          <p:spPr>
            <a:xfrm>
              <a:off x="4729162" y="6572250"/>
              <a:ext cx="76200" cy="98425"/>
            </a:xfrm>
            <a:custGeom>
              <a:avLst/>
              <a:gdLst/>
              <a:ahLst/>
              <a:cxnLst/>
              <a:rect l="0" t="0" r="0" b="0"/>
              <a:pathLst>
                <a:path w="762000" h="984250">
                  <a:moveTo>
                    <a:pt x="762000" y="0"/>
                  </a:moveTo>
                  <a:lnTo>
                    <a:pt x="698500" y="95250"/>
                  </a:lnTo>
                  <a:lnTo>
                    <a:pt x="603250" y="222250"/>
                  </a:lnTo>
                  <a:lnTo>
                    <a:pt x="127000" y="762000"/>
                  </a:lnTo>
                  <a:lnTo>
                    <a:pt x="31750" y="88900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6" name="Freeform 433">
              <a:extLst>
                <a:ext uri="{FF2B5EF4-FFF2-40B4-BE49-F238E27FC236}">
                  <a16:creationId xmlns:a16="http://schemas.microsoft.com/office/drawing/2014/main" id="{8C52886E-A237-4F2F-EBA9-A6ED18317917}"/>
                </a:ext>
              </a:extLst>
            </p:cNvPr>
            <p:cNvSpPr/>
            <p:nvPr/>
          </p:nvSpPr>
          <p:spPr>
            <a:xfrm>
              <a:off x="4814887" y="6515100"/>
              <a:ext cx="34925" cy="47625"/>
            </a:xfrm>
            <a:custGeom>
              <a:avLst/>
              <a:gdLst/>
              <a:ahLst/>
              <a:cxnLst/>
              <a:rect l="0" t="0" r="0" b="0"/>
              <a:pathLst>
                <a:path w="349250" h="476250">
                  <a:moveTo>
                    <a:pt x="31750" y="127000"/>
                  </a:moveTo>
                  <a:lnTo>
                    <a:pt x="31750" y="95250"/>
                  </a:lnTo>
                  <a:lnTo>
                    <a:pt x="63500" y="31750"/>
                  </a:lnTo>
                  <a:lnTo>
                    <a:pt x="95250" y="31750"/>
                  </a:lnTo>
                  <a:lnTo>
                    <a:pt x="127000" y="0"/>
                  </a:lnTo>
                  <a:lnTo>
                    <a:pt x="222250" y="0"/>
                  </a:lnTo>
                  <a:lnTo>
                    <a:pt x="254000" y="31750"/>
                  </a:lnTo>
                  <a:lnTo>
                    <a:pt x="285750" y="31750"/>
                  </a:lnTo>
                  <a:lnTo>
                    <a:pt x="317500" y="95250"/>
                  </a:lnTo>
                  <a:lnTo>
                    <a:pt x="317500" y="127000"/>
                  </a:lnTo>
                  <a:lnTo>
                    <a:pt x="285750" y="190500"/>
                  </a:lnTo>
                  <a:lnTo>
                    <a:pt x="254000" y="254000"/>
                  </a:lnTo>
                  <a:lnTo>
                    <a:pt x="0" y="476250"/>
                  </a:lnTo>
                  <a:lnTo>
                    <a:pt x="349250" y="476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7" name="Freeform 434">
              <a:extLst>
                <a:ext uri="{FF2B5EF4-FFF2-40B4-BE49-F238E27FC236}">
                  <a16:creationId xmlns:a16="http://schemas.microsoft.com/office/drawing/2014/main" id="{297F43AB-2641-4D5A-3074-2C44736C83E4}"/>
                </a:ext>
              </a:extLst>
            </p:cNvPr>
            <p:cNvSpPr/>
            <p:nvPr/>
          </p:nvSpPr>
          <p:spPr>
            <a:xfrm>
              <a:off x="4865687" y="6521450"/>
              <a:ext cx="85725" cy="149225"/>
            </a:xfrm>
            <a:custGeom>
              <a:avLst/>
              <a:gdLst/>
              <a:ahLst/>
              <a:cxnLst/>
              <a:rect l="0" t="0" r="0" b="0"/>
              <a:pathLst>
                <a:path w="857250" h="1492250">
                  <a:moveTo>
                    <a:pt x="857250" y="0"/>
                  </a:moveTo>
                  <a:lnTo>
                    <a:pt x="0" y="1492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8" name="Freeform 435">
              <a:extLst>
                <a:ext uri="{FF2B5EF4-FFF2-40B4-BE49-F238E27FC236}">
                  <a16:creationId xmlns:a16="http://schemas.microsoft.com/office/drawing/2014/main" id="{D3668883-A51A-11CF-E993-EE08F85FE6D5}"/>
                </a:ext>
              </a:extLst>
            </p:cNvPr>
            <p:cNvSpPr/>
            <p:nvPr/>
          </p:nvSpPr>
          <p:spPr>
            <a:xfrm>
              <a:off x="4976812" y="657225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9" name="Freeform 436">
              <a:extLst>
                <a:ext uri="{FF2B5EF4-FFF2-40B4-BE49-F238E27FC236}">
                  <a16:creationId xmlns:a16="http://schemas.microsoft.com/office/drawing/2014/main" id="{BAC2046F-9780-1AF7-BA6E-E4D897A90623}"/>
                </a:ext>
              </a:extLst>
            </p:cNvPr>
            <p:cNvSpPr/>
            <p:nvPr/>
          </p:nvSpPr>
          <p:spPr>
            <a:xfrm>
              <a:off x="4976812" y="6572250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6350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0" name="Freeform 437">
              <a:extLst>
                <a:ext uri="{FF2B5EF4-FFF2-40B4-BE49-F238E27FC236}">
                  <a16:creationId xmlns:a16="http://schemas.microsoft.com/office/drawing/2014/main" id="{EF9C730E-5016-C2A2-0FBC-BF8B17E340B0}"/>
                </a:ext>
              </a:extLst>
            </p:cNvPr>
            <p:cNvSpPr/>
            <p:nvPr/>
          </p:nvSpPr>
          <p:spPr>
            <a:xfrm>
              <a:off x="5119687" y="654050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1" name="Freeform 438">
              <a:extLst>
                <a:ext uri="{FF2B5EF4-FFF2-40B4-BE49-F238E27FC236}">
                  <a16:creationId xmlns:a16="http://schemas.microsoft.com/office/drawing/2014/main" id="{78616257-7104-6DDB-1236-6DF0C56674FF}"/>
                </a:ext>
              </a:extLst>
            </p:cNvPr>
            <p:cNvSpPr/>
            <p:nvPr/>
          </p:nvSpPr>
          <p:spPr>
            <a:xfrm>
              <a:off x="5062537" y="6572250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2" name="Freeform 439">
              <a:extLst>
                <a:ext uri="{FF2B5EF4-FFF2-40B4-BE49-F238E27FC236}">
                  <a16:creationId xmlns:a16="http://schemas.microsoft.com/office/drawing/2014/main" id="{AF1A5528-6049-B160-EC53-79C84F3FEB97}"/>
                </a:ext>
              </a:extLst>
            </p:cNvPr>
            <p:cNvSpPr/>
            <p:nvPr/>
          </p:nvSpPr>
          <p:spPr>
            <a:xfrm>
              <a:off x="5160962" y="6540500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254000" y="0"/>
                  </a:moveTo>
                  <a:lnTo>
                    <a:pt x="158750" y="0"/>
                  </a:lnTo>
                  <a:lnTo>
                    <a:pt x="63500" y="31750"/>
                  </a:lnTo>
                  <a:lnTo>
                    <a:pt x="0" y="19050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3" name="Freeform 440">
              <a:extLst>
                <a:ext uri="{FF2B5EF4-FFF2-40B4-BE49-F238E27FC236}">
                  <a16:creationId xmlns:a16="http://schemas.microsoft.com/office/drawing/2014/main" id="{34C6E3D8-D60E-AB43-3FEC-5F846F5D3524}"/>
                </a:ext>
              </a:extLst>
            </p:cNvPr>
            <p:cNvSpPr/>
            <p:nvPr/>
          </p:nvSpPr>
          <p:spPr>
            <a:xfrm>
              <a:off x="5148262" y="6572250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4" name="Freeform 441">
              <a:extLst>
                <a:ext uri="{FF2B5EF4-FFF2-40B4-BE49-F238E27FC236}">
                  <a16:creationId xmlns:a16="http://schemas.microsoft.com/office/drawing/2014/main" id="{7091A46E-73CE-A8B0-3665-509928F51D23}"/>
                </a:ext>
              </a:extLst>
            </p:cNvPr>
            <p:cNvSpPr/>
            <p:nvPr/>
          </p:nvSpPr>
          <p:spPr>
            <a:xfrm>
              <a:off x="5472112" y="65405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2550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5" name="Freeform 442">
              <a:extLst>
                <a:ext uri="{FF2B5EF4-FFF2-40B4-BE49-F238E27FC236}">
                  <a16:creationId xmlns:a16="http://schemas.microsoft.com/office/drawing/2014/main" id="{1377D005-0755-1B7E-BCF9-36F220FCAC60}"/>
                </a:ext>
              </a:extLst>
            </p:cNvPr>
            <p:cNvSpPr/>
            <p:nvPr/>
          </p:nvSpPr>
          <p:spPr>
            <a:xfrm>
              <a:off x="5570537" y="66294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31750"/>
                  </a:ln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close/>
                  <a:moveTo>
                    <a:pt x="-15113000" y="40640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6" name="Freeform 443">
              <a:extLst>
                <a:ext uri="{FF2B5EF4-FFF2-40B4-BE49-F238E27FC236}">
                  <a16:creationId xmlns:a16="http://schemas.microsoft.com/office/drawing/2014/main" id="{A9C425F1-4D56-146F-5221-4A0E9B5366B7}"/>
                </a:ext>
              </a:extLst>
            </p:cNvPr>
            <p:cNvSpPr/>
            <p:nvPr/>
          </p:nvSpPr>
          <p:spPr>
            <a:xfrm>
              <a:off x="5627687" y="6540500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7" name="Freeform 444">
              <a:extLst>
                <a:ext uri="{FF2B5EF4-FFF2-40B4-BE49-F238E27FC236}">
                  <a16:creationId xmlns:a16="http://schemas.microsoft.com/office/drawing/2014/main" id="{D94401EA-0169-AB59-0942-32BA8B439ADF}"/>
                </a:ext>
              </a:extLst>
            </p:cNvPr>
            <p:cNvSpPr/>
            <p:nvPr/>
          </p:nvSpPr>
          <p:spPr>
            <a:xfrm>
              <a:off x="5707062" y="65405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3175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63500" y="793750"/>
                  </a:lnTo>
                  <a:lnTo>
                    <a:pt x="15875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15589250" y="41529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8" name="Freeform 445">
              <a:extLst>
                <a:ext uri="{FF2B5EF4-FFF2-40B4-BE49-F238E27FC236}">
                  <a16:creationId xmlns:a16="http://schemas.microsoft.com/office/drawing/2014/main" id="{E665B53D-6CA5-B242-CA5F-36273857E053}"/>
                </a:ext>
              </a:extLst>
            </p:cNvPr>
            <p:cNvSpPr/>
            <p:nvPr/>
          </p:nvSpPr>
          <p:spPr>
            <a:xfrm>
              <a:off x="5802312" y="65405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2550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9" name="Freeform 446">
              <a:extLst>
                <a:ext uri="{FF2B5EF4-FFF2-40B4-BE49-F238E27FC236}">
                  <a16:creationId xmlns:a16="http://schemas.microsoft.com/office/drawing/2014/main" id="{43C1445B-FA7B-AC65-D8DA-44EAE04FE8A6}"/>
                </a:ext>
              </a:extLst>
            </p:cNvPr>
            <p:cNvSpPr/>
            <p:nvPr/>
          </p:nvSpPr>
          <p:spPr>
            <a:xfrm>
              <a:off x="6078537" y="6521450"/>
              <a:ext cx="85725" cy="149225"/>
            </a:xfrm>
            <a:custGeom>
              <a:avLst/>
              <a:gdLst/>
              <a:ahLst/>
              <a:cxnLst/>
              <a:rect l="0" t="0" r="0" b="0"/>
              <a:pathLst>
                <a:path w="857250" h="1492250">
                  <a:moveTo>
                    <a:pt x="857250" y="0"/>
                  </a:moveTo>
                  <a:lnTo>
                    <a:pt x="0" y="1492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0" name="Freeform 447">
              <a:extLst>
                <a:ext uri="{FF2B5EF4-FFF2-40B4-BE49-F238E27FC236}">
                  <a16:creationId xmlns:a16="http://schemas.microsoft.com/office/drawing/2014/main" id="{3BD0B6FF-0F41-1A9C-29D0-205C9E4510CC}"/>
                </a:ext>
              </a:extLst>
            </p:cNvPr>
            <p:cNvSpPr/>
            <p:nvPr/>
          </p:nvSpPr>
          <p:spPr>
            <a:xfrm>
              <a:off x="6421437" y="65405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3175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1" name="Freeform 448">
              <a:extLst>
                <a:ext uri="{FF2B5EF4-FFF2-40B4-BE49-F238E27FC236}">
                  <a16:creationId xmlns:a16="http://schemas.microsoft.com/office/drawing/2014/main" id="{C4F74C2D-AE62-C969-0BF9-14C582992D08}"/>
                </a:ext>
              </a:extLst>
            </p:cNvPr>
            <p:cNvSpPr/>
            <p:nvPr/>
          </p:nvSpPr>
          <p:spPr>
            <a:xfrm>
              <a:off x="4738687" y="6737350"/>
              <a:ext cx="69850" cy="98425"/>
            </a:xfrm>
            <a:custGeom>
              <a:avLst/>
              <a:gdLst/>
              <a:ahLst/>
              <a:cxnLst/>
              <a:rect l="0" t="0" r="0" b="0"/>
              <a:pathLst>
                <a:path w="698500" h="984250">
                  <a:moveTo>
                    <a:pt x="698500" y="222250"/>
                  </a:moveTo>
                  <a:lnTo>
                    <a:pt x="666750" y="127000"/>
                  </a:lnTo>
                  <a:lnTo>
                    <a:pt x="571500" y="31750"/>
                  </a:lnTo>
                  <a:lnTo>
                    <a:pt x="476250" y="0"/>
                  </a:lnTo>
                  <a:lnTo>
                    <a:pt x="285750" y="0"/>
                  </a:lnTo>
                  <a:lnTo>
                    <a:pt x="190500" y="31750"/>
                  </a:lnTo>
                  <a:lnTo>
                    <a:pt x="95250" y="127000"/>
                  </a:lnTo>
                  <a:lnTo>
                    <a:pt x="31750" y="222250"/>
                  </a:lnTo>
                  <a:lnTo>
                    <a:pt x="0" y="381000"/>
                  </a:lnTo>
                  <a:lnTo>
                    <a:pt x="0" y="603250"/>
                  </a:lnTo>
                  <a:lnTo>
                    <a:pt x="31750" y="762000"/>
                  </a:lnTo>
                  <a:lnTo>
                    <a:pt x="95250" y="857250"/>
                  </a:lnTo>
                  <a:lnTo>
                    <a:pt x="190500" y="952500"/>
                  </a:lnTo>
                  <a:lnTo>
                    <a:pt x="285750" y="984250"/>
                  </a:lnTo>
                  <a:lnTo>
                    <a:pt x="476250" y="984250"/>
                  </a:lnTo>
                  <a:lnTo>
                    <a:pt x="571500" y="952500"/>
                  </a:lnTo>
                  <a:lnTo>
                    <a:pt x="666750" y="857250"/>
                  </a:lnTo>
                  <a:lnTo>
                    <a:pt x="698500" y="762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2" name="Freeform 449">
              <a:extLst>
                <a:ext uri="{FF2B5EF4-FFF2-40B4-BE49-F238E27FC236}">
                  <a16:creationId xmlns:a16="http://schemas.microsoft.com/office/drawing/2014/main" id="{54D68784-560F-16B3-A12F-3EA4DB79D8E5}"/>
                </a:ext>
              </a:extLst>
            </p:cNvPr>
            <p:cNvSpPr/>
            <p:nvPr/>
          </p:nvSpPr>
          <p:spPr>
            <a:xfrm>
              <a:off x="4837112" y="6769100"/>
              <a:ext cx="60325" cy="66675"/>
            </a:xfrm>
            <a:custGeom>
              <a:avLst/>
              <a:gdLst/>
              <a:ahLst/>
              <a:cxnLst/>
              <a:rect l="0" t="0" r="0" b="0"/>
              <a:pathLst>
                <a:path w="603250" h="666750">
                  <a:moveTo>
                    <a:pt x="222250" y="0"/>
                  </a:moveTo>
                  <a:lnTo>
                    <a:pt x="127000" y="63500"/>
                  </a:lnTo>
                  <a:lnTo>
                    <a:pt x="3175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31750" y="539750"/>
                  </a:lnTo>
                  <a:lnTo>
                    <a:pt x="127000" y="63500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35000"/>
                  </a:lnTo>
                  <a:lnTo>
                    <a:pt x="571500" y="539750"/>
                  </a:lnTo>
                  <a:lnTo>
                    <a:pt x="603250" y="381000"/>
                  </a:lnTo>
                  <a:lnTo>
                    <a:pt x="603250" y="285750"/>
                  </a:lnTo>
                  <a:lnTo>
                    <a:pt x="571500" y="158750"/>
                  </a:ln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close/>
                  <a:moveTo>
                    <a:pt x="-9175750" y="39243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3" name="Freeform 450">
              <a:extLst>
                <a:ext uri="{FF2B5EF4-FFF2-40B4-BE49-F238E27FC236}">
                  <a16:creationId xmlns:a16="http://schemas.microsoft.com/office/drawing/2014/main" id="{B3C7ED69-F84F-81E6-2FA7-217022251801}"/>
                </a:ext>
              </a:extLst>
            </p:cNvPr>
            <p:cNvSpPr/>
            <p:nvPr/>
          </p:nvSpPr>
          <p:spPr>
            <a:xfrm>
              <a:off x="4932362" y="67691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4" name="Freeform 451">
              <a:extLst>
                <a:ext uri="{FF2B5EF4-FFF2-40B4-BE49-F238E27FC236}">
                  <a16:creationId xmlns:a16="http://schemas.microsoft.com/office/drawing/2014/main" id="{8DCE0BD7-6362-FA6A-A7CF-FD7DAFE9DCED}"/>
                </a:ext>
              </a:extLst>
            </p:cNvPr>
            <p:cNvSpPr/>
            <p:nvPr/>
          </p:nvSpPr>
          <p:spPr>
            <a:xfrm>
              <a:off x="4932362" y="6769100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49250" y="0"/>
                  </a:lnTo>
                  <a:lnTo>
                    <a:pt x="44450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5" name="Freeform 452">
              <a:extLst>
                <a:ext uri="{FF2B5EF4-FFF2-40B4-BE49-F238E27FC236}">
                  <a16:creationId xmlns:a16="http://schemas.microsoft.com/office/drawing/2014/main" id="{2D25D9B2-33D1-4C8C-B786-415EB6BE4D51}"/>
                </a:ext>
              </a:extLst>
            </p:cNvPr>
            <p:cNvSpPr/>
            <p:nvPr/>
          </p:nvSpPr>
          <p:spPr>
            <a:xfrm>
              <a:off x="5014912" y="6769100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539750" y="158750"/>
                  </a:moveTo>
                  <a:lnTo>
                    <a:pt x="476250" y="63500"/>
                  </a:lnTo>
                  <a:lnTo>
                    <a:pt x="349250" y="0"/>
                  </a:lnTo>
                  <a:lnTo>
                    <a:pt x="190500" y="0"/>
                  </a:lnTo>
                  <a:lnTo>
                    <a:pt x="63500" y="63500"/>
                  </a:lnTo>
                  <a:lnTo>
                    <a:pt x="0" y="158750"/>
                  </a:lnTo>
                  <a:lnTo>
                    <a:pt x="63500" y="254000"/>
                  </a:lnTo>
                  <a:lnTo>
                    <a:pt x="158750" y="285750"/>
                  </a:lnTo>
                  <a:lnTo>
                    <a:pt x="381000" y="349250"/>
                  </a:lnTo>
                  <a:lnTo>
                    <a:pt x="476250" y="381000"/>
                  </a:lnTo>
                  <a:lnTo>
                    <a:pt x="539750" y="476250"/>
                  </a:lnTo>
                  <a:lnTo>
                    <a:pt x="539750" y="539750"/>
                  </a:lnTo>
                  <a:lnTo>
                    <a:pt x="476250" y="635000"/>
                  </a:lnTo>
                  <a:lnTo>
                    <a:pt x="349250" y="666750"/>
                  </a:lnTo>
                  <a:lnTo>
                    <a:pt x="190500" y="666750"/>
                  </a:lnTo>
                  <a:lnTo>
                    <a:pt x="63500" y="635000"/>
                  </a:ln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6" name="Freeform 453">
              <a:extLst>
                <a:ext uri="{FF2B5EF4-FFF2-40B4-BE49-F238E27FC236}">
                  <a16:creationId xmlns:a16="http://schemas.microsoft.com/office/drawing/2014/main" id="{140C46B0-EED7-72CD-F857-83E107222E1B}"/>
                </a:ext>
              </a:extLst>
            </p:cNvPr>
            <p:cNvSpPr/>
            <p:nvPr/>
          </p:nvSpPr>
          <p:spPr>
            <a:xfrm>
              <a:off x="5103812" y="6737350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0"/>
                  </a:moveTo>
                  <a:lnTo>
                    <a:pt x="0" y="793750"/>
                  </a:lnTo>
                  <a:lnTo>
                    <a:pt x="63500" y="952500"/>
                  </a:lnTo>
                  <a:lnTo>
                    <a:pt x="158750" y="98425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7" name="Freeform 454">
              <a:extLst>
                <a:ext uri="{FF2B5EF4-FFF2-40B4-BE49-F238E27FC236}">
                  <a16:creationId xmlns:a16="http://schemas.microsoft.com/office/drawing/2014/main" id="{C7D3CB21-A12A-148E-29EA-01F98D70EFE1}"/>
                </a:ext>
              </a:extLst>
            </p:cNvPr>
            <p:cNvSpPr/>
            <p:nvPr/>
          </p:nvSpPr>
          <p:spPr>
            <a:xfrm>
              <a:off x="5091112" y="6769100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8" name="Freeform 455">
              <a:extLst>
                <a:ext uri="{FF2B5EF4-FFF2-40B4-BE49-F238E27FC236}">
                  <a16:creationId xmlns:a16="http://schemas.microsoft.com/office/drawing/2014/main" id="{40760D10-10E1-8A03-D2DE-FF6F8FBC0C7F}"/>
                </a:ext>
              </a:extLst>
            </p:cNvPr>
            <p:cNvSpPr/>
            <p:nvPr/>
          </p:nvSpPr>
          <p:spPr>
            <a:xfrm>
              <a:off x="5208587" y="67691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9" name="Freeform 456">
              <a:extLst>
                <a:ext uri="{FF2B5EF4-FFF2-40B4-BE49-F238E27FC236}">
                  <a16:creationId xmlns:a16="http://schemas.microsoft.com/office/drawing/2014/main" id="{85C26FD2-B5BF-0052-BF79-CF4728D1DDE0}"/>
                </a:ext>
              </a:extLst>
            </p:cNvPr>
            <p:cNvSpPr/>
            <p:nvPr/>
          </p:nvSpPr>
          <p:spPr>
            <a:xfrm>
              <a:off x="5151437" y="6769100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3500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3500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0" name="Freeform 457">
              <a:extLst>
                <a:ext uri="{FF2B5EF4-FFF2-40B4-BE49-F238E27FC236}">
                  <a16:creationId xmlns:a16="http://schemas.microsoft.com/office/drawing/2014/main" id="{EB5406E6-CF36-1D91-C8A3-34B5B42ED33E}"/>
                </a:ext>
              </a:extLst>
            </p:cNvPr>
            <p:cNvSpPr/>
            <p:nvPr/>
          </p:nvSpPr>
          <p:spPr>
            <a:xfrm>
              <a:off x="5246687" y="67691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1" name="Freeform 458">
              <a:extLst>
                <a:ext uri="{FF2B5EF4-FFF2-40B4-BE49-F238E27FC236}">
                  <a16:creationId xmlns:a16="http://schemas.microsoft.com/office/drawing/2014/main" id="{E214E131-0888-2574-B1A3-11FEFF8D4E8F}"/>
                </a:ext>
              </a:extLst>
            </p:cNvPr>
            <p:cNvSpPr/>
            <p:nvPr/>
          </p:nvSpPr>
          <p:spPr>
            <a:xfrm>
              <a:off x="5246687" y="6769100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2" name="Freeform 459">
              <a:extLst>
                <a:ext uri="{FF2B5EF4-FFF2-40B4-BE49-F238E27FC236}">
                  <a16:creationId xmlns:a16="http://schemas.microsoft.com/office/drawing/2014/main" id="{EAE3C12B-E6F7-1D23-227B-CB2B400AA71B}"/>
                </a:ext>
              </a:extLst>
            </p:cNvPr>
            <p:cNvSpPr/>
            <p:nvPr/>
          </p:nvSpPr>
          <p:spPr>
            <a:xfrm>
              <a:off x="5341937" y="6737350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0"/>
                  </a:moveTo>
                  <a:lnTo>
                    <a:pt x="0" y="793750"/>
                  </a:lnTo>
                  <a:lnTo>
                    <a:pt x="31750" y="952500"/>
                  </a:lnTo>
                  <a:lnTo>
                    <a:pt x="127000" y="98425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3" name="Freeform 460">
              <a:extLst>
                <a:ext uri="{FF2B5EF4-FFF2-40B4-BE49-F238E27FC236}">
                  <a16:creationId xmlns:a16="http://schemas.microsoft.com/office/drawing/2014/main" id="{EC076D16-AE9D-B4EF-EB55-231BE6AB6659}"/>
                </a:ext>
              </a:extLst>
            </p:cNvPr>
            <p:cNvSpPr/>
            <p:nvPr/>
          </p:nvSpPr>
          <p:spPr>
            <a:xfrm>
              <a:off x="5326062" y="6769100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4" name="Freeform 461">
              <a:extLst>
                <a:ext uri="{FF2B5EF4-FFF2-40B4-BE49-F238E27FC236}">
                  <a16:creationId xmlns:a16="http://schemas.microsoft.com/office/drawing/2014/main" id="{F5F07CF9-EBAB-0FBE-E794-2EE94E07A593}"/>
                </a:ext>
              </a:extLst>
            </p:cNvPr>
            <p:cNvSpPr/>
            <p:nvPr/>
          </p:nvSpPr>
          <p:spPr>
            <a:xfrm>
              <a:off x="6094412" y="67373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53975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35000" y="603250"/>
                  </a:lnTo>
                  <a:lnTo>
                    <a:pt x="63500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5" name="Freeform 462">
              <a:extLst>
                <a:ext uri="{FF2B5EF4-FFF2-40B4-BE49-F238E27FC236}">
                  <a16:creationId xmlns:a16="http://schemas.microsoft.com/office/drawing/2014/main" id="{979C5046-7359-4991-E941-BE4FBB1F547B}"/>
                </a:ext>
              </a:extLst>
            </p:cNvPr>
            <p:cNvSpPr/>
            <p:nvPr/>
          </p:nvSpPr>
          <p:spPr>
            <a:xfrm>
              <a:off x="6192837" y="682625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-23304500" y="38671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6" name="Freeform 463">
              <a:extLst>
                <a:ext uri="{FF2B5EF4-FFF2-40B4-BE49-F238E27FC236}">
                  <a16:creationId xmlns:a16="http://schemas.microsoft.com/office/drawing/2014/main" id="{5B87C386-5350-7C42-7C9C-A705C1170E3F}"/>
                </a:ext>
              </a:extLst>
            </p:cNvPr>
            <p:cNvSpPr/>
            <p:nvPr/>
          </p:nvSpPr>
          <p:spPr>
            <a:xfrm>
              <a:off x="6234112" y="6737350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7" name="Freeform 464">
              <a:extLst>
                <a:ext uri="{FF2B5EF4-FFF2-40B4-BE49-F238E27FC236}">
                  <a16:creationId xmlns:a16="http://schemas.microsoft.com/office/drawing/2014/main" id="{64657459-66F0-2627-74FC-ACF447555D8E}"/>
                </a:ext>
              </a:extLst>
            </p:cNvPr>
            <p:cNvSpPr/>
            <p:nvPr/>
          </p:nvSpPr>
          <p:spPr>
            <a:xfrm>
              <a:off x="6281737" y="67373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8" name="Freeform 465">
              <a:extLst>
                <a:ext uri="{FF2B5EF4-FFF2-40B4-BE49-F238E27FC236}">
                  <a16:creationId xmlns:a16="http://schemas.microsoft.com/office/drawing/2014/main" id="{C6AB0137-21D3-B87B-E1D2-47F7087FA65B}"/>
                </a:ext>
              </a:extLst>
            </p:cNvPr>
            <p:cNvSpPr/>
            <p:nvPr/>
          </p:nvSpPr>
          <p:spPr>
            <a:xfrm>
              <a:off x="6329362" y="6737350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9" name="Freeform 466">
              <a:extLst>
                <a:ext uri="{FF2B5EF4-FFF2-40B4-BE49-F238E27FC236}">
                  <a16:creationId xmlns:a16="http://schemas.microsoft.com/office/drawing/2014/main" id="{36389A22-9DD7-17F1-064D-E34E2543C293}"/>
                </a:ext>
              </a:extLst>
            </p:cNvPr>
            <p:cNvSpPr/>
            <p:nvPr/>
          </p:nvSpPr>
          <p:spPr>
            <a:xfrm>
              <a:off x="6376987" y="67373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0" name="Freeform 467">
              <a:extLst>
                <a:ext uri="{FF2B5EF4-FFF2-40B4-BE49-F238E27FC236}">
                  <a16:creationId xmlns:a16="http://schemas.microsoft.com/office/drawing/2014/main" id="{CD637292-119D-6084-41BD-0C70F7D49CAA}"/>
                </a:ext>
              </a:extLst>
            </p:cNvPr>
            <p:cNvSpPr/>
            <p:nvPr/>
          </p:nvSpPr>
          <p:spPr>
            <a:xfrm>
              <a:off x="6421437" y="67373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3175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1" name="Freeform 468">
              <a:extLst>
                <a:ext uri="{FF2B5EF4-FFF2-40B4-BE49-F238E27FC236}">
                  <a16:creationId xmlns:a16="http://schemas.microsoft.com/office/drawing/2014/main" id="{3C3AD829-F907-F310-4F07-3646079FF22C}"/>
                </a:ext>
              </a:extLst>
            </p:cNvPr>
            <p:cNvSpPr/>
            <p:nvPr/>
          </p:nvSpPr>
          <p:spPr>
            <a:xfrm>
              <a:off x="4741862" y="693420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2" name="Freeform 469">
              <a:extLst>
                <a:ext uri="{FF2B5EF4-FFF2-40B4-BE49-F238E27FC236}">
                  <a16:creationId xmlns:a16="http://schemas.microsoft.com/office/drawing/2014/main" id="{496B2275-076D-29A8-AD19-161D2E72DB97}"/>
                </a:ext>
              </a:extLst>
            </p:cNvPr>
            <p:cNvSpPr/>
            <p:nvPr/>
          </p:nvSpPr>
          <p:spPr>
            <a:xfrm>
              <a:off x="4741862" y="6934200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3" name="Freeform 470">
              <a:extLst>
                <a:ext uri="{FF2B5EF4-FFF2-40B4-BE49-F238E27FC236}">
                  <a16:creationId xmlns:a16="http://schemas.microsoft.com/office/drawing/2014/main" id="{424AA1DE-9282-2539-72AB-9A2564F82A3E}"/>
                </a:ext>
              </a:extLst>
            </p:cNvPr>
            <p:cNvSpPr/>
            <p:nvPr/>
          </p:nvSpPr>
          <p:spPr>
            <a:xfrm>
              <a:off x="4779962" y="6934200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4" name="Freeform 471">
              <a:extLst>
                <a:ext uri="{FF2B5EF4-FFF2-40B4-BE49-F238E27FC236}">
                  <a16:creationId xmlns:a16="http://schemas.microsoft.com/office/drawing/2014/main" id="{19CBDDC0-05DB-C653-57DC-08F312ECEAC4}"/>
                </a:ext>
              </a:extLst>
            </p:cNvPr>
            <p:cNvSpPr/>
            <p:nvPr/>
          </p:nvSpPr>
          <p:spPr>
            <a:xfrm>
              <a:off x="4818062" y="693420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5" name="Freeform 472">
              <a:extLst>
                <a:ext uri="{FF2B5EF4-FFF2-40B4-BE49-F238E27FC236}">
                  <a16:creationId xmlns:a16="http://schemas.microsoft.com/office/drawing/2014/main" id="{0A60563D-7BE6-31DD-A523-2CC4E81435B0}"/>
                </a:ext>
              </a:extLst>
            </p:cNvPr>
            <p:cNvSpPr/>
            <p:nvPr/>
          </p:nvSpPr>
          <p:spPr>
            <a:xfrm>
              <a:off x="4849812" y="6969125"/>
              <a:ext cx="57150" cy="63500"/>
            </a:xfrm>
            <a:custGeom>
              <a:avLst/>
              <a:gdLst/>
              <a:ahLst/>
              <a:cxnLst/>
              <a:rect l="0" t="0" r="0" b="0"/>
              <a:pathLst>
                <a:path w="571500" h="635000">
                  <a:moveTo>
                    <a:pt x="0" y="254000"/>
                  </a:moveTo>
                  <a:lnTo>
                    <a:pt x="571500" y="254000"/>
                  </a:lnTo>
                  <a:lnTo>
                    <a:pt x="571500" y="158750"/>
                  </a:lnTo>
                  <a:lnTo>
                    <a:pt x="539750" y="95250"/>
                  </a:lnTo>
                  <a:lnTo>
                    <a:pt x="476250" y="3175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54000"/>
                  </a:lnTo>
                  <a:lnTo>
                    <a:pt x="0" y="34925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54000" y="635000"/>
                  </a:lnTo>
                  <a:lnTo>
                    <a:pt x="381000" y="63500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6" name="Freeform 473">
              <a:extLst>
                <a:ext uri="{FF2B5EF4-FFF2-40B4-BE49-F238E27FC236}">
                  <a16:creationId xmlns:a16="http://schemas.microsoft.com/office/drawing/2014/main" id="{BB1A9221-24B8-FE84-F5FC-17212D112444}"/>
                </a:ext>
              </a:extLst>
            </p:cNvPr>
            <p:cNvSpPr/>
            <p:nvPr/>
          </p:nvSpPr>
          <p:spPr>
            <a:xfrm>
              <a:off x="4992687" y="6969125"/>
              <a:ext cx="0" cy="63500"/>
            </a:xfrm>
            <a:custGeom>
              <a:avLst/>
              <a:gdLst/>
              <a:ahLst/>
              <a:cxnLst/>
              <a:rect l="0" t="0" r="0" b="0"/>
              <a:pathLst>
                <a:path h="635000">
                  <a:moveTo>
                    <a:pt x="0" y="0"/>
                  </a:moveTo>
                  <a:lnTo>
                    <a:pt x="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7" name="Freeform 474">
              <a:extLst>
                <a:ext uri="{FF2B5EF4-FFF2-40B4-BE49-F238E27FC236}">
                  <a16:creationId xmlns:a16="http://schemas.microsoft.com/office/drawing/2014/main" id="{0C05B0EF-CCCE-7EA3-A79B-EC8F46F66823}"/>
                </a:ext>
              </a:extLst>
            </p:cNvPr>
            <p:cNvSpPr/>
            <p:nvPr/>
          </p:nvSpPr>
          <p:spPr>
            <a:xfrm>
              <a:off x="4935537" y="6969125"/>
              <a:ext cx="57150" cy="63500"/>
            </a:xfrm>
            <a:custGeom>
              <a:avLst/>
              <a:gdLst/>
              <a:ahLst/>
              <a:cxnLst/>
              <a:rect l="0" t="0" r="0" b="0"/>
              <a:pathLst>
                <a:path w="571500" h="635000">
                  <a:moveTo>
                    <a:pt x="571500" y="127000"/>
                  </a:move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54000"/>
                  </a:lnTo>
                  <a:lnTo>
                    <a:pt x="0" y="34925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22250" y="635000"/>
                  </a:lnTo>
                  <a:lnTo>
                    <a:pt x="381000" y="63500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8" name="Freeform 475">
              <a:extLst>
                <a:ext uri="{FF2B5EF4-FFF2-40B4-BE49-F238E27FC236}">
                  <a16:creationId xmlns:a16="http://schemas.microsoft.com/office/drawing/2014/main" id="{5A207DA9-4720-F34A-3530-D6AC7925B847}"/>
                </a:ext>
              </a:extLst>
            </p:cNvPr>
            <p:cNvSpPr/>
            <p:nvPr/>
          </p:nvSpPr>
          <p:spPr>
            <a:xfrm>
              <a:off x="5030787" y="6969125"/>
              <a:ext cx="0" cy="63500"/>
            </a:xfrm>
            <a:custGeom>
              <a:avLst/>
              <a:gdLst/>
              <a:ahLst/>
              <a:cxnLst/>
              <a:rect l="0" t="0" r="0" b="0"/>
              <a:pathLst>
                <a:path h="635000">
                  <a:moveTo>
                    <a:pt x="0" y="0"/>
                  </a:moveTo>
                  <a:lnTo>
                    <a:pt x="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9" name="Freeform 476">
              <a:extLst>
                <a:ext uri="{FF2B5EF4-FFF2-40B4-BE49-F238E27FC236}">
                  <a16:creationId xmlns:a16="http://schemas.microsoft.com/office/drawing/2014/main" id="{9D63E0DA-A120-3271-007E-5107E76A23A9}"/>
                </a:ext>
              </a:extLst>
            </p:cNvPr>
            <p:cNvSpPr/>
            <p:nvPr/>
          </p:nvSpPr>
          <p:spPr>
            <a:xfrm>
              <a:off x="5030787" y="6969125"/>
              <a:ext cx="50800" cy="63500"/>
            </a:xfrm>
            <a:custGeom>
              <a:avLst/>
              <a:gdLst/>
              <a:ahLst/>
              <a:cxnLst/>
              <a:rect l="0" t="0" r="0" b="0"/>
              <a:pathLst>
                <a:path w="508000" h="635000">
                  <a:moveTo>
                    <a:pt x="0" y="158750"/>
                  </a:moveTo>
                  <a:lnTo>
                    <a:pt x="127000" y="3175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08000" y="158750"/>
                  </a:lnTo>
                  <a:lnTo>
                    <a:pt x="50800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0" name="Freeform 477">
              <a:extLst>
                <a:ext uri="{FF2B5EF4-FFF2-40B4-BE49-F238E27FC236}">
                  <a16:creationId xmlns:a16="http://schemas.microsoft.com/office/drawing/2014/main" id="{3A618C54-4FB1-3393-2F30-AB9FE686C0EE}"/>
                </a:ext>
              </a:extLst>
            </p:cNvPr>
            <p:cNvSpPr/>
            <p:nvPr/>
          </p:nvSpPr>
          <p:spPr>
            <a:xfrm>
              <a:off x="6094412" y="6934200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1" name="Freeform 478">
              <a:extLst>
                <a:ext uri="{FF2B5EF4-FFF2-40B4-BE49-F238E27FC236}">
                  <a16:creationId xmlns:a16="http://schemas.microsoft.com/office/drawing/2014/main" id="{214E77D3-F65F-9045-837B-8E6F3E7C4BC2}"/>
                </a:ext>
              </a:extLst>
            </p:cNvPr>
            <p:cNvSpPr/>
            <p:nvPr/>
          </p:nvSpPr>
          <p:spPr>
            <a:xfrm>
              <a:off x="6138862" y="693420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2" name="Freeform 479">
              <a:extLst>
                <a:ext uri="{FF2B5EF4-FFF2-40B4-BE49-F238E27FC236}">
                  <a16:creationId xmlns:a16="http://schemas.microsoft.com/office/drawing/2014/main" id="{D2786BC9-6EB8-4090-0B55-1C4F2395DBF4}"/>
                </a:ext>
              </a:extLst>
            </p:cNvPr>
            <p:cNvSpPr/>
            <p:nvPr/>
          </p:nvSpPr>
          <p:spPr>
            <a:xfrm>
              <a:off x="6192837" y="70231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-25273000" y="36703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3" name="Freeform 480">
              <a:extLst>
                <a:ext uri="{FF2B5EF4-FFF2-40B4-BE49-F238E27FC236}">
                  <a16:creationId xmlns:a16="http://schemas.microsoft.com/office/drawing/2014/main" id="{748FAF22-250E-6842-8D02-9DD113D8158F}"/>
                </a:ext>
              </a:extLst>
            </p:cNvPr>
            <p:cNvSpPr/>
            <p:nvPr/>
          </p:nvSpPr>
          <p:spPr>
            <a:xfrm>
              <a:off x="6234112" y="69342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5400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4" name="Freeform 481">
              <a:extLst>
                <a:ext uri="{FF2B5EF4-FFF2-40B4-BE49-F238E27FC236}">
                  <a16:creationId xmlns:a16="http://schemas.microsoft.com/office/drawing/2014/main" id="{15932FCC-6180-EBD8-7CE5-344778ABD319}"/>
                </a:ext>
              </a:extLst>
            </p:cNvPr>
            <p:cNvSpPr/>
            <p:nvPr/>
          </p:nvSpPr>
          <p:spPr>
            <a:xfrm>
              <a:off x="6329362" y="69342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5" name="Freeform 482">
              <a:extLst>
                <a:ext uri="{FF2B5EF4-FFF2-40B4-BE49-F238E27FC236}">
                  <a16:creationId xmlns:a16="http://schemas.microsoft.com/office/drawing/2014/main" id="{8A326622-6916-95BF-16EF-FDCB3431415A}"/>
                </a:ext>
              </a:extLst>
            </p:cNvPr>
            <p:cNvSpPr/>
            <p:nvPr/>
          </p:nvSpPr>
          <p:spPr>
            <a:xfrm>
              <a:off x="6421437" y="69342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6" name="Freeform 483">
              <a:extLst>
                <a:ext uri="{FF2B5EF4-FFF2-40B4-BE49-F238E27FC236}">
                  <a16:creationId xmlns:a16="http://schemas.microsoft.com/office/drawing/2014/main" id="{354D8B0D-24BF-3CD7-1AD7-BA1B28A967AE}"/>
                </a:ext>
              </a:extLst>
            </p:cNvPr>
            <p:cNvSpPr/>
            <p:nvPr/>
          </p:nvSpPr>
          <p:spPr>
            <a:xfrm>
              <a:off x="4738687" y="7131050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666750" y="158750"/>
                  </a:move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lnTo>
                    <a:pt x="95250" y="63500"/>
                  </a:lnTo>
                  <a:lnTo>
                    <a:pt x="0" y="158750"/>
                  </a:lnTo>
                  <a:lnTo>
                    <a:pt x="0" y="254000"/>
                  </a:lnTo>
                  <a:lnTo>
                    <a:pt x="31750" y="349250"/>
                  </a:lnTo>
                  <a:lnTo>
                    <a:pt x="95250" y="381000"/>
                  </a:lnTo>
                  <a:lnTo>
                    <a:pt x="190500" y="444500"/>
                  </a:lnTo>
                  <a:lnTo>
                    <a:pt x="476250" y="539750"/>
                  </a:lnTo>
                  <a:lnTo>
                    <a:pt x="571500" y="571500"/>
                  </a:lnTo>
                  <a:lnTo>
                    <a:pt x="603250" y="635000"/>
                  </a:lnTo>
                  <a:lnTo>
                    <a:pt x="666750" y="730250"/>
                  </a:lnTo>
                  <a:lnTo>
                    <a:pt x="666750" y="857250"/>
                  </a:lnTo>
                  <a:lnTo>
                    <a:pt x="571500" y="952500"/>
                  </a:lnTo>
                  <a:lnTo>
                    <a:pt x="41275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7" name="Freeform 484">
              <a:extLst>
                <a:ext uri="{FF2B5EF4-FFF2-40B4-BE49-F238E27FC236}">
                  <a16:creationId xmlns:a16="http://schemas.microsoft.com/office/drawing/2014/main" id="{332ABA79-9284-B59E-C904-113B12B9B846}"/>
                </a:ext>
              </a:extLst>
            </p:cNvPr>
            <p:cNvSpPr/>
            <p:nvPr/>
          </p:nvSpPr>
          <p:spPr>
            <a:xfrm>
              <a:off x="4830762" y="712787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0" y="31750"/>
                  </a:move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lnTo>
                    <a:pt x="0" y="31750"/>
                  </a:lnTo>
                  <a:close/>
                  <a:moveTo>
                    <a:pt x="-12731750" y="35655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8" name="Freeform 485">
              <a:extLst>
                <a:ext uri="{FF2B5EF4-FFF2-40B4-BE49-F238E27FC236}">
                  <a16:creationId xmlns:a16="http://schemas.microsoft.com/office/drawing/2014/main" id="{CC0049B0-BD30-22A1-6455-1D461790E05B}"/>
                </a:ext>
              </a:extLst>
            </p:cNvPr>
            <p:cNvSpPr/>
            <p:nvPr/>
          </p:nvSpPr>
          <p:spPr>
            <a:xfrm>
              <a:off x="4837112" y="716597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9" name="Freeform 486">
              <a:extLst>
                <a:ext uri="{FF2B5EF4-FFF2-40B4-BE49-F238E27FC236}">
                  <a16:creationId xmlns:a16="http://schemas.microsoft.com/office/drawing/2014/main" id="{3EB55B66-1E38-E6D1-8223-8308A6C97744}"/>
                </a:ext>
              </a:extLst>
            </p:cNvPr>
            <p:cNvSpPr/>
            <p:nvPr/>
          </p:nvSpPr>
          <p:spPr>
            <a:xfrm>
              <a:off x="4884737" y="7165975"/>
              <a:ext cx="41275" cy="98425"/>
            </a:xfrm>
            <a:custGeom>
              <a:avLst/>
              <a:gdLst/>
              <a:ahLst/>
              <a:cxnLst/>
              <a:rect l="0" t="0" r="0" b="0"/>
              <a:pathLst>
                <a:path w="412750" h="984250">
                  <a:moveTo>
                    <a:pt x="412750" y="0"/>
                  </a:moveTo>
                  <a:lnTo>
                    <a:pt x="412750" y="762000"/>
                  </a:lnTo>
                  <a:lnTo>
                    <a:pt x="381000" y="889000"/>
                  </a:lnTo>
                  <a:lnTo>
                    <a:pt x="317500" y="920750"/>
                  </a:lnTo>
                  <a:lnTo>
                    <a:pt x="222250" y="984250"/>
                  </a:lnTo>
                  <a:lnTo>
                    <a:pt x="95250" y="984250"/>
                  </a:lnTo>
                  <a:lnTo>
                    <a:pt x="0" y="920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0" name="Freeform 487">
              <a:extLst>
                <a:ext uri="{FF2B5EF4-FFF2-40B4-BE49-F238E27FC236}">
                  <a16:creationId xmlns:a16="http://schemas.microsoft.com/office/drawing/2014/main" id="{A17BD9D8-004E-2F44-CDA0-6E4BA713661A}"/>
                </a:ext>
              </a:extLst>
            </p:cNvPr>
            <p:cNvSpPr/>
            <p:nvPr/>
          </p:nvSpPr>
          <p:spPr>
            <a:xfrm>
              <a:off x="4868862" y="716597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27000"/>
                  </a:moveTo>
                  <a:lnTo>
                    <a:pt x="476250" y="3175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1" name="Freeform 488">
              <a:extLst>
                <a:ext uri="{FF2B5EF4-FFF2-40B4-BE49-F238E27FC236}">
                  <a16:creationId xmlns:a16="http://schemas.microsoft.com/office/drawing/2014/main" id="{BBCBF9A8-8B9F-1E43-EFDD-99641BC341D6}"/>
                </a:ext>
              </a:extLst>
            </p:cNvPr>
            <p:cNvSpPr/>
            <p:nvPr/>
          </p:nvSpPr>
          <p:spPr>
            <a:xfrm>
              <a:off x="4964112" y="716597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2" name="Freeform 489">
              <a:extLst>
                <a:ext uri="{FF2B5EF4-FFF2-40B4-BE49-F238E27FC236}">
                  <a16:creationId xmlns:a16="http://schemas.microsoft.com/office/drawing/2014/main" id="{A0D07098-A1D2-35A3-6E20-E556937A27B0}"/>
                </a:ext>
              </a:extLst>
            </p:cNvPr>
            <p:cNvSpPr/>
            <p:nvPr/>
          </p:nvSpPr>
          <p:spPr>
            <a:xfrm>
              <a:off x="4964112" y="7165975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3175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3" name="Freeform 490">
              <a:extLst>
                <a:ext uri="{FF2B5EF4-FFF2-40B4-BE49-F238E27FC236}">
                  <a16:creationId xmlns:a16="http://schemas.microsoft.com/office/drawing/2014/main" id="{C25C0959-9E1F-76BF-9A2A-F4517AD8C9BB}"/>
                </a:ext>
              </a:extLst>
            </p:cNvPr>
            <p:cNvSpPr/>
            <p:nvPr/>
          </p:nvSpPr>
          <p:spPr>
            <a:xfrm>
              <a:off x="5014912" y="7165975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4" name="Freeform 491">
              <a:extLst>
                <a:ext uri="{FF2B5EF4-FFF2-40B4-BE49-F238E27FC236}">
                  <a16:creationId xmlns:a16="http://schemas.microsoft.com/office/drawing/2014/main" id="{4D68AC78-B652-56B0-47ED-300791BCF50D}"/>
                </a:ext>
              </a:extLst>
            </p:cNvPr>
            <p:cNvSpPr/>
            <p:nvPr/>
          </p:nvSpPr>
          <p:spPr>
            <a:xfrm>
              <a:off x="5157787" y="716597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5" name="Freeform 492">
              <a:extLst>
                <a:ext uri="{FF2B5EF4-FFF2-40B4-BE49-F238E27FC236}">
                  <a16:creationId xmlns:a16="http://schemas.microsoft.com/office/drawing/2014/main" id="{FA8CAE27-D8E7-B867-7B36-B21623C1DC7A}"/>
                </a:ext>
              </a:extLst>
            </p:cNvPr>
            <p:cNvSpPr/>
            <p:nvPr/>
          </p:nvSpPr>
          <p:spPr>
            <a:xfrm>
              <a:off x="5100637" y="716597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27000"/>
                  </a:move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27000" y="31750"/>
                  </a:lnTo>
                  <a:lnTo>
                    <a:pt x="3175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31750" y="508000"/>
                  </a:lnTo>
                  <a:lnTo>
                    <a:pt x="12700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6" name="Freeform 493">
              <a:extLst>
                <a:ext uri="{FF2B5EF4-FFF2-40B4-BE49-F238E27FC236}">
                  <a16:creationId xmlns:a16="http://schemas.microsoft.com/office/drawing/2014/main" id="{E9ACB519-DB66-A28B-AFE1-DA8161E0490D}"/>
                </a:ext>
              </a:extLst>
            </p:cNvPr>
            <p:cNvSpPr/>
            <p:nvPr/>
          </p:nvSpPr>
          <p:spPr>
            <a:xfrm>
              <a:off x="5599112" y="7131050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20415250" y="3562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7" name="Freeform 494">
              <a:extLst>
                <a:ext uri="{FF2B5EF4-FFF2-40B4-BE49-F238E27FC236}">
                  <a16:creationId xmlns:a16="http://schemas.microsoft.com/office/drawing/2014/main" id="{AA1D45FF-4426-7BA7-D45B-29038E1D87EC}"/>
                </a:ext>
              </a:extLst>
            </p:cNvPr>
            <p:cNvSpPr/>
            <p:nvPr/>
          </p:nvSpPr>
          <p:spPr>
            <a:xfrm>
              <a:off x="5697537" y="72231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31750"/>
                  </a:ln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close/>
                  <a:moveTo>
                    <a:pt x="-22320250" y="3470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8" name="Freeform 495">
              <a:extLst>
                <a:ext uri="{FF2B5EF4-FFF2-40B4-BE49-F238E27FC236}">
                  <a16:creationId xmlns:a16="http://schemas.microsoft.com/office/drawing/2014/main" id="{8235D862-657B-462B-D790-756A58BDFB6B}"/>
                </a:ext>
              </a:extLst>
            </p:cNvPr>
            <p:cNvSpPr/>
            <p:nvPr/>
          </p:nvSpPr>
          <p:spPr>
            <a:xfrm>
              <a:off x="5741987" y="7131050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31750" y="254000"/>
                  </a:moveTo>
                  <a:lnTo>
                    <a:pt x="31750" y="190500"/>
                  </a:lnTo>
                  <a:lnTo>
                    <a:pt x="63500" y="95250"/>
                  </a:lnTo>
                  <a:lnTo>
                    <a:pt x="127000" y="6350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3975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39750" y="381000"/>
                  </a:lnTo>
                  <a:lnTo>
                    <a:pt x="444500" y="539750"/>
                  </a:lnTo>
                  <a:lnTo>
                    <a:pt x="0" y="1016000"/>
                  </a:lnTo>
                  <a:lnTo>
                    <a:pt x="63500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9" name="Freeform 496">
              <a:extLst>
                <a:ext uri="{FF2B5EF4-FFF2-40B4-BE49-F238E27FC236}">
                  <a16:creationId xmlns:a16="http://schemas.microsoft.com/office/drawing/2014/main" id="{690824DC-1BEB-FB6E-4409-A1475B94718A}"/>
                </a:ext>
              </a:extLst>
            </p:cNvPr>
            <p:cNvSpPr/>
            <p:nvPr/>
          </p:nvSpPr>
          <p:spPr>
            <a:xfrm>
              <a:off x="5834062" y="7131050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95250" y="0"/>
                  </a:moveTo>
                  <a:lnTo>
                    <a:pt x="60325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54000" y="1016000"/>
                  </a:lnTo>
                  <a:lnTo>
                    <a:pt x="95250" y="952500"/>
                  </a:lnTo>
                  <a:lnTo>
                    <a:pt x="6350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0" name="Freeform 497">
              <a:extLst>
                <a:ext uri="{FF2B5EF4-FFF2-40B4-BE49-F238E27FC236}">
                  <a16:creationId xmlns:a16="http://schemas.microsoft.com/office/drawing/2014/main" id="{0C195ABF-2F26-7A69-AEC4-E326C4A55906}"/>
                </a:ext>
              </a:extLst>
            </p:cNvPr>
            <p:cNvSpPr/>
            <p:nvPr/>
          </p:nvSpPr>
          <p:spPr>
            <a:xfrm>
              <a:off x="5929312" y="7131050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571500" y="0"/>
                  </a:moveTo>
                  <a:lnTo>
                    <a:pt x="95250" y="0"/>
                  </a:lnTo>
                  <a:lnTo>
                    <a:pt x="31750" y="44450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1" name="Freeform 498">
              <a:extLst>
                <a:ext uri="{FF2B5EF4-FFF2-40B4-BE49-F238E27FC236}">
                  <a16:creationId xmlns:a16="http://schemas.microsoft.com/office/drawing/2014/main" id="{3EF80C1D-DB54-D294-DFBB-2756389F06FF}"/>
                </a:ext>
              </a:extLst>
            </p:cNvPr>
            <p:cNvSpPr/>
            <p:nvPr/>
          </p:nvSpPr>
          <p:spPr>
            <a:xfrm>
              <a:off x="6021387" y="7131050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63500" y="25400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6350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39750"/>
                  </a:lnTo>
                  <a:lnTo>
                    <a:pt x="0" y="1016000"/>
                  </a:lnTo>
                  <a:lnTo>
                    <a:pt x="66675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2" name="Freeform 499">
              <a:extLst>
                <a:ext uri="{FF2B5EF4-FFF2-40B4-BE49-F238E27FC236}">
                  <a16:creationId xmlns:a16="http://schemas.microsoft.com/office/drawing/2014/main" id="{B99D2B6A-3F6B-DAC1-B8B7-FE1E364C3C68}"/>
                </a:ext>
              </a:extLst>
            </p:cNvPr>
            <p:cNvSpPr/>
            <p:nvPr/>
          </p:nvSpPr>
          <p:spPr>
            <a:xfrm>
              <a:off x="6122987" y="7131050"/>
              <a:ext cx="0" cy="101600"/>
            </a:xfrm>
            <a:custGeom>
              <a:avLst/>
              <a:gdLst/>
              <a:ahLst/>
              <a:cxnLst/>
              <a:rect l="0" t="0" r="0" b="0"/>
              <a:pathLst>
                <a:path h="1016000">
                  <a:moveTo>
                    <a:pt x="0" y="0"/>
                  </a:moveTo>
                  <a:lnTo>
                    <a:pt x="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3" name="Freeform 500">
              <a:extLst>
                <a:ext uri="{FF2B5EF4-FFF2-40B4-BE49-F238E27FC236}">
                  <a16:creationId xmlns:a16="http://schemas.microsoft.com/office/drawing/2014/main" id="{6066E2B3-438D-91DC-A314-BC6B738F69B8}"/>
                </a:ext>
              </a:extLst>
            </p:cNvPr>
            <p:cNvSpPr/>
            <p:nvPr/>
          </p:nvSpPr>
          <p:spPr>
            <a:xfrm>
              <a:off x="6122987" y="7131050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4" name="Freeform 501">
              <a:extLst>
                <a:ext uri="{FF2B5EF4-FFF2-40B4-BE49-F238E27FC236}">
                  <a16:creationId xmlns:a16="http://schemas.microsoft.com/office/drawing/2014/main" id="{BBC9437F-9BB6-22B4-855E-C2568C00B585}"/>
                </a:ext>
              </a:extLst>
            </p:cNvPr>
            <p:cNvSpPr/>
            <p:nvPr/>
          </p:nvSpPr>
          <p:spPr>
            <a:xfrm>
              <a:off x="6122987" y="7178675"/>
              <a:ext cx="34925" cy="0"/>
            </a:xfrm>
            <a:custGeom>
              <a:avLst/>
              <a:gdLst/>
              <a:ahLst/>
              <a:cxnLst/>
              <a:rect l="0" t="0" r="0" b="0"/>
              <a:pathLst>
                <a:path w="349250">
                  <a:moveTo>
                    <a:pt x="0" y="0"/>
                  </a:moveTo>
                  <a:lnTo>
                    <a:pt x="349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5" name="Freeform 502">
              <a:extLst>
                <a:ext uri="{FF2B5EF4-FFF2-40B4-BE49-F238E27FC236}">
                  <a16:creationId xmlns:a16="http://schemas.microsoft.com/office/drawing/2014/main" id="{535C90F7-1372-023F-A5D0-83E464F7D309}"/>
                </a:ext>
              </a:extLst>
            </p:cNvPr>
            <p:cNvSpPr/>
            <p:nvPr/>
          </p:nvSpPr>
          <p:spPr>
            <a:xfrm>
              <a:off x="6122987" y="7232650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6" name="Freeform 503">
              <a:extLst>
                <a:ext uri="{FF2B5EF4-FFF2-40B4-BE49-F238E27FC236}">
                  <a16:creationId xmlns:a16="http://schemas.microsoft.com/office/drawing/2014/main" id="{9AF977C0-697C-EF0A-399E-AC41F4B804E6}"/>
                </a:ext>
              </a:extLst>
            </p:cNvPr>
            <p:cNvSpPr/>
            <p:nvPr/>
          </p:nvSpPr>
          <p:spPr>
            <a:xfrm>
              <a:off x="6211887" y="7188200"/>
              <a:ext cx="82550" cy="0"/>
            </a:xfrm>
            <a:custGeom>
              <a:avLst/>
              <a:gdLst/>
              <a:ahLst/>
              <a:cxnLst/>
              <a:rect l="0" t="0" r="0" b="0"/>
              <a:pathLst>
                <a:path w="825500">
                  <a:moveTo>
                    <a:pt x="0" y="0"/>
                  </a:moveTo>
                  <a:lnTo>
                    <a:pt x="825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7" name="Freeform 504">
              <a:extLst>
                <a:ext uri="{FF2B5EF4-FFF2-40B4-BE49-F238E27FC236}">
                  <a16:creationId xmlns:a16="http://schemas.microsoft.com/office/drawing/2014/main" id="{3A1D4AC3-B66C-9883-72EF-3FAE5E13C087}"/>
                </a:ext>
              </a:extLst>
            </p:cNvPr>
            <p:cNvSpPr/>
            <p:nvPr/>
          </p:nvSpPr>
          <p:spPr>
            <a:xfrm>
              <a:off x="6329362" y="7131050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27717750" y="3562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8" name="Freeform 505">
              <a:extLst>
                <a:ext uri="{FF2B5EF4-FFF2-40B4-BE49-F238E27FC236}">
                  <a16:creationId xmlns:a16="http://schemas.microsoft.com/office/drawing/2014/main" id="{268120F0-A90C-CB5A-8368-9C66BFEE2405}"/>
                </a:ext>
              </a:extLst>
            </p:cNvPr>
            <p:cNvSpPr/>
            <p:nvPr/>
          </p:nvSpPr>
          <p:spPr>
            <a:xfrm>
              <a:off x="6437312" y="7131050"/>
              <a:ext cx="22225" cy="101600"/>
            </a:xfrm>
            <a:custGeom>
              <a:avLst/>
              <a:gdLst/>
              <a:ahLst/>
              <a:cxnLst/>
              <a:rect l="0" t="0" r="0" b="0"/>
              <a:pathLst>
                <a:path w="222250" h="101600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789" name="TextBox 788">
            <a:extLst>
              <a:ext uri="{FF2B5EF4-FFF2-40B4-BE49-F238E27FC236}">
                <a16:creationId xmlns:a16="http://schemas.microsoft.com/office/drawing/2014/main" id="{AA15DFD1-6188-77C5-5FE8-38323D1913B8}"/>
              </a:ext>
            </a:extLst>
          </p:cNvPr>
          <p:cNvSpPr txBox="1"/>
          <p:nvPr/>
        </p:nvSpPr>
        <p:spPr>
          <a:xfrm>
            <a:off x="7413759" y="1023040"/>
            <a:ext cx="437011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Simply plot the radius of all detected photon hits relative to each track in turn (here shown for the central track, b)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Hits from that track form peak that can be easily identified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Repeat for the other tracks in the event</a:t>
            </a:r>
            <a:endParaRPr lang="en-GB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0" name="TextBox 789">
            <a:extLst>
              <a:ext uri="{FF2B5EF4-FFF2-40B4-BE49-F238E27FC236}">
                <a16:creationId xmlns:a16="http://schemas.microsoft.com/office/drawing/2014/main" id="{ABE23F85-046B-822F-F346-A9AE91E5A8D0}"/>
              </a:ext>
            </a:extLst>
          </p:cNvPr>
          <p:cNvSpPr txBox="1"/>
          <p:nvPr/>
        </p:nvSpPr>
        <p:spPr>
          <a:xfrm>
            <a:off x="9237096" y="6067313"/>
            <a:ext cx="1077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Radius  (cm)</a:t>
            </a:r>
            <a:endParaRPr lang="en-GB" sz="1400" dirty="0"/>
          </a:p>
        </p:txBody>
      </p:sp>
      <p:cxnSp>
        <p:nvCxnSpPr>
          <p:cNvPr id="792" name="Straight Connector 791">
            <a:extLst>
              <a:ext uri="{FF2B5EF4-FFF2-40B4-BE49-F238E27FC236}">
                <a16:creationId xmlns:a16="http://schemas.microsoft.com/office/drawing/2014/main" id="{EB95B23D-2625-35A4-DFBA-0E6A2659D567}"/>
              </a:ext>
            </a:extLst>
          </p:cNvPr>
          <p:cNvCxnSpPr/>
          <p:nvPr/>
        </p:nvCxnSpPr>
        <p:spPr>
          <a:xfrm flipV="1">
            <a:off x="8287190" y="4421125"/>
            <a:ext cx="1439720" cy="31995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3" name="Straight Connector 792">
            <a:extLst>
              <a:ext uri="{FF2B5EF4-FFF2-40B4-BE49-F238E27FC236}">
                <a16:creationId xmlns:a16="http://schemas.microsoft.com/office/drawing/2014/main" id="{B49819BF-D6B8-183D-1FAA-5345745BB676}"/>
              </a:ext>
            </a:extLst>
          </p:cNvPr>
          <p:cNvCxnSpPr>
            <a:cxnSpLocks/>
          </p:cNvCxnSpPr>
          <p:nvPr/>
        </p:nvCxnSpPr>
        <p:spPr>
          <a:xfrm flipH="1" flipV="1">
            <a:off x="10690264" y="4408155"/>
            <a:ext cx="465744" cy="331726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" name="Oval 808">
            <a:extLst>
              <a:ext uri="{FF2B5EF4-FFF2-40B4-BE49-F238E27FC236}">
                <a16:creationId xmlns:a16="http://schemas.microsoft.com/office/drawing/2014/main" id="{2015DD8B-91FC-23D5-5A5C-1F1BD424CD30}"/>
              </a:ext>
            </a:extLst>
          </p:cNvPr>
          <p:cNvSpPr/>
          <p:nvPr/>
        </p:nvSpPr>
        <p:spPr>
          <a:xfrm>
            <a:off x="2956291" y="2068902"/>
            <a:ext cx="2377299" cy="2377299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98" name="Group 797">
            <a:extLst>
              <a:ext uri="{FF2B5EF4-FFF2-40B4-BE49-F238E27FC236}">
                <a16:creationId xmlns:a16="http://schemas.microsoft.com/office/drawing/2014/main" id="{8C33107C-CAAD-4CB9-CA65-F4FF834E9880}"/>
              </a:ext>
            </a:extLst>
          </p:cNvPr>
          <p:cNvGrpSpPr/>
          <p:nvPr/>
        </p:nvGrpSpPr>
        <p:grpSpPr>
          <a:xfrm>
            <a:off x="3589581" y="1841301"/>
            <a:ext cx="3680645" cy="2339821"/>
            <a:chOff x="3589581" y="1841301"/>
            <a:chExt cx="3680645" cy="233982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2102F48-9735-12AB-BD4D-DCB4219CC76A}"/>
                </a:ext>
              </a:extLst>
            </p:cNvPr>
            <p:cNvSpPr txBox="1"/>
            <p:nvPr/>
          </p:nvSpPr>
          <p:spPr>
            <a:xfrm>
              <a:off x="3589581" y="3811790"/>
              <a:ext cx="298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a</a:t>
              </a:r>
              <a:endParaRPr lang="en-GB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95" name="TextBox 794">
              <a:extLst>
                <a:ext uri="{FF2B5EF4-FFF2-40B4-BE49-F238E27FC236}">
                  <a16:creationId xmlns:a16="http://schemas.microsoft.com/office/drawing/2014/main" id="{869D4997-9262-B75D-628D-81779F946DBB}"/>
                </a:ext>
              </a:extLst>
            </p:cNvPr>
            <p:cNvSpPr txBox="1"/>
            <p:nvPr/>
          </p:nvSpPr>
          <p:spPr>
            <a:xfrm>
              <a:off x="3830691" y="294015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b</a:t>
              </a:r>
              <a:endParaRPr lang="en-GB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96" name="TextBox 795">
              <a:extLst>
                <a:ext uri="{FF2B5EF4-FFF2-40B4-BE49-F238E27FC236}">
                  <a16:creationId xmlns:a16="http://schemas.microsoft.com/office/drawing/2014/main" id="{399C9083-5223-DC74-C782-14018B661CB4}"/>
                </a:ext>
              </a:extLst>
            </p:cNvPr>
            <p:cNvSpPr txBox="1"/>
            <p:nvPr/>
          </p:nvSpPr>
          <p:spPr>
            <a:xfrm>
              <a:off x="4236729" y="2614343"/>
              <a:ext cx="280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</a:rPr>
                <a:t>c</a:t>
              </a:r>
              <a:endParaRPr lang="en-GB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797" name="TextBox 796">
              <a:extLst>
                <a:ext uri="{FF2B5EF4-FFF2-40B4-BE49-F238E27FC236}">
                  <a16:creationId xmlns:a16="http://schemas.microsoft.com/office/drawing/2014/main" id="{4BED39B0-3F68-E295-AEDC-2E1191A45FC9}"/>
                </a:ext>
              </a:extLst>
            </p:cNvPr>
            <p:cNvSpPr txBox="1"/>
            <p:nvPr/>
          </p:nvSpPr>
          <p:spPr>
            <a:xfrm>
              <a:off x="5681137" y="1841301"/>
              <a:ext cx="158908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sz="1400" dirty="0">
                  <a:solidFill>
                    <a:schemeClr val="bg1">
                      <a:lumMod val="50000"/>
                    </a:schemeClr>
                  </a:solidFill>
                </a:rPr>
                <a:t>(impact point on </a:t>
              </a:r>
              <a:br>
                <a:rPr lang="fr-CH" sz="14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fr-CH" sz="1400" dirty="0">
                  <a:solidFill>
                    <a:schemeClr val="bg1">
                      <a:lumMod val="50000"/>
                    </a:schemeClr>
                  </a:solidFill>
                </a:rPr>
                <a:t>detector plane as if</a:t>
              </a:r>
              <a:br>
                <a:rPr lang="fr-CH" sz="1400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fr-CH" sz="1400" dirty="0" err="1">
                  <a:solidFill>
                    <a:schemeClr val="bg1">
                      <a:lumMod val="50000"/>
                    </a:schemeClr>
                  </a:solidFill>
                </a:rPr>
                <a:t>reflected</a:t>
              </a:r>
              <a:r>
                <a:rPr lang="fr-CH" sz="1400" dirty="0">
                  <a:solidFill>
                    <a:schemeClr val="bg1">
                      <a:lumMod val="50000"/>
                    </a:schemeClr>
                  </a:solidFill>
                </a:rPr>
                <a:t> in </a:t>
              </a:r>
              <a:r>
                <a:rPr lang="fr-CH" sz="1400" dirty="0" err="1">
                  <a:solidFill>
                    <a:schemeClr val="bg1">
                      <a:lumMod val="50000"/>
                    </a:schemeClr>
                  </a:solidFill>
                </a:rPr>
                <a:t>mirror</a:t>
              </a:r>
              <a:r>
                <a:rPr lang="fr-CH" sz="1400" dirty="0">
                  <a:solidFill>
                    <a:schemeClr val="bg1">
                      <a:lumMod val="50000"/>
                    </a:schemeClr>
                  </a:solidFill>
                </a:rPr>
                <a:t>)</a:t>
              </a:r>
              <a:endParaRPr lang="en-GB" sz="14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02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0E7EE-C4A1-A653-625E-1C6039995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Predicted performance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A43B4-4564-8CE7-F161-991513512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499" y="1176595"/>
            <a:ext cx="7336137" cy="206047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The separation in sigma of two particle types is given by: 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                  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l-GR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        |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8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2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σ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/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(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– 1)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Plot K-π and p-π separation, for the parameters given earlier: 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  <a:sym typeface="Symbol" panose="05050102010706020507" pitchFamily="18" charset="2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6CFC4-BE43-F397-C5FC-0E1E604E9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70258F-C22D-6AA5-5F32-32E432185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14</a:t>
            </a:fld>
            <a:endParaRPr lang="en-GB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724BD3D0-A034-824C-8D6F-D9E39C883C1C}"/>
              </a:ext>
            </a:extLst>
          </p:cNvPr>
          <p:cNvCxnSpPr/>
          <p:nvPr/>
        </p:nvCxnSpPr>
        <p:spPr>
          <a:xfrm>
            <a:off x="2576616" y="1826321"/>
            <a:ext cx="2343352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id="{13C0128C-6BF9-DBA6-6109-33ABD6CDD8B1}"/>
              </a:ext>
            </a:extLst>
          </p:cNvPr>
          <p:cNvSpPr txBox="1">
            <a:spLocks/>
          </p:cNvSpPr>
          <p:nvPr/>
        </p:nvSpPr>
        <p:spPr>
          <a:xfrm>
            <a:off x="7392975" y="4821354"/>
            <a:ext cx="4482958" cy="1389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CC230CB2-A98D-2271-FAC8-832D6098F15A}"/>
              </a:ext>
            </a:extLst>
          </p:cNvPr>
          <p:cNvSpPr txBox="1"/>
          <p:nvPr/>
        </p:nvSpPr>
        <p:spPr>
          <a:xfrm>
            <a:off x="1477916" y="2735958"/>
            <a:ext cx="2542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Analytic calculation for isolated tracks</a:t>
            </a:r>
            <a:endParaRPr lang="en-GB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8" name="Date Placeholder 3">
            <a:extLst>
              <a:ext uri="{FF2B5EF4-FFF2-40B4-BE49-F238E27FC236}">
                <a16:creationId xmlns:a16="http://schemas.microsoft.com/office/drawing/2014/main" id="{EA360CDB-7D40-CA1B-649E-A48C9C22F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grpSp>
        <p:nvGrpSpPr>
          <p:cNvPr id="1080" name="Group 1079">
            <a:extLst>
              <a:ext uri="{FF2B5EF4-FFF2-40B4-BE49-F238E27FC236}">
                <a16:creationId xmlns:a16="http://schemas.microsoft.com/office/drawing/2014/main" id="{27DDC5B7-40C0-8412-D09F-883A8117151E}"/>
              </a:ext>
            </a:extLst>
          </p:cNvPr>
          <p:cNvGrpSpPr/>
          <p:nvPr/>
        </p:nvGrpSpPr>
        <p:grpSpPr>
          <a:xfrm>
            <a:off x="945232" y="3038361"/>
            <a:ext cx="3583957" cy="2875704"/>
            <a:chOff x="5580168" y="476252"/>
            <a:chExt cx="5681659" cy="5651083"/>
          </a:xfrm>
        </p:grpSpPr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084F2A10-DEB5-98C6-6826-40108AE8C0A4}"/>
                </a:ext>
              </a:extLst>
            </p:cNvPr>
            <p:cNvSpPr/>
            <p:nvPr/>
          </p:nvSpPr>
          <p:spPr>
            <a:xfrm>
              <a:off x="6947731" y="1743640"/>
              <a:ext cx="3503776" cy="4366902"/>
            </a:xfrm>
            <a:custGeom>
              <a:avLst/>
              <a:gdLst>
                <a:gd name="connsiteX0" fmla="*/ 8546 w 3503776"/>
                <a:gd name="connsiteY0" fmla="*/ 4341263 h 4366901"/>
                <a:gd name="connsiteX1" fmla="*/ 17091 w 3503776"/>
                <a:gd name="connsiteY1" fmla="*/ 2273181 h 4366901"/>
                <a:gd name="connsiteX2" fmla="*/ 0 w 3503776"/>
                <a:gd name="connsiteY2" fmla="*/ 1076770 h 4366901"/>
                <a:gd name="connsiteX3" fmla="*/ 34183 w 3503776"/>
                <a:gd name="connsiteY3" fmla="*/ 324740 h 4366901"/>
                <a:gd name="connsiteX4" fmla="*/ 102549 w 3503776"/>
                <a:gd name="connsiteY4" fmla="*/ 76912 h 4366901"/>
                <a:gd name="connsiteX5" fmla="*/ 179462 w 3503776"/>
                <a:gd name="connsiteY5" fmla="*/ 8545 h 4366901"/>
                <a:gd name="connsiteX6" fmla="*/ 282011 w 3503776"/>
                <a:gd name="connsiteY6" fmla="*/ 0 h 4366901"/>
                <a:gd name="connsiteX7" fmla="*/ 504202 w 3503776"/>
                <a:gd name="connsiteY7" fmla="*/ 145278 h 4366901"/>
                <a:gd name="connsiteX8" fmla="*/ 837488 w 3503776"/>
                <a:gd name="connsiteY8" fmla="*/ 512747 h 4366901"/>
                <a:gd name="connsiteX9" fmla="*/ 2153540 w 3503776"/>
                <a:gd name="connsiteY9" fmla="*/ 2358639 h 4366901"/>
                <a:gd name="connsiteX10" fmla="*/ 3503776 w 3503776"/>
                <a:gd name="connsiteY10" fmla="*/ 4366901 h 4366901"/>
                <a:gd name="connsiteX11" fmla="*/ 8546 w 3503776"/>
                <a:gd name="connsiteY11" fmla="*/ 4341263 h 4366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3776" h="4366901">
                  <a:moveTo>
                    <a:pt x="8546" y="4341263"/>
                  </a:moveTo>
                  <a:cubicBezTo>
                    <a:pt x="11394" y="3651902"/>
                    <a:pt x="14243" y="2962542"/>
                    <a:pt x="17091" y="2273181"/>
                  </a:cubicBezTo>
                  <a:lnTo>
                    <a:pt x="0" y="1076770"/>
                  </a:lnTo>
                  <a:lnTo>
                    <a:pt x="34183" y="324740"/>
                  </a:lnTo>
                  <a:lnTo>
                    <a:pt x="102549" y="76912"/>
                  </a:lnTo>
                  <a:lnTo>
                    <a:pt x="179462" y="8545"/>
                  </a:lnTo>
                  <a:lnTo>
                    <a:pt x="282011" y="0"/>
                  </a:lnTo>
                  <a:lnTo>
                    <a:pt x="504202" y="145278"/>
                  </a:lnTo>
                  <a:lnTo>
                    <a:pt x="837488" y="512747"/>
                  </a:lnTo>
                  <a:lnTo>
                    <a:pt x="2153540" y="2358639"/>
                  </a:lnTo>
                  <a:lnTo>
                    <a:pt x="3503776" y="4366901"/>
                  </a:lnTo>
                  <a:lnTo>
                    <a:pt x="8546" y="4341263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82" name="Picture 156">
              <a:extLst>
                <a:ext uri="{FF2B5EF4-FFF2-40B4-BE49-F238E27FC236}">
                  <a16:creationId xmlns:a16="http://schemas.microsoft.com/office/drawing/2014/main" id="{EAE76B77-D329-2536-0045-16498DC75EE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80168" y="1656434"/>
              <a:ext cx="5676899" cy="4470400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1083" name="Picture 156">
              <a:extLst>
                <a:ext uri="{FF2B5EF4-FFF2-40B4-BE49-F238E27FC236}">
                  <a16:creationId xmlns:a16="http://schemas.microsoft.com/office/drawing/2014/main" id="{7C82D0D7-FBB0-4D38-C97A-A5445828BC5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584928" y="1656935"/>
              <a:ext cx="5676899" cy="4470400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1084" name="Freeform 101">
              <a:extLst>
                <a:ext uri="{FF2B5EF4-FFF2-40B4-BE49-F238E27FC236}">
                  <a16:creationId xmlns:a16="http://schemas.microsoft.com/office/drawing/2014/main" id="{40032AF6-7BC7-B74B-7CEB-0B7D56A3458A}"/>
                </a:ext>
              </a:extLst>
            </p:cNvPr>
            <p:cNvSpPr/>
            <p:nvPr/>
          </p:nvSpPr>
          <p:spPr>
            <a:xfrm>
              <a:off x="5599217" y="476252"/>
              <a:ext cx="5648325" cy="5645150"/>
            </a:xfrm>
            <a:custGeom>
              <a:avLst/>
              <a:gdLst/>
              <a:ahLst/>
              <a:cxnLst/>
              <a:rect l="0" t="0" r="0" b="0"/>
              <a:pathLst>
                <a:path w="56483250" h="56451500">
                  <a:moveTo>
                    <a:pt x="0" y="56451500"/>
                  </a:moveTo>
                  <a:lnTo>
                    <a:pt x="56483250" y="56451500"/>
                  </a:lnTo>
                  <a:lnTo>
                    <a:pt x="56483250" y="0"/>
                  </a:lnTo>
                  <a:lnTo>
                    <a:pt x="0" y="0"/>
                  </a:lnTo>
                  <a:lnTo>
                    <a:pt x="0" y="5645150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5" name="Freeform 102">
              <a:extLst>
                <a:ext uri="{FF2B5EF4-FFF2-40B4-BE49-F238E27FC236}">
                  <a16:creationId xmlns:a16="http://schemas.microsoft.com/office/drawing/2014/main" id="{D9DA10B7-6DC1-047B-DE41-2C45373A6F45}"/>
                </a:ext>
              </a:extLst>
            </p:cNvPr>
            <p:cNvSpPr/>
            <p:nvPr/>
          </p:nvSpPr>
          <p:spPr>
            <a:xfrm>
              <a:off x="5599217" y="476252"/>
              <a:ext cx="0" cy="5645150"/>
            </a:xfrm>
            <a:custGeom>
              <a:avLst/>
              <a:gdLst/>
              <a:ahLst/>
              <a:cxnLst/>
              <a:rect l="0" t="0" r="0" b="0"/>
              <a:pathLst>
                <a:path h="56451500">
                  <a:moveTo>
                    <a:pt x="0" y="564515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6" name="Freeform 103">
              <a:extLst>
                <a:ext uri="{FF2B5EF4-FFF2-40B4-BE49-F238E27FC236}">
                  <a16:creationId xmlns:a16="http://schemas.microsoft.com/office/drawing/2014/main" id="{E98F954D-0749-4F40-E574-5D33B431BBD4}"/>
                </a:ext>
              </a:extLst>
            </p:cNvPr>
            <p:cNvSpPr/>
            <p:nvPr/>
          </p:nvSpPr>
          <p:spPr>
            <a:xfrm>
              <a:off x="5599217" y="612140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7" name="Freeform 105">
              <a:extLst>
                <a:ext uri="{FF2B5EF4-FFF2-40B4-BE49-F238E27FC236}">
                  <a16:creationId xmlns:a16="http://schemas.microsoft.com/office/drawing/2014/main" id="{CAEC9C8A-98FD-51B7-D76F-0595615327C4}"/>
                </a:ext>
              </a:extLst>
            </p:cNvPr>
            <p:cNvSpPr/>
            <p:nvPr/>
          </p:nvSpPr>
          <p:spPr>
            <a:xfrm>
              <a:off x="5599217" y="549275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8" name="Freeform 106">
              <a:extLst>
                <a:ext uri="{FF2B5EF4-FFF2-40B4-BE49-F238E27FC236}">
                  <a16:creationId xmlns:a16="http://schemas.microsoft.com/office/drawing/2014/main" id="{8E90906C-9277-0A44-9C01-4731C782A21E}"/>
                </a:ext>
              </a:extLst>
            </p:cNvPr>
            <p:cNvSpPr/>
            <p:nvPr/>
          </p:nvSpPr>
          <p:spPr>
            <a:xfrm>
              <a:off x="5599217" y="512445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9" name="Freeform 107">
              <a:extLst>
                <a:ext uri="{FF2B5EF4-FFF2-40B4-BE49-F238E27FC236}">
                  <a16:creationId xmlns:a16="http://schemas.microsoft.com/office/drawing/2014/main" id="{09B9366B-896E-68E0-B96D-617131B271A1}"/>
                </a:ext>
              </a:extLst>
            </p:cNvPr>
            <p:cNvSpPr/>
            <p:nvPr/>
          </p:nvSpPr>
          <p:spPr>
            <a:xfrm>
              <a:off x="5599217" y="486092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0" name="Freeform 108">
              <a:extLst>
                <a:ext uri="{FF2B5EF4-FFF2-40B4-BE49-F238E27FC236}">
                  <a16:creationId xmlns:a16="http://schemas.microsoft.com/office/drawing/2014/main" id="{15051CBC-B2BF-1966-BC36-F6D3EBE4AF12}"/>
                </a:ext>
              </a:extLst>
            </p:cNvPr>
            <p:cNvSpPr/>
            <p:nvPr/>
          </p:nvSpPr>
          <p:spPr>
            <a:xfrm>
              <a:off x="5599217" y="466090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1" name="Freeform 109">
              <a:extLst>
                <a:ext uri="{FF2B5EF4-FFF2-40B4-BE49-F238E27FC236}">
                  <a16:creationId xmlns:a16="http://schemas.microsoft.com/office/drawing/2014/main" id="{EC2B6AC3-E69C-D41F-C6E8-23AC7F8918BE}"/>
                </a:ext>
              </a:extLst>
            </p:cNvPr>
            <p:cNvSpPr/>
            <p:nvPr/>
          </p:nvSpPr>
          <p:spPr>
            <a:xfrm>
              <a:off x="5599217" y="449262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2" name="Freeform 110">
              <a:extLst>
                <a:ext uri="{FF2B5EF4-FFF2-40B4-BE49-F238E27FC236}">
                  <a16:creationId xmlns:a16="http://schemas.microsoft.com/office/drawing/2014/main" id="{D7E440E1-CA83-D32A-DDEF-C4BFED8656AD}"/>
                </a:ext>
              </a:extLst>
            </p:cNvPr>
            <p:cNvSpPr/>
            <p:nvPr/>
          </p:nvSpPr>
          <p:spPr>
            <a:xfrm>
              <a:off x="5599217" y="435292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3" name="Freeform 111">
              <a:extLst>
                <a:ext uri="{FF2B5EF4-FFF2-40B4-BE49-F238E27FC236}">
                  <a16:creationId xmlns:a16="http://schemas.microsoft.com/office/drawing/2014/main" id="{10F91E57-B4A5-FCFE-0F43-A1A196D384B5}"/>
                </a:ext>
              </a:extLst>
            </p:cNvPr>
            <p:cNvSpPr/>
            <p:nvPr/>
          </p:nvSpPr>
          <p:spPr>
            <a:xfrm>
              <a:off x="5599217" y="423227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4" name="Freeform 112">
              <a:extLst>
                <a:ext uri="{FF2B5EF4-FFF2-40B4-BE49-F238E27FC236}">
                  <a16:creationId xmlns:a16="http://schemas.microsoft.com/office/drawing/2014/main" id="{C082982E-FD9C-A214-EDCD-A2CD854FCF6E}"/>
                </a:ext>
              </a:extLst>
            </p:cNvPr>
            <p:cNvSpPr/>
            <p:nvPr/>
          </p:nvSpPr>
          <p:spPr>
            <a:xfrm>
              <a:off x="5599217" y="412432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5" name="Freeform 113">
              <a:extLst>
                <a:ext uri="{FF2B5EF4-FFF2-40B4-BE49-F238E27FC236}">
                  <a16:creationId xmlns:a16="http://schemas.microsoft.com/office/drawing/2014/main" id="{0F402EE0-997C-089F-F861-CC6784C383D1}"/>
                </a:ext>
              </a:extLst>
            </p:cNvPr>
            <p:cNvSpPr/>
            <p:nvPr/>
          </p:nvSpPr>
          <p:spPr>
            <a:xfrm>
              <a:off x="5599217" y="4029077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6" name="Freeform 116">
              <a:extLst>
                <a:ext uri="{FF2B5EF4-FFF2-40B4-BE49-F238E27FC236}">
                  <a16:creationId xmlns:a16="http://schemas.microsoft.com/office/drawing/2014/main" id="{DA9C642D-F2A2-BFF9-0FB2-0D340F13E638}"/>
                </a:ext>
              </a:extLst>
            </p:cNvPr>
            <p:cNvSpPr/>
            <p:nvPr/>
          </p:nvSpPr>
          <p:spPr>
            <a:xfrm>
              <a:off x="5599217" y="340042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7" name="Freeform 117">
              <a:extLst>
                <a:ext uri="{FF2B5EF4-FFF2-40B4-BE49-F238E27FC236}">
                  <a16:creationId xmlns:a16="http://schemas.microsoft.com/office/drawing/2014/main" id="{DDF90075-04C7-3DC0-E576-2DEAD0A829FA}"/>
                </a:ext>
              </a:extLst>
            </p:cNvPr>
            <p:cNvSpPr/>
            <p:nvPr/>
          </p:nvSpPr>
          <p:spPr>
            <a:xfrm>
              <a:off x="5599217" y="303212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8" name="Freeform 118">
              <a:extLst>
                <a:ext uri="{FF2B5EF4-FFF2-40B4-BE49-F238E27FC236}">
                  <a16:creationId xmlns:a16="http://schemas.microsoft.com/office/drawing/2014/main" id="{A197CCD4-C510-B91B-41DE-EF1FF56D2A76}"/>
                </a:ext>
              </a:extLst>
            </p:cNvPr>
            <p:cNvSpPr/>
            <p:nvPr/>
          </p:nvSpPr>
          <p:spPr>
            <a:xfrm>
              <a:off x="5599217" y="277177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9" name="Freeform 119">
              <a:extLst>
                <a:ext uri="{FF2B5EF4-FFF2-40B4-BE49-F238E27FC236}">
                  <a16:creationId xmlns:a16="http://schemas.microsoft.com/office/drawing/2014/main" id="{975A1A96-D37A-B1E8-11BE-6C7E3D3B5DE7}"/>
                </a:ext>
              </a:extLst>
            </p:cNvPr>
            <p:cNvSpPr/>
            <p:nvPr/>
          </p:nvSpPr>
          <p:spPr>
            <a:xfrm>
              <a:off x="5599217" y="256857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0" name="Freeform 120">
              <a:extLst>
                <a:ext uri="{FF2B5EF4-FFF2-40B4-BE49-F238E27FC236}">
                  <a16:creationId xmlns:a16="http://schemas.microsoft.com/office/drawing/2014/main" id="{A60EAD92-0CB6-1E85-F406-9970899A041E}"/>
                </a:ext>
              </a:extLst>
            </p:cNvPr>
            <p:cNvSpPr/>
            <p:nvPr/>
          </p:nvSpPr>
          <p:spPr>
            <a:xfrm>
              <a:off x="5599217" y="240347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1" name="Freeform 121">
              <a:extLst>
                <a:ext uri="{FF2B5EF4-FFF2-40B4-BE49-F238E27FC236}">
                  <a16:creationId xmlns:a16="http://schemas.microsoft.com/office/drawing/2014/main" id="{1B052836-E3FD-83B7-F8E1-AB1BE55E915F}"/>
                </a:ext>
              </a:extLst>
            </p:cNvPr>
            <p:cNvSpPr/>
            <p:nvPr/>
          </p:nvSpPr>
          <p:spPr>
            <a:xfrm>
              <a:off x="5599217" y="226060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2" name="Freeform 122">
              <a:extLst>
                <a:ext uri="{FF2B5EF4-FFF2-40B4-BE49-F238E27FC236}">
                  <a16:creationId xmlns:a16="http://schemas.microsoft.com/office/drawing/2014/main" id="{D9E77A3A-D471-5568-31A4-5814C44860D1}"/>
                </a:ext>
              </a:extLst>
            </p:cNvPr>
            <p:cNvSpPr/>
            <p:nvPr/>
          </p:nvSpPr>
          <p:spPr>
            <a:xfrm>
              <a:off x="5599217" y="213995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3" name="Freeform 123">
              <a:extLst>
                <a:ext uri="{FF2B5EF4-FFF2-40B4-BE49-F238E27FC236}">
                  <a16:creationId xmlns:a16="http://schemas.microsoft.com/office/drawing/2014/main" id="{F527CAB7-2278-84D6-0F66-66CE750CD984}"/>
                </a:ext>
              </a:extLst>
            </p:cNvPr>
            <p:cNvSpPr/>
            <p:nvPr/>
          </p:nvSpPr>
          <p:spPr>
            <a:xfrm>
              <a:off x="5599217" y="203517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4" name="Freeform 124">
              <a:extLst>
                <a:ext uri="{FF2B5EF4-FFF2-40B4-BE49-F238E27FC236}">
                  <a16:creationId xmlns:a16="http://schemas.microsoft.com/office/drawing/2014/main" id="{5AD3632E-2698-9100-D9FB-E4905C9E8034}"/>
                </a:ext>
              </a:extLst>
            </p:cNvPr>
            <p:cNvSpPr/>
            <p:nvPr/>
          </p:nvSpPr>
          <p:spPr>
            <a:xfrm>
              <a:off x="5599217" y="193675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5" name="Freeform 128">
              <a:extLst>
                <a:ext uri="{FF2B5EF4-FFF2-40B4-BE49-F238E27FC236}">
                  <a16:creationId xmlns:a16="http://schemas.microsoft.com/office/drawing/2014/main" id="{40A15EB5-6F72-D634-E6AD-E776906CDB85}"/>
                </a:ext>
              </a:extLst>
            </p:cNvPr>
            <p:cNvSpPr/>
            <p:nvPr/>
          </p:nvSpPr>
          <p:spPr>
            <a:xfrm>
              <a:off x="5599217" y="130810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6" name="Freeform 129">
              <a:extLst>
                <a:ext uri="{FF2B5EF4-FFF2-40B4-BE49-F238E27FC236}">
                  <a16:creationId xmlns:a16="http://schemas.microsoft.com/office/drawing/2014/main" id="{5DAC50AA-6E30-1452-5A94-C2C1B73DEF01}"/>
                </a:ext>
              </a:extLst>
            </p:cNvPr>
            <p:cNvSpPr/>
            <p:nvPr/>
          </p:nvSpPr>
          <p:spPr>
            <a:xfrm>
              <a:off x="5599217" y="93980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7" name="Freeform 130">
              <a:extLst>
                <a:ext uri="{FF2B5EF4-FFF2-40B4-BE49-F238E27FC236}">
                  <a16:creationId xmlns:a16="http://schemas.microsoft.com/office/drawing/2014/main" id="{9AA1EA32-B43E-E816-5027-BD952712C916}"/>
                </a:ext>
              </a:extLst>
            </p:cNvPr>
            <p:cNvSpPr/>
            <p:nvPr/>
          </p:nvSpPr>
          <p:spPr>
            <a:xfrm>
              <a:off x="5599217" y="67945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8" name="Freeform 131">
              <a:extLst>
                <a:ext uri="{FF2B5EF4-FFF2-40B4-BE49-F238E27FC236}">
                  <a16:creationId xmlns:a16="http://schemas.microsoft.com/office/drawing/2014/main" id="{F3AB7856-698A-A2B3-AA50-C9C7C9083CC4}"/>
                </a:ext>
              </a:extLst>
            </p:cNvPr>
            <p:cNvSpPr/>
            <p:nvPr/>
          </p:nvSpPr>
          <p:spPr>
            <a:xfrm>
              <a:off x="5599217" y="47625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9" name="Freeform 132">
              <a:extLst>
                <a:ext uri="{FF2B5EF4-FFF2-40B4-BE49-F238E27FC236}">
                  <a16:creationId xmlns:a16="http://schemas.microsoft.com/office/drawing/2014/main" id="{2E260FB4-FC1E-FA4F-27B9-A8D14E04A9F6}"/>
                </a:ext>
              </a:extLst>
            </p:cNvPr>
            <p:cNvSpPr/>
            <p:nvPr/>
          </p:nvSpPr>
          <p:spPr>
            <a:xfrm>
              <a:off x="5599217" y="6121402"/>
              <a:ext cx="5648325" cy="0"/>
            </a:xfrm>
            <a:custGeom>
              <a:avLst/>
              <a:gdLst/>
              <a:ahLst/>
              <a:cxnLst/>
              <a:rect l="0" t="0" r="0" b="0"/>
              <a:pathLst>
                <a:path w="56483250">
                  <a:moveTo>
                    <a:pt x="0" y="0"/>
                  </a:moveTo>
                  <a:lnTo>
                    <a:pt x="5648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0" name="Freeform 133">
              <a:extLst>
                <a:ext uri="{FF2B5EF4-FFF2-40B4-BE49-F238E27FC236}">
                  <a16:creationId xmlns:a16="http://schemas.microsoft.com/office/drawing/2014/main" id="{5F658275-A914-655C-57AF-55B85F75BC1E}"/>
                </a:ext>
              </a:extLst>
            </p:cNvPr>
            <p:cNvSpPr/>
            <p:nvPr/>
          </p:nvSpPr>
          <p:spPr>
            <a:xfrm>
              <a:off x="6097692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1" name="Freeform 134">
              <a:extLst>
                <a:ext uri="{FF2B5EF4-FFF2-40B4-BE49-F238E27FC236}">
                  <a16:creationId xmlns:a16="http://schemas.microsoft.com/office/drawing/2014/main" id="{691273CB-DCB8-533C-D108-007138E7D1BE}"/>
                </a:ext>
              </a:extLst>
            </p:cNvPr>
            <p:cNvSpPr/>
            <p:nvPr/>
          </p:nvSpPr>
          <p:spPr>
            <a:xfrm>
              <a:off x="6450117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2" name="Freeform 135">
              <a:extLst>
                <a:ext uri="{FF2B5EF4-FFF2-40B4-BE49-F238E27FC236}">
                  <a16:creationId xmlns:a16="http://schemas.microsoft.com/office/drawing/2014/main" id="{187283CE-6A42-7757-EA5B-2E3A251C78B6}"/>
                </a:ext>
              </a:extLst>
            </p:cNvPr>
            <p:cNvSpPr/>
            <p:nvPr/>
          </p:nvSpPr>
          <p:spPr>
            <a:xfrm>
              <a:off x="6723167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3" name="Freeform 136">
              <a:extLst>
                <a:ext uri="{FF2B5EF4-FFF2-40B4-BE49-F238E27FC236}">
                  <a16:creationId xmlns:a16="http://schemas.microsoft.com/office/drawing/2014/main" id="{88F6DEB4-717A-8E42-6A53-57A453A29758}"/>
                </a:ext>
              </a:extLst>
            </p:cNvPr>
            <p:cNvSpPr/>
            <p:nvPr/>
          </p:nvSpPr>
          <p:spPr>
            <a:xfrm>
              <a:off x="6948592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4" name="Freeform 137">
              <a:extLst>
                <a:ext uri="{FF2B5EF4-FFF2-40B4-BE49-F238E27FC236}">
                  <a16:creationId xmlns:a16="http://schemas.microsoft.com/office/drawing/2014/main" id="{BBD6DD06-37E5-615B-E6B1-CAA6B9794B14}"/>
                </a:ext>
              </a:extLst>
            </p:cNvPr>
            <p:cNvSpPr/>
            <p:nvPr/>
          </p:nvSpPr>
          <p:spPr>
            <a:xfrm>
              <a:off x="7135917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5" name="Freeform 138">
              <a:extLst>
                <a:ext uri="{FF2B5EF4-FFF2-40B4-BE49-F238E27FC236}">
                  <a16:creationId xmlns:a16="http://schemas.microsoft.com/office/drawing/2014/main" id="{DD0B3834-B993-D221-5D4B-2F82ED971F53}"/>
                </a:ext>
              </a:extLst>
            </p:cNvPr>
            <p:cNvSpPr/>
            <p:nvPr/>
          </p:nvSpPr>
          <p:spPr>
            <a:xfrm>
              <a:off x="7301017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6" name="Freeform 139">
              <a:extLst>
                <a:ext uri="{FF2B5EF4-FFF2-40B4-BE49-F238E27FC236}">
                  <a16:creationId xmlns:a16="http://schemas.microsoft.com/office/drawing/2014/main" id="{88A7E022-9CC4-F594-764C-D800D8364588}"/>
                </a:ext>
              </a:extLst>
            </p:cNvPr>
            <p:cNvSpPr/>
            <p:nvPr/>
          </p:nvSpPr>
          <p:spPr>
            <a:xfrm>
              <a:off x="7443892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7" name="Freeform 140">
              <a:extLst>
                <a:ext uri="{FF2B5EF4-FFF2-40B4-BE49-F238E27FC236}">
                  <a16:creationId xmlns:a16="http://schemas.microsoft.com/office/drawing/2014/main" id="{D9827B54-C17E-6FDB-210F-F65485593110}"/>
                </a:ext>
              </a:extLst>
            </p:cNvPr>
            <p:cNvSpPr/>
            <p:nvPr/>
          </p:nvSpPr>
          <p:spPr>
            <a:xfrm>
              <a:off x="7574067" y="6016627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8" name="Freeform 144">
              <a:extLst>
                <a:ext uri="{FF2B5EF4-FFF2-40B4-BE49-F238E27FC236}">
                  <a16:creationId xmlns:a16="http://schemas.microsoft.com/office/drawing/2014/main" id="{53824B53-1CF5-77AB-F4B6-722EB6966474}"/>
                </a:ext>
              </a:extLst>
            </p:cNvPr>
            <p:cNvSpPr/>
            <p:nvPr/>
          </p:nvSpPr>
          <p:spPr>
            <a:xfrm>
              <a:off x="8424967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9" name="Freeform 145">
              <a:extLst>
                <a:ext uri="{FF2B5EF4-FFF2-40B4-BE49-F238E27FC236}">
                  <a16:creationId xmlns:a16="http://schemas.microsoft.com/office/drawing/2014/main" id="{BF4BE8B1-8270-666B-7188-986A86DBF957}"/>
                </a:ext>
              </a:extLst>
            </p:cNvPr>
            <p:cNvSpPr/>
            <p:nvPr/>
          </p:nvSpPr>
          <p:spPr>
            <a:xfrm>
              <a:off x="8920267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0" name="Freeform 146">
              <a:extLst>
                <a:ext uri="{FF2B5EF4-FFF2-40B4-BE49-F238E27FC236}">
                  <a16:creationId xmlns:a16="http://schemas.microsoft.com/office/drawing/2014/main" id="{741CFE0A-1184-A80E-3523-62671DA0D34C}"/>
                </a:ext>
              </a:extLst>
            </p:cNvPr>
            <p:cNvSpPr/>
            <p:nvPr/>
          </p:nvSpPr>
          <p:spPr>
            <a:xfrm>
              <a:off x="9272692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1" name="Freeform 147">
              <a:extLst>
                <a:ext uri="{FF2B5EF4-FFF2-40B4-BE49-F238E27FC236}">
                  <a16:creationId xmlns:a16="http://schemas.microsoft.com/office/drawing/2014/main" id="{03003E49-DBA0-995A-48B3-0C150ED0D6E0}"/>
                </a:ext>
              </a:extLst>
            </p:cNvPr>
            <p:cNvSpPr/>
            <p:nvPr/>
          </p:nvSpPr>
          <p:spPr>
            <a:xfrm>
              <a:off x="9545742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2" name="Freeform 148">
              <a:extLst>
                <a:ext uri="{FF2B5EF4-FFF2-40B4-BE49-F238E27FC236}">
                  <a16:creationId xmlns:a16="http://schemas.microsoft.com/office/drawing/2014/main" id="{21DC855B-6284-1E88-9662-112E69CC8907}"/>
                </a:ext>
              </a:extLst>
            </p:cNvPr>
            <p:cNvSpPr/>
            <p:nvPr/>
          </p:nvSpPr>
          <p:spPr>
            <a:xfrm>
              <a:off x="9771167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3" name="Freeform 149">
              <a:extLst>
                <a:ext uri="{FF2B5EF4-FFF2-40B4-BE49-F238E27FC236}">
                  <a16:creationId xmlns:a16="http://schemas.microsoft.com/office/drawing/2014/main" id="{DA14FD85-363B-0932-47ED-B51DF7015AB1}"/>
                </a:ext>
              </a:extLst>
            </p:cNvPr>
            <p:cNvSpPr/>
            <p:nvPr/>
          </p:nvSpPr>
          <p:spPr>
            <a:xfrm>
              <a:off x="9958492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4" name="Freeform 150">
              <a:extLst>
                <a:ext uri="{FF2B5EF4-FFF2-40B4-BE49-F238E27FC236}">
                  <a16:creationId xmlns:a16="http://schemas.microsoft.com/office/drawing/2014/main" id="{10F164D4-1B12-6862-1A2D-93B4E61CF4F9}"/>
                </a:ext>
              </a:extLst>
            </p:cNvPr>
            <p:cNvSpPr/>
            <p:nvPr/>
          </p:nvSpPr>
          <p:spPr>
            <a:xfrm>
              <a:off x="10123592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5" name="Freeform 151">
              <a:extLst>
                <a:ext uri="{FF2B5EF4-FFF2-40B4-BE49-F238E27FC236}">
                  <a16:creationId xmlns:a16="http://schemas.microsoft.com/office/drawing/2014/main" id="{88F8D9C5-BBF9-005D-E878-F06D7584E367}"/>
                </a:ext>
              </a:extLst>
            </p:cNvPr>
            <p:cNvSpPr/>
            <p:nvPr/>
          </p:nvSpPr>
          <p:spPr>
            <a:xfrm>
              <a:off x="10266467" y="6070602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6" name="Freeform 152">
              <a:extLst>
                <a:ext uri="{FF2B5EF4-FFF2-40B4-BE49-F238E27FC236}">
                  <a16:creationId xmlns:a16="http://schemas.microsoft.com/office/drawing/2014/main" id="{2CC3EA07-3F54-49A9-4E92-D4C6500B3C67}"/>
                </a:ext>
              </a:extLst>
            </p:cNvPr>
            <p:cNvSpPr/>
            <p:nvPr/>
          </p:nvSpPr>
          <p:spPr>
            <a:xfrm>
              <a:off x="10396642" y="6016627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127" name="TextBox 1126">
            <a:extLst>
              <a:ext uri="{FF2B5EF4-FFF2-40B4-BE49-F238E27FC236}">
                <a16:creationId xmlns:a16="http://schemas.microsoft.com/office/drawing/2014/main" id="{AC7C76F4-3EFE-578D-01D1-32051D6D39FD}"/>
              </a:ext>
            </a:extLst>
          </p:cNvPr>
          <p:cNvSpPr txBox="1"/>
          <p:nvPr/>
        </p:nvSpPr>
        <p:spPr>
          <a:xfrm>
            <a:off x="1765282" y="6048891"/>
            <a:ext cx="1646103" cy="2874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Momentum  (GeV/c)</a:t>
            </a:r>
            <a:endParaRPr lang="en-GB" sz="1600" dirty="0"/>
          </a:p>
        </p:txBody>
      </p:sp>
      <p:sp>
        <p:nvSpPr>
          <p:cNvPr id="1128" name="TextBox 1127">
            <a:extLst>
              <a:ext uri="{FF2B5EF4-FFF2-40B4-BE49-F238E27FC236}">
                <a16:creationId xmlns:a16="http://schemas.microsoft.com/office/drawing/2014/main" id="{ED0CBF7B-1044-CA6D-D369-43202FE24DB0}"/>
              </a:ext>
            </a:extLst>
          </p:cNvPr>
          <p:cNvSpPr txBox="1"/>
          <p:nvPr/>
        </p:nvSpPr>
        <p:spPr>
          <a:xfrm rot="16200000">
            <a:off x="-313296" y="4435854"/>
            <a:ext cx="1515158" cy="293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Separation  (sigma)</a:t>
            </a:r>
            <a:endParaRPr lang="en-GB" sz="1600" dirty="0"/>
          </a:p>
        </p:txBody>
      </p:sp>
      <p:sp>
        <p:nvSpPr>
          <p:cNvPr id="1129" name="TextBox 1128">
            <a:extLst>
              <a:ext uri="{FF2B5EF4-FFF2-40B4-BE49-F238E27FC236}">
                <a16:creationId xmlns:a16="http://schemas.microsoft.com/office/drawing/2014/main" id="{045325D4-6C7D-483D-5DB0-BBCA18EA8885}"/>
              </a:ext>
            </a:extLst>
          </p:cNvPr>
          <p:cNvSpPr txBox="1"/>
          <p:nvPr/>
        </p:nvSpPr>
        <p:spPr>
          <a:xfrm>
            <a:off x="567683" y="3643866"/>
            <a:ext cx="364522" cy="235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</a:t>
            </a:r>
            <a:endParaRPr lang="en-GB" sz="1200" dirty="0"/>
          </a:p>
        </p:txBody>
      </p:sp>
      <p:sp>
        <p:nvSpPr>
          <p:cNvPr id="1130" name="TextBox 1129">
            <a:extLst>
              <a:ext uri="{FF2B5EF4-FFF2-40B4-BE49-F238E27FC236}">
                <a16:creationId xmlns:a16="http://schemas.microsoft.com/office/drawing/2014/main" id="{57F1F11A-DF49-7FCE-39BA-53A743C9074D}"/>
              </a:ext>
            </a:extLst>
          </p:cNvPr>
          <p:cNvSpPr txBox="1"/>
          <p:nvPr/>
        </p:nvSpPr>
        <p:spPr>
          <a:xfrm>
            <a:off x="687548" y="5721362"/>
            <a:ext cx="228279" cy="235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</a:t>
            </a:r>
            <a:endParaRPr lang="en-GB" sz="1200" dirty="0"/>
          </a:p>
        </p:txBody>
      </p:sp>
      <p:sp>
        <p:nvSpPr>
          <p:cNvPr id="1131" name="TextBox 1130">
            <a:extLst>
              <a:ext uri="{FF2B5EF4-FFF2-40B4-BE49-F238E27FC236}">
                <a16:creationId xmlns:a16="http://schemas.microsoft.com/office/drawing/2014/main" id="{335E517C-277C-49B7-F30D-598A92670B93}"/>
              </a:ext>
            </a:extLst>
          </p:cNvPr>
          <p:cNvSpPr txBox="1"/>
          <p:nvPr/>
        </p:nvSpPr>
        <p:spPr>
          <a:xfrm>
            <a:off x="635806" y="4703773"/>
            <a:ext cx="296399" cy="235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</a:t>
            </a:r>
            <a:endParaRPr lang="en-GB" sz="1200" dirty="0"/>
          </a:p>
        </p:txBody>
      </p:sp>
      <p:sp>
        <p:nvSpPr>
          <p:cNvPr id="1132" name="TextBox 1131">
            <a:extLst>
              <a:ext uri="{FF2B5EF4-FFF2-40B4-BE49-F238E27FC236}">
                <a16:creationId xmlns:a16="http://schemas.microsoft.com/office/drawing/2014/main" id="{CF771248-426B-ADE1-3CEA-C1EE55CE0F75}"/>
              </a:ext>
            </a:extLst>
          </p:cNvPr>
          <p:cNvSpPr txBox="1"/>
          <p:nvPr/>
        </p:nvSpPr>
        <p:spPr>
          <a:xfrm>
            <a:off x="1680950" y="3185903"/>
            <a:ext cx="436815" cy="31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K-</a:t>
            </a:r>
            <a:r>
              <a:rPr lang="el-GR" dirty="0"/>
              <a:t>π</a:t>
            </a:r>
            <a:endParaRPr lang="en-GB" dirty="0"/>
          </a:p>
        </p:txBody>
      </p:sp>
      <p:sp>
        <p:nvSpPr>
          <p:cNvPr id="1133" name="TextBox 1132">
            <a:extLst>
              <a:ext uri="{FF2B5EF4-FFF2-40B4-BE49-F238E27FC236}">
                <a16:creationId xmlns:a16="http://schemas.microsoft.com/office/drawing/2014/main" id="{0EDBE0B2-0906-97C5-8D67-A93C0A5205EB}"/>
              </a:ext>
            </a:extLst>
          </p:cNvPr>
          <p:cNvSpPr txBox="1"/>
          <p:nvPr/>
        </p:nvSpPr>
        <p:spPr>
          <a:xfrm>
            <a:off x="2269993" y="3195295"/>
            <a:ext cx="436815" cy="31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p-</a:t>
            </a:r>
            <a:r>
              <a:rPr lang="el-GR" dirty="0"/>
              <a:t>π</a:t>
            </a:r>
            <a:endParaRPr lang="en-GB" dirty="0"/>
          </a:p>
        </p:txBody>
      </p:sp>
      <p:sp>
        <p:nvSpPr>
          <p:cNvPr id="1135" name="TextBox 1134">
            <a:extLst>
              <a:ext uri="{FF2B5EF4-FFF2-40B4-BE49-F238E27FC236}">
                <a16:creationId xmlns:a16="http://schemas.microsoft.com/office/drawing/2014/main" id="{16F9F9EA-9ED7-D5B1-B2B6-0373A8C31984}"/>
              </a:ext>
            </a:extLst>
          </p:cNvPr>
          <p:cNvSpPr txBox="1"/>
          <p:nvPr/>
        </p:nvSpPr>
        <p:spPr>
          <a:xfrm>
            <a:off x="1971821" y="5873074"/>
            <a:ext cx="364522" cy="235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</a:t>
            </a:r>
            <a:endParaRPr lang="en-GB" sz="1200" dirty="0"/>
          </a:p>
        </p:txBody>
      </p:sp>
      <p:sp>
        <p:nvSpPr>
          <p:cNvPr id="1136" name="TextBox 1135">
            <a:extLst>
              <a:ext uri="{FF2B5EF4-FFF2-40B4-BE49-F238E27FC236}">
                <a16:creationId xmlns:a16="http://schemas.microsoft.com/office/drawing/2014/main" id="{08B72C22-3EAA-87E8-ED2A-F07450FB84F4}"/>
              </a:ext>
            </a:extLst>
          </p:cNvPr>
          <p:cNvSpPr txBox="1"/>
          <p:nvPr/>
        </p:nvSpPr>
        <p:spPr>
          <a:xfrm>
            <a:off x="3733705" y="5878186"/>
            <a:ext cx="432644" cy="235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1000</a:t>
            </a:r>
            <a:endParaRPr lang="en-GB" sz="1200" dirty="0"/>
          </a:p>
        </p:txBody>
      </p:sp>
      <p:cxnSp>
        <p:nvCxnSpPr>
          <p:cNvPr id="1137" name="Straight Connector 1136">
            <a:extLst>
              <a:ext uri="{FF2B5EF4-FFF2-40B4-BE49-F238E27FC236}">
                <a16:creationId xmlns:a16="http://schemas.microsoft.com/office/drawing/2014/main" id="{5867E8A5-29A8-F31C-102D-EF526F37160E}"/>
              </a:ext>
            </a:extLst>
          </p:cNvPr>
          <p:cNvCxnSpPr>
            <a:cxnSpLocks/>
          </p:cNvCxnSpPr>
          <p:nvPr/>
        </p:nvCxnSpPr>
        <p:spPr>
          <a:xfrm>
            <a:off x="963281" y="5404702"/>
            <a:ext cx="3565908" cy="0"/>
          </a:xfrm>
          <a:prstGeom prst="line">
            <a:avLst/>
          </a:prstGeom>
          <a:ln w="127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8" name="TextBox 1137">
            <a:extLst>
              <a:ext uri="{FF2B5EF4-FFF2-40B4-BE49-F238E27FC236}">
                <a16:creationId xmlns:a16="http://schemas.microsoft.com/office/drawing/2014/main" id="{80FE60D7-DB86-07A0-BE28-F5BAB0B7B2F4}"/>
              </a:ext>
            </a:extLst>
          </p:cNvPr>
          <p:cNvSpPr txBox="1"/>
          <p:nvPr/>
        </p:nvSpPr>
        <p:spPr>
          <a:xfrm>
            <a:off x="644889" y="5247893"/>
            <a:ext cx="322815" cy="261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</a:t>
            </a:r>
            <a:r>
              <a:rPr lang="el-GR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endParaRPr lang="en-GB" sz="1400" dirty="0">
              <a:solidFill>
                <a:srgbClr val="FF0000"/>
              </a:solidFill>
            </a:endParaRPr>
          </a:p>
        </p:txBody>
      </p:sp>
      <p:pic>
        <p:nvPicPr>
          <p:cNvPr id="1139" name="Picture 1138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E92D3F38-2D2E-0595-502F-DB791353A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1"/>
          <a:stretch/>
        </p:blipFill>
        <p:spPr>
          <a:xfrm>
            <a:off x="8365790" y="2726466"/>
            <a:ext cx="3515948" cy="2007456"/>
          </a:xfrm>
          <a:prstGeom prst="rect">
            <a:avLst/>
          </a:prstGeom>
        </p:spPr>
      </p:pic>
      <p:grpSp>
        <p:nvGrpSpPr>
          <p:cNvPr id="1140" name="Group 1139">
            <a:extLst>
              <a:ext uri="{FF2B5EF4-FFF2-40B4-BE49-F238E27FC236}">
                <a16:creationId xmlns:a16="http://schemas.microsoft.com/office/drawing/2014/main" id="{7719DC9D-BF6B-0986-E705-07DB46644F0E}"/>
              </a:ext>
            </a:extLst>
          </p:cNvPr>
          <p:cNvGrpSpPr/>
          <p:nvPr/>
        </p:nvGrpSpPr>
        <p:grpSpPr>
          <a:xfrm>
            <a:off x="8763450" y="1123513"/>
            <a:ext cx="2842324" cy="1534453"/>
            <a:chOff x="657225" y="2473325"/>
            <a:chExt cx="6124575" cy="5867400"/>
          </a:xfrm>
        </p:grpSpPr>
        <p:sp>
          <p:nvSpPr>
            <p:cNvPr id="1141" name="Freeform 101">
              <a:extLst>
                <a:ext uri="{FF2B5EF4-FFF2-40B4-BE49-F238E27FC236}">
                  <a16:creationId xmlns:a16="http://schemas.microsoft.com/office/drawing/2014/main" id="{2A618C43-83B5-A396-9740-D2EB37C9BE93}"/>
                </a:ext>
              </a:extLst>
            </p:cNvPr>
            <p:cNvSpPr/>
            <p:nvPr/>
          </p:nvSpPr>
          <p:spPr>
            <a:xfrm>
              <a:off x="958850" y="2524125"/>
              <a:ext cx="5648325" cy="5645150"/>
            </a:xfrm>
            <a:custGeom>
              <a:avLst/>
              <a:gdLst/>
              <a:ahLst/>
              <a:cxnLst/>
              <a:rect l="0" t="0" r="0" b="0"/>
              <a:pathLst>
                <a:path w="56483250" h="56451500">
                  <a:moveTo>
                    <a:pt x="0" y="56451500"/>
                  </a:moveTo>
                  <a:lnTo>
                    <a:pt x="56483250" y="56451500"/>
                  </a:lnTo>
                  <a:lnTo>
                    <a:pt x="56483250" y="0"/>
                  </a:lnTo>
                  <a:lnTo>
                    <a:pt x="0" y="0"/>
                  </a:lnTo>
                  <a:lnTo>
                    <a:pt x="0" y="56451500"/>
                  </a:lnTo>
                  <a:close/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2" name="Freeform 102">
              <a:extLst>
                <a:ext uri="{FF2B5EF4-FFF2-40B4-BE49-F238E27FC236}">
                  <a16:creationId xmlns:a16="http://schemas.microsoft.com/office/drawing/2014/main" id="{C78DD44F-40A0-E6F8-596C-76FEB28C106F}"/>
                </a:ext>
              </a:extLst>
            </p:cNvPr>
            <p:cNvSpPr/>
            <p:nvPr/>
          </p:nvSpPr>
          <p:spPr>
            <a:xfrm>
              <a:off x="958850" y="2524125"/>
              <a:ext cx="0" cy="5645150"/>
            </a:xfrm>
            <a:custGeom>
              <a:avLst/>
              <a:gdLst/>
              <a:ahLst/>
              <a:cxnLst/>
              <a:rect l="0" t="0" r="0" b="0"/>
              <a:pathLst>
                <a:path h="56451500">
                  <a:moveTo>
                    <a:pt x="0" y="5645150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3" name="Freeform 103">
              <a:extLst>
                <a:ext uri="{FF2B5EF4-FFF2-40B4-BE49-F238E27FC236}">
                  <a16:creationId xmlns:a16="http://schemas.microsoft.com/office/drawing/2014/main" id="{E0DE1246-736E-B01C-BA42-8EEFE907F803}"/>
                </a:ext>
              </a:extLst>
            </p:cNvPr>
            <p:cNvSpPr/>
            <p:nvPr/>
          </p:nvSpPr>
          <p:spPr>
            <a:xfrm>
              <a:off x="958850" y="81692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4" name="Freeform 104">
              <a:extLst>
                <a:ext uri="{FF2B5EF4-FFF2-40B4-BE49-F238E27FC236}">
                  <a16:creationId xmlns:a16="http://schemas.microsoft.com/office/drawing/2014/main" id="{71DCB26C-A865-F041-6346-97B5ACEDC0FC}"/>
                </a:ext>
              </a:extLst>
            </p:cNvPr>
            <p:cNvSpPr/>
            <p:nvPr/>
          </p:nvSpPr>
          <p:spPr>
            <a:xfrm>
              <a:off x="958850" y="80581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5" name="Freeform 105">
              <a:extLst>
                <a:ext uri="{FF2B5EF4-FFF2-40B4-BE49-F238E27FC236}">
                  <a16:creationId xmlns:a16="http://schemas.microsoft.com/office/drawing/2014/main" id="{79302358-76EF-700A-4C92-9FFCC7F0F4DD}"/>
                </a:ext>
              </a:extLst>
            </p:cNvPr>
            <p:cNvSpPr/>
            <p:nvPr/>
          </p:nvSpPr>
          <p:spPr>
            <a:xfrm>
              <a:off x="958850" y="79438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6" name="Freeform 106">
              <a:extLst>
                <a:ext uri="{FF2B5EF4-FFF2-40B4-BE49-F238E27FC236}">
                  <a16:creationId xmlns:a16="http://schemas.microsoft.com/office/drawing/2014/main" id="{77C32C15-273C-E15C-D00E-3A9136B714AF}"/>
                </a:ext>
              </a:extLst>
            </p:cNvPr>
            <p:cNvSpPr/>
            <p:nvPr/>
          </p:nvSpPr>
          <p:spPr>
            <a:xfrm>
              <a:off x="958850" y="78327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7" name="Freeform 107">
              <a:extLst>
                <a:ext uri="{FF2B5EF4-FFF2-40B4-BE49-F238E27FC236}">
                  <a16:creationId xmlns:a16="http://schemas.microsoft.com/office/drawing/2014/main" id="{9080C721-3CA0-9CDE-B1E1-22AE52AE762A}"/>
                </a:ext>
              </a:extLst>
            </p:cNvPr>
            <p:cNvSpPr/>
            <p:nvPr/>
          </p:nvSpPr>
          <p:spPr>
            <a:xfrm>
              <a:off x="958850" y="77184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8" name="Freeform 108">
              <a:extLst>
                <a:ext uri="{FF2B5EF4-FFF2-40B4-BE49-F238E27FC236}">
                  <a16:creationId xmlns:a16="http://schemas.microsoft.com/office/drawing/2014/main" id="{A01BD06D-8AF8-1B0B-36AF-944D90F98FCF}"/>
                </a:ext>
              </a:extLst>
            </p:cNvPr>
            <p:cNvSpPr/>
            <p:nvPr/>
          </p:nvSpPr>
          <p:spPr>
            <a:xfrm>
              <a:off x="958850" y="760412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9" name="Freeform 109">
              <a:extLst>
                <a:ext uri="{FF2B5EF4-FFF2-40B4-BE49-F238E27FC236}">
                  <a16:creationId xmlns:a16="http://schemas.microsoft.com/office/drawing/2014/main" id="{CD4FB77D-92E0-2440-DF03-08B97A3204B2}"/>
                </a:ext>
              </a:extLst>
            </p:cNvPr>
            <p:cNvSpPr/>
            <p:nvPr/>
          </p:nvSpPr>
          <p:spPr>
            <a:xfrm>
              <a:off x="958850" y="74930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0" name="Freeform 110">
              <a:extLst>
                <a:ext uri="{FF2B5EF4-FFF2-40B4-BE49-F238E27FC236}">
                  <a16:creationId xmlns:a16="http://schemas.microsoft.com/office/drawing/2014/main" id="{C41CCD2D-B4CC-9A33-8BF8-913102B71D66}"/>
                </a:ext>
              </a:extLst>
            </p:cNvPr>
            <p:cNvSpPr/>
            <p:nvPr/>
          </p:nvSpPr>
          <p:spPr>
            <a:xfrm>
              <a:off x="958850" y="73787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1" name="Freeform 111">
              <a:extLst>
                <a:ext uri="{FF2B5EF4-FFF2-40B4-BE49-F238E27FC236}">
                  <a16:creationId xmlns:a16="http://schemas.microsoft.com/office/drawing/2014/main" id="{32081E99-682A-D120-38F5-3E58B5328C65}"/>
                </a:ext>
              </a:extLst>
            </p:cNvPr>
            <p:cNvSpPr/>
            <p:nvPr/>
          </p:nvSpPr>
          <p:spPr>
            <a:xfrm>
              <a:off x="958850" y="72675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2" name="Freeform 112">
              <a:extLst>
                <a:ext uri="{FF2B5EF4-FFF2-40B4-BE49-F238E27FC236}">
                  <a16:creationId xmlns:a16="http://schemas.microsoft.com/office/drawing/2014/main" id="{BF34E781-B456-FD3C-81A2-76B809BB620A}"/>
                </a:ext>
              </a:extLst>
            </p:cNvPr>
            <p:cNvSpPr/>
            <p:nvPr/>
          </p:nvSpPr>
          <p:spPr>
            <a:xfrm>
              <a:off x="958850" y="71532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3" name="Freeform 113">
              <a:extLst>
                <a:ext uri="{FF2B5EF4-FFF2-40B4-BE49-F238E27FC236}">
                  <a16:creationId xmlns:a16="http://schemas.microsoft.com/office/drawing/2014/main" id="{DD51C5FC-B467-1096-BF95-45D44B8770F1}"/>
                </a:ext>
              </a:extLst>
            </p:cNvPr>
            <p:cNvSpPr/>
            <p:nvPr/>
          </p:nvSpPr>
          <p:spPr>
            <a:xfrm>
              <a:off x="958850" y="70421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4" name="Freeform 114">
              <a:extLst>
                <a:ext uri="{FF2B5EF4-FFF2-40B4-BE49-F238E27FC236}">
                  <a16:creationId xmlns:a16="http://schemas.microsoft.com/office/drawing/2014/main" id="{47E128DB-829B-E839-E43D-24FC8C5E708A}"/>
                </a:ext>
              </a:extLst>
            </p:cNvPr>
            <p:cNvSpPr/>
            <p:nvPr/>
          </p:nvSpPr>
          <p:spPr>
            <a:xfrm>
              <a:off x="958850" y="69278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5" name="Freeform 115">
              <a:extLst>
                <a:ext uri="{FF2B5EF4-FFF2-40B4-BE49-F238E27FC236}">
                  <a16:creationId xmlns:a16="http://schemas.microsoft.com/office/drawing/2014/main" id="{FCCEE171-61C6-1D7C-6BBC-17529702D85C}"/>
                </a:ext>
              </a:extLst>
            </p:cNvPr>
            <p:cNvSpPr/>
            <p:nvPr/>
          </p:nvSpPr>
          <p:spPr>
            <a:xfrm>
              <a:off x="958850" y="68135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6" name="Freeform 116">
              <a:extLst>
                <a:ext uri="{FF2B5EF4-FFF2-40B4-BE49-F238E27FC236}">
                  <a16:creationId xmlns:a16="http://schemas.microsoft.com/office/drawing/2014/main" id="{CEA43AA5-FEEB-F7E9-1FAD-A939D6611290}"/>
                </a:ext>
              </a:extLst>
            </p:cNvPr>
            <p:cNvSpPr/>
            <p:nvPr/>
          </p:nvSpPr>
          <p:spPr>
            <a:xfrm>
              <a:off x="958850" y="67024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7" name="Freeform 117">
              <a:extLst>
                <a:ext uri="{FF2B5EF4-FFF2-40B4-BE49-F238E27FC236}">
                  <a16:creationId xmlns:a16="http://schemas.microsoft.com/office/drawing/2014/main" id="{BECAFB77-2504-D3A8-E82C-F25AD9A6993E}"/>
                </a:ext>
              </a:extLst>
            </p:cNvPr>
            <p:cNvSpPr/>
            <p:nvPr/>
          </p:nvSpPr>
          <p:spPr>
            <a:xfrm>
              <a:off x="958850" y="65881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8" name="Freeform 118">
              <a:extLst>
                <a:ext uri="{FF2B5EF4-FFF2-40B4-BE49-F238E27FC236}">
                  <a16:creationId xmlns:a16="http://schemas.microsoft.com/office/drawing/2014/main" id="{1BBCC326-6BEF-9E3A-0BB8-E65730C34DF5}"/>
                </a:ext>
              </a:extLst>
            </p:cNvPr>
            <p:cNvSpPr/>
            <p:nvPr/>
          </p:nvSpPr>
          <p:spPr>
            <a:xfrm>
              <a:off x="958850" y="647700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9" name="Freeform 119">
              <a:extLst>
                <a:ext uri="{FF2B5EF4-FFF2-40B4-BE49-F238E27FC236}">
                  <a16:creationId xmlns:a16="http://schemas.microsoft.com/office/drawing/2014/main" id="{4FB219E1-20EC-82E6-C81D-381FF0F6DBC3}"/>
                </a:ext>
              </a:extLst>
            </p:cNvPr>
            <p:cNvSpPr/>
            <p:nvPr/>
          </p:nvSpPr>
          <p:spPr>
            <a:xfrm>
              <a:off x="958850" y="63627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0" name="Freeform 120">
              <a:extLst>
                <a:ext uri="{FF2B5EF4-FFF2-40B4-BE49-F238E27FC236}">
                  <a16:creationId xmlns:a16="http://schemas.microsoft.com/office/drawing/2014/main" id="{3C0C41A6-C64D-C36C-3FF3-DC5F899B43F1}"/>
                </a:ext>
              </a:extLst>
            </p:cNvPr>
            <p:cNvSpPr/>
            <p:nvPr/>
          </p:nvSpPr>
          <p:spPr>
            <a:xfrm>
              <a:off x="958850" y="62515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1" name="Freeform 121">
              <a:extLst>
                <a:ext uri="{FF2B5EF4-FFF2-40B4-BE49-F238E27FC236}">
                  <a16:creationId xmlns:a16="http://schemas.microsoft.com/office/drawing/2014/main" id="{5327C6FB-EBF0-F89D-9B24-EDD58C8B3C83}"/>
                </a:ext>
              </a:extLst>
            </p:cNvPr>
            <p:cNvSpPr/>
            <p:nvPr/>
          </p:nvSpPr>
          <p:spPr>
            <a:xfrm>
              <a:off x="958850" y="61372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2" name="Freeform 122">
              <a:extLst>
                <a:ext uri="{FF2B5EF4-FFF2-40B4-BE49-F238E27FC236}">
                  <a16:creationId xmlns:a16="http://schemas.microsoft.com/office/drawing/2014/main" id="{3B5D1F3F-78CA-B6EF-11A4-20534A7B64B0}"/>
                </a:ext>
              </a:extLst>
            </p:cNvPr>
            <p:cNvSpPr/>
            <p:nvPr/>
          </p:nvSpPr>
          <p:spPr>
            <a:xfrm>
              <a:off x="958850" y="60229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3" name="Freeform 123">
              <a:extLst>
                <a:ext uri="{FF2B5EF4-FFF2-40B4-BE49-F238E27FC236}">
                  <a16:creationId xmlns:a16="http://schemas.microsoft.com/office/drawing/2014/main" id="{F74CAEEC-B60A-CB11-CA78-2A9519B69C17}"/>
                </a:ext>
              </a:extLst>
            </p:cNvPr>
            <p:cNvSpPr/>
            <p:nvPr/>
          </p:nvSpPr>
          <p:spPr>
            <a:xfrm>
              <a:off x="958850" y="59118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4" name="Freeform 124">
              <a:extLst>
                <a:ext uri="{FF2B5EF4-FFF2-40B4-BE49-F238E27FC236}">
                  <a16:creationId xmlns:a16="http://schemas.microsoft.com/office/drawing/2014/main" id="{AF286EBD-0BFC-B93F-6F62-F5C8D2E98CC1}"/>
                </a:ext>
              </a:extLst>
            </p:cNvPr>
            <p:cNvSpPr/>
            <p:nvPr/>
          </p:nvSpPr>
          <p:spPr>
            <a:xfrm>
              <a:off x="958850" y="57975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5" name="Freeform 125">
              <a:extLst>
                <a:ext uri="{FF2B5EF4-FFF2-40B4-BE49-F238E27FC236}">
                  <a16:creationId xmlns:a16="http://schemas.microsoft.com/office/drawing/2014/main" id="{AF846B9B-A3D3-B7BE-C83E-29A4B6E100FC}"/>
                </a:ext>
              </a:extLst>
            </p:cNvPr>
            <p:cNvSpPr/>
            <p:nvPr/>
          </p:nvSpPr>
          <p:spPr>
            <a:xfrm>
              <a:off x="958850" y="56864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6" name="Freeform 126">
              <a:extLst>
                <a:ext uri="{FF2B5EF4-FFF2-40B4-BE49-F238E27FC236}">
                  <a16:creationId xmlns:a16="http://schemas.microsoft.com/office/drawing/2014/main" id="{736C0910-D2D8-92A9-4852-E3FA81197E07}"/>
                </a:ext>
              </a:extLst>
            </p:cNvPr>
            <p:cNvSpPr/>
            <p:nvPr/>
          </p:nvSpPr>
          <p:spPr>
            <a:xfrm>
              <a:off x="958850" y="55721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7" name="Freeform 127">
              <a:extLst>
                <a:ext uri="{FF2B5EF4-FFF2-40B4-BE49-F238E27FC236}">
                  <a16:creationId xmlns:a16="http://schemas.microsoft.com/office/drawing/2014/main" id="{A2A669E0-B615-BAE5-AD7F-8DCE1207BA50}"/>
                </a:ext>
              </a:extLst>
            </p:cNvPr>
            <p:cNvSpPr/>
            <p:nvPr/>
          </p:nvSpPr>
          <p:spPr>
            <a:xfrm>
              <a:off x="958850" y="54610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8" name="Freeform 128">
              <a:extLst>
                <a:ext uri="{FF2B5EF4-FFF2-40B4-BE49-F238E27FC236}">
                  <a16:creationId xmlns:a16="http://schemas.microsoft.com/office/drawing/2014/main" id="{FF402687-C282-F260-84CB-7C8A8F0529F6}"/>
                </a:ext>
              </a:extLst>
            </p:cNvPr>
            <p:cNvSpPr/>
            <p:nvPr/>
          </p:nvSpPr>
          <p:spPr>
            <a:xfrm>
              <a:off x="958850" y="534670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9" name="Freeform 129">
              <a:extLst>
                <a:ext uri="{FF2B5EF4-FFF2-40B4-BE49-F238E27FC236}">
                  <a16:creationId xmlns:a16="http://schemas.microsoft.com/office/drawing/2014/main" id="{039515D8-1FC7-667D-7716-2A9728E1539D}"/>
                </a:ext>
              </a:extLst>
            </p:cNvPr>
            <p:cNvSpPr/>
            <p:nvPr/>
          </p:nvSpPr>
          <p:spPr>
            <a:xfrm>
              <a:off x="958850" y="52324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0" name="Freeform 130">
              <a:extLst>
                <a:ext uri="{FF2B5EF4-FFF2-40B4-BE49-F238E27FC236}">
                  <a16:creationId xmlns:a16="http://schemas.microsoft.com/office/drawing/2014/main" id="{F47803BF-0658-AD89-17DF-439794983004}"/>
                </a:ext>
              </a:extLst>
            </p:cNvPr>
            <p:cNvSpPr/>
            <p:nvPr/>
          </p:nvSpPr>
          <p:spPr>
            <a:xfrm>
              <a:off x="958850" y="51212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1" name="Freeform 131">
              <a:extLst>
                <a:ext uri="{FF2B5EF4-FFF2-40B4-BE49-F238E27FC236}">
                  <a16:creationId xmlns:a16="http://schemas.microsoft.com/office/drawing/2014/main" id="{D8021609-80BA-CF9E-50E2-8781100A1EA7}"/>
                </a:ext>
              </a:extLst>
            </p:cNvPr>
            <p:cNvSpPr/>
            <p:nvPr/>
          </p:nvSpPr>
          <p:spPr>
            <a:xfrm>
              <a:off x="958850" y="50069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2" name="Freeform 132">
              <a:extLst>
                <a:ext uri="{FF2B5EF4-FFF2-40B4-BE49-F238E27FC236}">
                  <a16:creationId xmlns:a16="http://schemas.microsoft.com/office/drawing/2014/main" id="{7853CC70-6266-9512-7B1B-9B11950CF53C}"/>
                </a:ext>
              </a:extLst>
            </p:cNvPr>
            <p:cNvSpPr/>
            <p:nvPr/>
          </p:nvSpPr>
          <p:spPr>
            <a:xfrm>
              <a:off x="958850" y="48958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3" name="Freeform 133">
              <a:extLst>
                <a:ext uri="{FF2B5EF4-FFF2-40B4-BE49-F238E27FC236}">
                  <a16:creationId xmlns:a16="http://schemas.microsoft.com/office/drawing/2014/main" id="{C1CB3EE2-A888-3650-AE90-453D4E78AFF6}"/>
                </a:ext>
              </a:extLst>
            </p:cNvPr>
            <p:cNvSpPr/>
            <p:nvPr/>
          </p:nvSpPr>
          <p:spPr>
            <a:xfrm>
              <a:off x="958850" y="47815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4" name="Freeform 134">
              <a:extLst>
                <a:ext uri="{FF2B5EF4-FFF2-40B4-BE49-F238E27FC236}">
                  <a16:creationId xmlns:a16="http://schemas.microsoft.com/office/drawing/2014/main" id="{18E9BE82-13B9-6A6A-5E23-ECE018EFF904}"/>
                </a:ext>
              </a:extLst>
            </p:cNvPr>
            <p:cNvSpPr/>
            <p:nvPr/>
          </p:nvSpPr>
          <p:spPr>
            <a:xfrm>
              <a:off x="958850" y="46704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5" name="Freeform 135">
              <a:extLst>
                <a:ext uri="{FF2B5EF4-FFF2-40B4-BE49-F238E27FC236}">
                  <a16:creationId xmlns:a16="http://schemas.microsoft.com/office/drawing/2014/main" id="{D01DB30D-D48C-83D2-F5AB-022D8FB72552}"/>
                </a:ext>
              </a:extLst>
            </p:cNvPr>
            <p:cNvSpPr/>
            <p:nvPr/>
          </p:nvSpPr>
          <p:spPr>
            <a:xfrm>
              <a:off x="958850" y="45561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6" name="Freeform 136">
              <a:extLst>
                <a:ext uri="{FF2B5EF4-FFF2-40B4-BE49-F238E27FC236}">
                  <a16:creationId xmlns:a16="http://schemas.microsoft.com/office/drawing/2014/main" id="{4D9666D1-2D17-A0D8-38C1-B59AF8F352ED}"/>
                </a:ext>
              </a:extLst>
            </p:cNvPr>
            <p:cNvSpPr/>
            <p:nvPr/>
          </p:nvSpPr>
          <p:spPr>
            <a:xfrm>
              <a:off x="958850" y="44418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7" name="Freeform 137">
              <a:extLst>
                <a:ext uri="{FF2B5EF4-FFF2-40B4-BE49-F238E27FC236}">
                  <a16:creationId xmlns:a16="http://schemas.microsoft.com/office/drawing/2014/main" id="{3F8622BD-20AD-33F1-3160-0EE0D71A014B}"/>
                </a:ext>
              </a:extLst>
            </p:cNvPr>
            <p:cNvSpPr/>
            <p:nvPr/>
          </p:nvSpPr>
          <p:spPr>
            <a:xfrm>
              <a:off x="958850" y="43307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8" name="Freeform 138">
              <a:extLst>
                <a:ext uri="{FF2B5EF4-FFF2-40B4-BE49-F238E27FC236}">
                  <a16:creationId xmlns:a16="http://schemas.microsoft.com/office/drawing/2014/main" id="{95558DCD-776C-BD86-C469-30D8F942DBD3}"/>
                </a:ext>
              </a:extLst>
            </p:cNvPr>
            <p:cNvSpPr/>
            <p:nvPr/>
          </p:nvSpPr>
          <p:spPr>
            <a:xfrm>
              <a:off x="958850" y="421640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9" name="Freeform 139">
              <a:extLst>
                <a:ext uri="{FF2B5EF4-FFF2-40B4-BE49-F238E27FC236}">
                  <a16:creationId xmlns:a16="http://schemas.microsoft.com/office/drawing/2014/main" id="{06BC5190-F908-4F17-E39D-E332283FB0F5}"/>
                </a:ext>
              </a:extLst>
            </p:cNvPr>
            <p:cNvSpPr/>
            <p:nvPr/>
          </p:nvSpPr>
          <p:spPr>
            <a:xfrm>
              <a:off x="958850" y="41052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0" name="Freeform 140">
              <a:extLst>
                <a:ext uri="{FF2B5EF4-FFF2-40B4-BE49-F238E27FC236}">
                  <a16:creationId xmlns:a16="http://schemas.microsoft.com/office/drawing/2014/main" id="{0341459D-0106-6AB4-1C90-82A9C452753B}"/>
                </a:ext>
              </a:extLst>
            </p:cNvPr>
            <p:cNvSpPr/>
            <p:nvPr/>
          </p:nvSpPr>
          <p:spPr>
            <a:xfrm>
              <a:off x="958850" y="39909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1" name="Freeform 141">
              <a:extLst>
                <a:ext uri="{FF2B5EF4-FFF2-40B4-BE49-F238E27FC236}">
                  <a16:creationId xmlns:a16="http://schemas.microsoft.com/office/drawing/2014/main" id="{4648E24D-05F0-867A-AA3B-65DDD7AE5DE1}"/>
                </a:ext>
              </a:extLst>
            </p:cNvPr>
            <p:cNvSpPr/>
            <p:nvPr/>
          </p:nvSpPr>
          <p:spPr>
            <a:xfrm>
              <a:off x="958850" y="38798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2" name="Freeform 142">
              <a:extLst>
                <a:ext uri="{FF2B5EF4-FFF2-40B4-BE49-F238E27FC236}">
                  <a16:creationId xmlns:a16="http://schemas.microsoft.com/office/drawing/2014/main" id="{9E533AC9-0CDE-A7FE-6375-6CE4AEE5112F}"/>
                </a:ext>
              </a:extLst>
            </p:cNvPr>
            <p:cNvSpPr/>
            <p:nvPr/>
          </p:nvSpPr>
          <p:spPr>
            <a:xfrm>
              <a:off x="958850" y="37655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3" name="Freeform 143">
              <a:extLst>
                <a:ext uri="{FF2B5EF4-FFF2-40B4-BE49-F238E27FC236}">
                  <a16:creationId xmlns:a16="http://schemas.microsoft.com/office/drawing/2014/main" id="{BD51668F-15DD-871B-480E-620FF17EE8C3}"/>
                </a:ext>
              </a:extLst>
            </p:cNvPr>
            <p:cNvSpPr/>
            <p:nvPr/>
          </p:nvSpPr>
          <p:spPr>
            <a:xfrm>
              <a:off x="958850" y="36512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4" name="Freeform 144">
              <a:extLst>
                <a:ext uri="{FF2B5EF4-FFF2-40B4-BE49-F238E27FC236}">
                  <a16:creationId xmlns:a16="http://schemas.microsoft.com/office/drawing/2014/main" id="{49BFD091-0D2E-5C0A-9B02-009CFE4FFEAC}"/>
                </a:ext>
              </a:extLst>
            </p:cNvPr>
            <p:cNvSpPr/>
            <p:nvPr/>
          </p:nvSpPr>
          <p:spPr>
            <a:xfrm>
              <a:off x="958850" y="35401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5" name="Freeform 145">
              <a:extLst>
                <a:ext uri="{FF2B5EF4-FFF2-40B4-BE49-F238E27FC236}">
                  <a16:creationId xmlns:a16="http://schemas.microsoft.com/office/drawing/2014/main" id="{A81D832B-3701-E109-0C2B-BDC76332634E}"/>
                </a:ext>
              </a:extLst>
            </p:cNvPr>
            <p:cNvSpPr/>
            <p:nvPr/>
          </p:nvSpPr>
          <p:spPr>
            <a:xfrm>
              <a:off x="958850" y="34258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6" name="Freeform 146">
              <a:extLst>
                <a:ext uri="{FF2B5EF4-FFF2-40B4-BE49-F238E27FC236}">
                  <a16:creationId xmlns:a16="http://schemas.microsoft.com/office/drawing/2014/main" id="{22379D83-CD93-38A4-4190-A2042204D144}"/>
                </a:ext>
              </a:extLst>
            </p:cNvPr>
            <p:cNvSpPr/>
            <p:nvPr/>
          </p:nvSpPr>
          <p:spPr>
            <a:xfrm>
              <a:off x="958850" y="33147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7" name="Freeform 147">
              <a:extLst>
                <a:ext uri="{FF2B5EF4-FFF2-40B4-BE49-F238E27FC236}">
                  <a16:creationId xmlns:a16="http://schemas.microsoft.com/office/drawing/2014/main" id="{60B6D052-F9DC-4F12-6909-E667DF53671C}"/>
                </a:ext>
              </a:extLst>
            </p:cNvPr>
            <p:cNvSpPr/>
            <p:nvPr/>
          </p:nvSpPr>
          <p:spPr>
            <a:xfrm>
              <a:off x="958850" y="32004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8" name="Freeform 148">
              <a:extLst>
                <a:ext uri="{FF2B5EF4-FFF2-40B4-BE49-F238E27FC236}">
                  <a16:creationId xmlns:a16="http://schemas.microsoft.com/office/drawing/2014/main" id="{4C2966D9-89A8-F903-29E4-1C394CE6AE08}"/>
                </a:ext>
              </a:extLst>
            </p:cNvPr>
            <p:cNvSpPr/>
            <p:nvPr/>
          </p:nvSpPr>
          <p:spPr>
            <a:xfrm>
              <a:off x="958850" y="30892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9" name="Freeform 149">
              <a:extLst>
                <a:ext uri="{FF2B5EF4-FFF2-40B4-BE49-F238E27FC236}">
                  <a16:creationId xmlns:a16="http://schemas.microsoft.com/office/drawing/2014/main" id="{775EF177-960C-061C-C984-6BF92CC5578D}"/>
                </a:ext>
              </a:extLst>
            </p:cNvPr>
            <p:cNvSpPr/>
            <p:nvPr/>
          </p:nvSpPr>
          <p:spPr>
            <a:xfrm>
              <a:off x="958850" y="29749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0" name="Freeform 150">
              <a:extLst>
                <a:ext uri="{FF2B5EF4-FFF2-40B4-BE49-F238E27FC236}">
                  <a16:creationId xmlns:a16="http://schemas.microsoft.com/office/drawing/2014/main" id="{FE0E272B-766D-1240-940D-128824411F0D}"/>
                </a:ext>
              </a:extLst>
            </p:cNvPr>
            <p:cNvSpPr/>
            <p:nvPr/>
          </p:nvSpPr>
          <p:spPr>
            <a:xfrm>
              <a:off x="958850" y="28606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1" name="Freeform 151">
              <a:extLst>
                <a:ext uri="{FF2B5EF4-FFF2-40B4-BE49-F238E27FC236}">
                  <a16:creationId xmlns:a16="http://schemas.microsoft.com/office/drawing/2014/main" id="{4D74F8E1-40FD-B7E0-172F-BA9EAA10B73F}"/>
                </a:ext>
              </a:extLst>
            </p:cNvPr>
            <p:cNvSpPr/>
            <p:nvPr/>
          </p:nvSpPr>
          <p:spPr>
            <a:xfrm>
              <a:off x="958850" y="27495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2" name="Freeform 152">
              <a:extLst>
                <a:ext uri="{FF2B5EF4-FFF2-40B4-BE49-F238E27FC236}">
                  <a16:creationId xmlns:a16="http://schemas.microsoft.com/office/drawing/2014/main" id="{6072DE06-4D7A-AC59-197E-CDA5D42DBB91}"/>
                </a:ext>
              </a:extLst>
            </p:cNvPr>
            <p:cNvSpPr/>
            <p:nvPr/>
          </p:nvSpPr>
          <p:spPr>
            <a:xfrm>
              <a:off x="958850" y="26352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3" name="Freeform 153">
              <a:extLst>
                <a:ext uri="{FF2B5EF4-FFF2-40B4-BE49-F238E27FC236}">
                  <a16:creationId xmlns:a16="http://schemas.microsoft.com/office/drawing/2014/main" id="{230085FA-C4DF-BF82-5A87-27D250172B12}"/>
                </a:ext>
              </a:extLst>
            </p:cNvPr>
            <p:cNvSpPr/>
            <p:nvPr/>
          </p:nvSpPr>
          <p:spPr>
            <a:xfrm>
              <a:off x="958850" y="252412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4" name="Freeform 154">
              <a:extLst>
                <a:ext uri="{FF2B5EF4-FFF2-40B4-BE49-F238E27FC236}">
                  <a16:creationId xmlns:a16="http://schemas.microsoft.com/office/drawing/2014/main" id="{7A71D6EB-2391-2EAA-015B-648E1F6CACAC}"/>
                </a:ext>
              </a:extLst>
            </p:cNvPr>
            <p:cNvSpPr/>
            <p:nvPr/>
          </p:nvSpPr>
          <p:spPr>
            <a:xfrm>
              <a:off x="739775" y="81216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8319750" y="2571750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5" name="Freeform 155">
              <a:extLst>
                <a:ext uri="{FF2B5EF4-FFF2-40B4-BE49-F238E27FC236}">
                  <a16:creationId xmlns:a16="http://schemas.microsoft.com/office/drawing/2014/main" id="{584FBFB9-99FC-E6EF-DAAA-D646F9FFA668}"/>
                </a:ext>
              </a:extLst>
            </p:cNvPr>
            <p:cNvSpPr/>
            <p:nvPr/>
          </p:nvSpPr>
          <p:spPr>
            <a:xfrm>
              <a:off x="752475" y="7556500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6" name="Freeform 156">
              <a:extLst>
                <a:ext uri="{FF2B5EF4-FFF2-40B4-BE49-F238E27FC236}">
                  <a16:creationId xmlns:a16="http://schemas.microsoft.com/office/drawing/2014/main" id="{DB456771-365E-4A24-3339-D48584C3818A}"/>
                </a:ext>
              </a:extLst>
            </p:cNvPr>
            <p:cNvSpPr/>
            <p:nvPr/>
          </p:nvSpPr>
          <p:spPr>
            <a:xfrm>
              <a:off x="739775" y="69913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2225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3175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31750"/>
                  </a:lnTo>
                  <a:lnTo>
                    <a:pt x="53975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39750" y="381000"/>
                  </a:lnTo>
                  <a:lnTo>
                    <a:pt x="444500" y="50800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7" name="Freeform 157">
              <a:extLst>
                <a:ext uri="{FF2B5EF4-FFF2-40B4-BE49-F238E27FC236}">
                  <a16:creationId xmlns:a16="http://schemas.microsoft.com/office/drawing/2014/main" id="{5E82ADF8-4B37-C75C-93C7-B212E204C161}"/>
                </a:ext>
              </a:extLst>
            </p:cNvPr>
            <p:cNvSpPr/>
            <p:nvPr/>
          </p:nvSpPr>
          <p:spPr>
            <a:xfrm>
              <a:off x="739775" y="642620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44500" y="381000"/>
                  </a:lnTo>
                  <a:lnTo>
                    <a:pt x="539750" y="412750"/>
                  </a:lnTo>
                  <a:lnTo>
                    <a:pt x="603250" y="476250"/>
                  </a:lnTo>
                  <a:lnTo>
                    <a:pt x="635000" y="603250"/>
                  </a:lnTo>
                  <a:lnTo>
                    <a:pt x="63500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8" name="Freeform 158">
              <a:extLst>
                <a:ext uri="{FF2B5EF4-FFF2-40B4-BE49-F238E27FC236}">
                  <a16:creationId xmlns:a16="http://schemas.microsoft.com/office/drawing/2014/main" id="{33DABCC3-28CF-2521-9636-214E08C51BD9}"/>
                </a:ext>
              </a:extLst>
            </p:cNvPr>
            <p:cNvSpPr/>
            <p:nvPr/>
          </p:nvSpPr>
          <p:spPr>
            <a:xfrm>
              <a:off x="739775" y="5861050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9" name="Freeform 159">
              <a:extLst>
                <a:ext uri="{FF2B5EF4-FFF2-40B4-BE49-F238E27FC236}">
                  <a16:creationId xmlns:a16="http://schemas.microsoft.com/office/drawing/2014/main" id="{58AC2854-8CC2-2CE0-C147-1B1F722A5D8B}"/>
                </a:ext>
              </a:extLst>
            </p:cNvPr>
            <p:cNvSpPr/>
            <p:nvPr/>
          </p:nvSpPr>
          <p:spPr>
            <a:xfrm>
              <a:off x="784225" y="58610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0" name="Freeform 160">
              <a:extLst>
                <a:ext uri="{FF2B5EF4-FFF2-40B4-BE49-F238E27FC236}">
                  <a16:creationId xmlns:a16="http://schemas.microsoft.com/office/drawing/2014/main" id="{4244A931-133C-B4C6-2277-E4FD781C2BC5}"/>
                </a:ext>
              </a:extLst>
            </p:cNvPr>
            <p:cNvSpPr/>
            <p:nvPr/>
          </p:nvSpPr>
          <p:spPr>
            <a:xfrm>
              <a:off x="739775" y="5295900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539750" y="0"/>
                  </a:moveTo>
                  <a:lnTo>
                    <a:pt x="95250" y="0"/>
                  </a:lnTo>
                  <a:lnTo>
                    <a:pt x="31750" y="44450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35000" y="635000"/>
                  </a:lnTo>
                  <a:lnTo>
                    <a:pt x="63500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1" name="Freeform 161">
              <a:extLst>
                <a:ext uri="{FF2B5EF4-FFF2-40B4-BE49-F238E27FC236}">
                  <a16:creationId xmlns:a16="http://schemas.microsoft.com/office/drawing/2014/main" id="{FDC3D70D-27C2-A8AB-1762-B5EF6C9A152C}"/>
                </a:ext>
              </a:extLst>
            </p:cNvPr>
            <p:cNvSpPr/>
            <p:nvPr/>
          </p:nvSpPr>
          <p:spPr>
            <a:xfrm>
              <a:off x="742950" y="4733925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571500" y="127000"/>
                  </a:move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58750" y="3175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635000"/>
                  </a:lnTo>
                  <a:lnTo>
                    <a:pt x="63500" y="825500"/>
                  </a:lnTo>
                  <a:lnTo>
                    <a:pt x="158750" y="920750"/>
                  </a:lnTo>
                  <a:lnTo>
                    <a:pt x="285750" y="984250"/>
                  </a:lnTo>
                  <a:lnTo>
                    <a:pt x="349250" y="984250"/>
                  </a:lnTo>
                  <a:lnTo>
                    <a:pt x="476250" y="920750"/>
                  </a:lnTo>
                  <a:lnTo>
                    <a:pt x="571500" y="825500"/>
                  </a:lnTo>
                  <a:lnTo>
                    <a:pt x="603250" y="698500"/>
                  </a:lnTo>
                  <a:lnTo>
                    <a:pt x="603250" y="635000"/>
                  </a:lnTo>
                  <a:lnTo>
                    <a:pt x="571500" y="508000"/>
                  </a:lnTo>
                  <a:lnTo>
                    <a:pt x="476250" y="412750"/>
                  </a:lnTo>
                  <a:lnTo>
                    <a:pt x="349250" y="349250"/>
                  </a:lnTo>
                  <a:lnTo>
                    <a:pt x="285750" y="349250"/>
                  </a:lnTo>
                  <a:lnTo>
                    <a:pt x="158750" y="412750"/>
                  </a:lnTo>
                  <a:lnTo>
                    <a:pt x="63500" y="508000"/>
                  </a:lnTo>
                  <a:lnTo>
                    <a:pt x="0" y="635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2" name="Freeform 162">
              <a:extLst>
                <a:ext uri="{FF2B5EF4-FFF2-40B4-BE49-F238E27FC236}">
                  <a16:creationId xmlns:a16="http://schemas.microsoft.com/office/drawing/2014/main" id="{A9077AA9-B2BC-A390-8906-C7B0AB24A67B}"/>
                </a:ext>
              </a:extLst>
            </p:cNvPr>
            <p:cNvSpPr/>
            <p:nvPr/>
          </p:nvSpPr>
          <p:spPr>
            <a:xfrm>
              <a:off x="758825" y="4168775"/>
              <a:ext cx="44450" cy="98425"/>
            </a:xfrm>
            <a:custGeom>
              <a:avLst/>
              <a:gdLst/>
              <a:ahLst/>
              <a:cxnLst/>
              <a:rect l="0" t="0" r="0" b="0"/>
              <a:pathLst>
                <a:path w="444500" h="984250">
                  <a:moveTo>
                    <a:pt x="444500" y="0"/>
                  </a:moveTo>
                  <a:lnTo>
                    <a:pt x="0" y="9842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3" name="Freeform 163">
              <a:extLst>
                <a:ext uri="{FF2B5EF4-FFF2-40B4-BE49-F238E27FC236}">
                  <a16:creationId xmlns:a16="http://schemas.microsoft.com/office/drawing/2014/main" id="{1747F49D-8884-F0F7-A54B-61A2E0535EDB}"/>
                </a:ext>
              </a:extLst>
            </p:cNvPr>
            <p:cNvSpPr/>
            <p:nvPr/>
          </p:nvSpPr>
          <p:spPr>
            <a:xfrm>
              <a:off x="739775" y="4168775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4" name="Freeform 164">
              <a:extLst>
                <a:ext uri="{FF2B5EF4-FFF2-40B4-BE49-F238E27FC236}">
                  <a16:creationId xmlns:a16="http://schemas.microsoft.com/office/drawing/2014/main" id="{DE6FDEC7-BEE8-3F93-FAB5-4E37F8EB0165}"/>
                </a:ext>
              </a:extLst>
            </p:cNvPr>
            <p:cNvSpPr/>
            <p:nvPr/>
          </p:nvSpPr>
          <p:spPr>
            <a:xfrm>
              <a:off x="739775" y="36036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31750"/>
                  </a:lnTo>
                  <a:lnTo>
                    <a:pt x="31750" y="12700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4450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39750" y="3175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63500000" y="70897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5" name="Freeform 165">
              <a:extLst>
                <a:ext uri="{FF2B5EF4-FFF2-40B4-BE49-F238E27FC236}">
                  <a16:creationId xmlns:a16="http://schemas.microsoft.com/office/drawing/2014/main" id="{769FBA11-441D-CB97-AFD2-6D3309142B52}"/>
                </a:ext>
              </a:extLst>
            </p:cNvPr>
            <p:cNvSpPr/>
            <p:nvPr/>
          </p:nvSpPr>
          <p:spPr>
            <a:xfrm>
              <a:off x="739775" y="3038475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603250" y="317500"/>
                  </a:moveTo>
                  <a:lnTo>
                    <a:pt x="539750" y="476250"/>
                  </a:lnTo>
                  <a:lnTo>
                    <a:pt x="444500" y="571500"/>
                  </a:lnTo>
                  <a:lnTo>
                    <a:pt x="317500" y="603250"/>
                  </a:lnTo>
                  <a:lnTo>
                    <a:pt x="285750" y="603250"/>
                  </a:lnTo>
                  <a:lnTo>
                    <a:pt x="127000" y="571500"/>
                  </a:lnTo>
                  <a:lnTo>
                    <a:pt x="31750" y="476250"/>
                  </a:lnTo>
                  <a:lnTo>
                    <a:pt x="0" y="317500"/>
                  </a:lnTo>
                  <a:lnTo>
                    <a:pt x="0" y="285750"/>
                  </a:lnTo>
                  <a:lnTo>
                    <a:pt x="31750" y="158750"/>
                  </a:lnTo>
                  <a:lnTo>
                    <a:pt x="127000" y="63500"/>
                  </a:lnTo>
                  <a:lnTo>
                    <a:pt x="285750" y="0"/>
                  </a:lnTo>
                  <a:lnTo>
                    <a:pt x="317500" y="0"/>
                  </a:lnTo>
                  <a:lnTo>
                    <a:pt x="444500" y="63500"/>
                  </a:lnTo>
                  <a:lnTo>
                    <a:pt x="539750" y="158750"/>
                  </a:lnTo>
                  <a:lnTo>
                    <a:pt x="603250" y="317500"/>
                  </a:lnTo>
                  <a:lnTo>
                    <a:pt x="603250" y="571500"/>
                  </a:lnTo>
                  <a:lnTo>
                    <a:pt x="539750" y="793750"/>
                  </a:lnTo>
                  <a:lnTo>
                    <a:pt x="444500" y="952500"/>
                  </a:lnTo>
                  <a:lnTo>
                    <a:pt x="3175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572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6" name="Freeform 166">
              <a:extLst>
                <a:ext uri="{FF2B5EF4-FFF2-40B4-BE49-F238E27FC236}">
                  <a16:creationId xmlns:a16="http://schemas.microsoft.com/office/drawing/2014/main" id="{D008A2CF-A3FB-82D0-011D-FD4AA65D6708}"/>
                </a:ext>
              </a:extLst>
            </p:cNvPr>
            <p:cNvSpPr/>
            <p:nvPr/>
          </p:nvSpPr>
          <p:spPr>
            <a:xfrm>
              <a:off x="657225" y="247332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7" name="Freeform 167">
              <a:extLst>
                <a:ext uri="{FF2B5EF4-FFF2-40B4-BE49-F238E27FC236}">
                  <a16:creationId xmlns:a16="http://schemas.microsoft.com/office/drawing/2014/main" id="{02C9700D-710C-8FE9-53C5-74E9236192DD}"/>
                </a:ext>
              </a:extLst>
            </p:cNvPr>
            <p:cNvSpPr/>
            <p:nvPr/>
          </p:nvSpPr>
          <p:spPr>
            <a:xfrm>
              <a:off x="739775" y="24733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4803000" y="82200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8" name="Freeform 168">
              <a:extLst>
                <a:ext uri="{FF2B5EF4-FFF2-40B4-BE49-F238E27FC236}">
                  <a16:creationId xmlns:a16="http://schemas.microsoft.com/office/drawing/2014/main" id="{7438BC7D-7C39-8DCD-DBAB-9E00FA8A479D}"/>
                </a:ext>
              </a:extLst>
            </p:cNvPr>
            <p:cNvSpPr/>
            <p:nvPr/>
          </p:nvSpPr>
          <p:spPr>
            <a:xfrm>
              <a:off x="958850" y="8169275"/>
              <a:ext cx="5648325" cy="0"/>
            </a:xfrm>
            <a:custGeom>
              <a:avLst/>
              <a:gdLst/>
              <a:ahLst/>
              <a:cxnLst/>
              <a:rect l="0" t="0" r="0" b="0"/>
              <a:pathLst>
                <a:path w="56483250">
                  <a:moveTo>
                    <a:pt x="0" y="0"/>
                  </a:moveTo>
                  <a:lnTo>
                    <a:pt x="56483250" y="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9" name="Freeform 169">
              <a:extLst>
                <a:ext uri="{FF2B5EF4-FFF2-40B4-BE49-F238E27FC236}">
                  <a16:creationId xmlns:a16="http://schemas.microsoft.com/office/drawing/2014/main" id="{E3DE942F-7B38-1088-53CA-07B2A9853565}"/>
                </a:ext>
              </a:extLst>
            </p:cNvPr>
            <p:cNvSpPr/>
            <p:nvPr/>
          </p:nvSpPr>
          <p:spPr>
            <a:xfrm>
              <a:off x="958850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0" name="Freeform 170">
              <a:extLst>
                <a:ext uri="{FF2B5EF4-FFF2-40B4-BE49-F238E27FC236}">
                  <a16:creationId xmlns:a16="http://schemas.microsoft.com/office/drawing/2014/main" id="{000603A0-81A8-9AA3-9DC6-A82240375778}"/>
                </a:ext>
              </a:extLst>
            </p:cNvPr>
            <p:cNvSpPr/>
            <p:nvPr/>
          </p:nvSpPr>
          <p:spPr>
            <a:xfrm>
              <a:off x="1431925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1" name="Freeform 171">
              <a:extLst>
                <a:ext uri="{FF2B5EF4-FFF2-40B4-BE49-F238E27FC236}">
                  <a16:creationId xmlns:a16="http://schemas.microsoft.com/office/drawing/2014/main" id="{5347AC35-59FF-C783-EE34-78099C4928C9}"/>
                </a:ext>
              </a:extLst>
            </p:cNvPr>
            <p:cNvSpPr/>
            <p:nvPr/>
          </p:nvSpPr>
          <p:spPr>
            <a:xfrm>
              <a:off x="1901825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2" name="Freeform 172">
              <a:extLst>
                <a:ext uri="{FF2B5EF4-FFF2-40B4-BE49-F238E27FC236}">
                  <a16:creationId xmlns:a16="http://schemas.microsoft.com/office/drawing/2014/main" id="{EB0E5383-DE34-ECA7-9CA2-84E5DBAE6C2C}"/>
                </a:ext>
              </a:extLst>
            </p:cNvPr>
            <p:cNvSpPr/>
            <p:nvPr/>
          </p:nvSpPr>
          <p:spPr>
            <a:xfrm>
              <a:off x="2371725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3" name="Freeform 173">
              <a:extLst>
                <a:ext uri="{FF2B5EF4-FFF2-40B4-BE49-F238E27FC236}">
                  <a16:creationId xmlns:a16="http://schemas.microsoft.com/office/drawing/2014/main" id="{B89FA651-066A-42CD-19AD-04B41CB56B0D}"/>
                </a:ext>
              </a:extLst>
            </p:cNvPr>
            <p:cNvSpPr/>
            <p:nvPr/>
          </p:nvSpPr>
          <p:spPr>
            <a:xfrm>
              <a:off x="2841625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4" name="Freeform 174">
              <a:extLst>
                <a:ext uri="{FF2B5EF4-FFF2-40B4-BE49-F238E27FC236}">
                  <a16:creationId xmlns:a16="http://schemas.microsoft.com/office/drawing/2014/main" id="{BB53B2F0-9A2D-5F16-3AF4-8BEABF35BE2F}"/>
                </a:ext>
              </a:extLst>
            </p:cNvPr>
            <p:cNvSpPr/>
            <p:nvPr/>
          </p:nvSpPr>
          <p:spPr>
            <a:xfrm>
              <a:off x="3311525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5" name="Freeform 175">
              <a:extLst>
                <a:ext uri="{FF2B5EF4-FFF2-40B4-BE49-F238E27FC236}">
                  <a16:creationId xmlns:a16="http://schemas.microsoft.com/office/drawing/2014/main" id="{3F29A137-2FC4-5445-B35E-F1ABFB6749CE}"/>
                </a:ext>
              </a:extLst>
            </p:cNvPr>
            <p:cNvSpPr/>
            <p:nvPr/>
          </p:nvSpPr>
          <p:spPr>
            <a:xfrm>
              <a:off x="3784600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6" name="Freeform 176">
              <a:extLst>
                <a:ext uri="{FF2B5EF4-FFF2-40B4-BE49-F238E27FC236}">
                  <a16:creationId xmlns:a16="http://schemas.microsoft.com/office/drawing/2014/main" id="{04E77A48-0C8C-7B13-2F04-CBC187C4A161}"/>
                </a:ext>
              </a:extLst>
            </p:cNvPr>
            <p:cNvSpPr/>
            <p:nvPr/>
          </p:nvSpPr>
          <p:spPr>
            <a:xfrm>
              <a:off x="4254500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7" name="Freeform 177">
              <a:extLst>
                <a:ext uri="{FF2B5EF4-FFF2-40B4-BE49-F238E27FC236}">
                  <a16:creationId xmlns:a16="http://schemas.microsoft.com/office/drawing/2014/main" id="{5C230014-C1B5-C4B8-949F-F8F17FE6FA6C}"/>
                </a:ext>
              </a:extLst>
            </p:cNvPr>
            <p:cNvSpPr/>
            <p:nvPr/>
          </p:nvSpPr>
          <p:spPr>
            <a:xfrm>
              <a:off x="4724400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8" name="Freeform 178">
              <a:extLst>
                <a:ext uri="{FF2B5EF4-FFF2-40B4-BE49-F238E27FC236}">
                  <a16:creationId xmlns:a16="http://schemas.microsoft.com/office/drawing/2014/main" id="{C4DEC4AF-CD17-5215-C1A1-12AA3B57917C}"/>
                </a:ext>
              </a:extLst>
            </p:cNvPr>
            <p:cNvSpPr/>
            <p:nvPr/>
          </p:nvSpPr>
          <p:spPr>
            <a:xfrm>
              <a:off x="5194300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9" name="Freeform 179">
              <a:extLst>
                <a:ext uri="{FF2B5EF4-FFF2-40B4-BE49-F238E27FC236}">
                  <a16:creationId xmlns:a16="http://schemas.microsoft.com/office/drawing/2014/main" id="{7DE04CA8-A611-44C8-B200-EABFC05E7A34}"/>
                </a:ext>
              </a:extLst>
            </p:cNvPr>
            <p:cNvSpPr/>
            <p:nvPr/>
          </p:nvSpPr>
          <p:spPr>
            <a:xfrm>
              <a:off x="5664200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0" name="Freeform 180">
              <a:extLst>
                <a:ext uri="{FF2B5EF4-FFF2-40B4-BE49-F238E27FC236}">
                  <a16:creationId xmlns:a16="http://schemas.microsoft.com/office/drawing/2014/main" id="{F9FDA217-1296-C942-192C-208A8942DB6A}"/>
                </a:ext>
              </a:extLst>
            </p:cNvPr>
            <p:cNvSpPr/>
            <p:nvPr/>
          </p:nvSpPr>
          <p:spPr>
            <a:xfrm>
              <a:off x="6137275" y="8118475"/>
              <a:ext cx="0" cy="50800"/>
            </a:xfrm>
            <a:custGeom>
              <a:avLst/>
              <a:gdLst/>
              <a:ahLst/>
              <a:cxnLst/>
              <a:rect l="0" t="0" r="0" b="0"/>
              <a:pathLst>
                <a:path h="508000">
                  <a:moveTo>
                    <a:pt x="0" y="0"/>
                  </a:moveTo>
                  <a:lnTo>
                    <a:pt x="0" y="508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1" name="Freeform 181">
              <a:extLst>
                <a:ext uri="{FF2B5EF4-FFF2-40B4-BE49-F238E27FC236}">
                  <a16:creationId xmlns:a16="http://schemas.microsoft.com/office/drawing/2014/main" id="{41E90294-6517-C2C8-C5CE-0DBF1897EAAA}"/>
                </a:ext>
              </a:extLst>
            </p:cNvPr>
            <p:cNvSpPr/>
            <p:nvPr/>
          </p:nvSpPr>
          <p:spPr>
            <a:xfrm>
              <a:off x="6607175" y="8064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2" name="Freeform 182">
              <a:extLst>
                <a:ext uri="{FF2B5EF4-FFF2-40B4-BE49-F238E27FC236}">
                  <a16:creationId xmlns:a16="http://schemas.microsoft.com/office/drawing/2014/main" id="{6CA62FF5-1DC5-9C29-BB98-1C94FEDB79FF}"/>
                </a:ext>
              </a:extLst>
            </p:cNvPr>
            <p:cNvSpPr/>
            <p:nvPr/>
          </p:nvSpPr>
          <p:spPr>
            <a:xfrm>
              <a:off x="92710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52717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3" name="Freeform 183">
              <a:extLst>
                <a:ext uri="{FF2B5EF4-FFF2-40B4-BE49-F238E27FC236}">
                  <a16:creationId xmlns:a16="http://schemas.microsoft.com/office/drawing/2014/main" id="{C2FF0828-EAE1-B58E-6735-93F651AF876C}"/>
                </a:ext>
              </a:extLst>
            </p:cNvPr>
            <p:cNvSpPr/>
            <p:nvPr/>
          </p:nvSpPr>
          <p:spPr>
            <a:xfrm>
              <a:off x="1774825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539750" y="0"/>
                  </a:moveTo>
                  <a:lnTo>
                    <a:pt x="95250" y="0"/>
                  </a:lnTo>
                  <a:lnTo>
                    <a:pt x="31750" y="44450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35000" y="635000"/>
                  </a:lnTo>
                  <a:lnTo>
                    <a:pt x="63500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4" name="Freeform 184">
              <a:extLst>
                <a:ext uri="{FF2B5EF4-FFF2-40B4-BE49-F238E27FC236}">
                  <a16:creationId xmlns:a16="http://schemas.microsoft.com/office/drawing/2014/main" id="{71E220D1-4AF6-FCAC-51DC-A530DB05415C}"/>
                </a:ext>
              </a:extLst>
            </p:cNvPr>
            <p:cNvSpPr/>
            <p:nvPr/>
          </p:nvSpPr>
          <p:spPr>
            <a:xfrm>
              <a:off x="186690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5875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39750" y="952500"/>
                  </a:lnTo>
                  <a:lnTo>
                    <a:pt x="63500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35000" y="190500"/>
                  </a:ln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8737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5" name="Freeform 185">
              <a:extLst>
                <a:ext uri="{FF2B5EF4-FFF2-40B4-BE49-F238E27FC236}">
                  <a16:creationId xmlns:a16="http://schemas.microsoft.com/office/drawing/2014/main" id="{81780C72-2AD3-556F-B618-C61A83373EA5}"/>
                </a:ext>
              </a:extLst>
            </p:cNvPr>
            <p:cNvSpPr/>
            <p:nvPr/>
          </p:nvSpPr>
          <p:spPr>
            <a:xfrm>
              <a:off x="196215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49212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6" name="Freeform 186">
              <a:extLst>
                <a:ext uri="{FF2B5EF4-FFF2-40B4-BE49-F238E27FC236}">
                  <a16:creationId xmlns:a16="http://schemas.microsoft.com/office/drawing/2014/main" id="{2C603651-F1D0-36F1-AEF1-189715F75E34}"/>
                </a:ext>
              </a:extLst>
            </p:cNvPr>
            <p:cNvSpPr/>
            <p:nvPr/>
          </p:nvSpPr>
          <p:spPr>
            <a:xfrm>
              <a:off x="2682875" y="8239125"/>
              <a:ext cx="22225" cy="101600"/>
            </a:xfrm>
            <a:custGeom>
              <a:avLst/>
              <a:gdLst/>
              <a:ahLst/>
              <a:cxnLst/>
              <a:rect l="0" t="0" r="0" b="0"/>
              <a:pathLst>
                <a:path w="222250" h="101600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1016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7" name="Freeform 187">
              <a:extLst>
                <a:ext uri="{FF2B5EF4-FFF2-40B4-BE49-F238E27FC236}">
                  <a16:creationId xmlns:a16="http://schemas.microsoft.com/office/drawing/2014/main" id="{CADD18B9-A0B3-50C0-0D0F-B735E01CAD35}"/>
                </a:ext>
              </a:extLst>
            </p:cNvPr>
            <p:cNvSpPr/>
            <p:nvPr/>
          </p:nvSpPr>
          <p:spPr>
            <a:xfrm>
              <a:off x="276225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30797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8" name="Freeform 188">
              <a:extLst>
                <a:ext uri="{FF2B5EF4-FFF2-40B4-BE49-F238E27FC236}">
                  <a16:creationId xmlns:a16="http://schemas.microsoft.com/office/drawing/2014/main" id="{E9D48CE5-CB1D-3EAA-3D9E-7DD7B492E5F4}"/>
                </a:ext>
              </a:extLst>
            </p:cNvPr>
            <p:cNvSpPr/>
            <p:nvPr/>
          </p:nvSpPr>
          <p:spPr>
            <a:xfrm>
              <a:off x="2857500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5400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54000" y="1016000"/>
                  </a:lnTo>
                  <a:lnTo>
                    <a:pt x="34925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49250" y="0"/>
                  </a:lnTo>
                  <a:lnTo>
                    <a:pt x="254000" y="0"/>
                  </a:lnTo>
                  <a:close/>
                  <a:moveTo>
                    <a:pt x="-40322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9" name="Freeform 189">
              <a:extLst>
                <a:ext uri="{FF2B5EF4-FFF2-40B4-BE49-F238E27FC236}">
                  <a16:creationId xmlns:a16="http://schemas.microsoft.com/office/drawing/2014/main" id="{58C5FCB1-BABB-0521-FC67-482A408BBB51}"/>
                </a:ext>
              </a:extLst>
            </p:cNvPr>
            <p:cNvSpPr/>
            <p:nvPr/>
          </p:nvSpPr>
          <p:spPr>
            <a:xfrm>
              <a:off x="2949575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5875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495300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0" name="Freeform 190">
              <a:extLst>
                <a:ext uri="{FF2B5EF4-FFF2-40B4-BE49-F238E27FC236}">
                  <a16:creationId xmlns:a16="http://schemas.microsoft.com/office/drawing/2014/main" id="{F521F949-0CE5-8371-98DE-73FC1E2FFB71}"/>
                </a:ext>
              </a:extLst>
            </p:cNvPr>
            <p:cNvSpPr/>
            <p:nvPr/>
          </p:nvSpPr>
          <p:spPr>
            <a:xfrm>
              <a:off x="3622675" y="8239125"/>
              <a:ext cx="25400" cy="101600"/>
            </a:xfrm>
            <a:custGeom>
              <a:avLst/>
              <a:gdLst/>
              <a:ahLst/>
              <a:cxnLst/>
              <a:rect l="0" t="0" r="0" b="0"/>
              <a:pathLst>
                <a:path w="254000" h="101600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1016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1" name="Freeform 191">
              <a:extLst>
                <a:ext uri="{FF2B5EF4-FFF2-40B4-BE49-F238E27FC236}">
                  <a16:creationId xmlns:a16="http://schemas.microsoft.com/office/drawing/2014/main" id="{0F0FF094-8876-3E8D-97C8-77DCA15B2702}"/>
                </a:ext>
              </a:extLst>
            </p:cNvPr>
            <p:cNvSpPr/>
            <p:nvPr/>
          </p:nvSpPr>
          <p:spPr>
            <a:xfrm>
              <a:off x="370205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571500" y="0"/>
                  </a:moveTo>
                  <a:lnTo>
                    <a:pt x="95250" y="0"/>
                  </a:lnTo>
                  <a:lnTo>
                    <a:pt x="63500" y="444500"/>
                  </a:lnTo>
                  <a:lnTo>
                    <a:pt x="95250" y="381000"/>
                  </a:lnTo>
                  <a:lnTo>
                    <a:pt x="254000" y="349250"/>
                  </a:lnTo>
                  <a:lnTo>
                    <a:pt x="381000" y="34925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1016000"/>
                  </a:lnTo>
                  <a:lnTo>
                    <a:pt x="254000" y="1016000"/>
                  </a:lnTo>
                  <a:lnTo>
                    <a:pt x="95250" y="952500"/>
                  </a:lnTo>
                  <a:lnTo>
                    <a:pt x="63500" y="920750"/>
                  </a:lnTo>
                  <a:lnTo>
                    <a:pt x="0" y="8255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2" name="Freeform 192">
              <a:extLst>
                <a:ext uri="{FF2B5EF4-FFF2-40B4-BE49-F238E27FC236}">
                  <a16:creationId xmlns:a16="http://schemas.microsoft.com/office/drawing/2014/main" id="{D5F0E512-2EDD-0731-192C-6AC6021ED9AD}"/>
                </a:ext>
              </a:extLst>
            </p:cNvPr>
            <p:cNvSpPr/>
            <p:nvPr/>
          </p:nvSpPr>
          <p:spPr>
            <a:xfrm>
              <a:off x="379730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134302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3" name="Freeform 193">
              <a:extLst>
                <a:ext uri="{FF2B5EF4-FFF2-40B4-BE49-F238E27FC236}">
                  <a16:creationId xmlns:a16="http://schemas.microsoft.com/office/drawing/2014/main" id="{6A90114E-44D1-A849-A1E6-508F8BD6554B}"/>
                </a:ext>
              </a:extLst>
            </p:cNvPr>
            <p:cNvSpPr/>
            <p:nvPr/>
          </p:nvSpPr>
          <p:spPr>
            <a:xfrm>
              <a:off x="3892550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5400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54000" y="1016000"/>
                  </a:lnTo>
                  <a:lnTo>
                    <a:pt x="34925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49250" y="0"/>
                  </a:lnTo>
                  <a:lnTo>
                    <a:pt x="254000" y="0"/>
                  </a:lnTo>
                  <a:close/>
                  <a:moveTo>
                    <a:pt x="-143827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4" name="Freeform 194">
              <a:extLst>
                <a:ext uri="{FF2B5EF4-FFF2-40B4-BE49-F238E27FC236}">
                  <a16:creationId xmlns:a16="http://schemas.microsoft.com/office/drawing/2014/main" id="{74164419-5AD0-2302-16C9-1FCF1D7C30DB}"/>
                </a:ext>
              </a:extLst>
            </p:cNvPr>
            <p:cNvSpPr/>
            <p:nvPr/>
          </p:nvSpPr>
          <p:spPr>
            <a:xfrm>
              <a:off x="4549775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63500" y="25400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39750"/>
                  </a:lnTo>
                  <a:lnTo>
                    <a:pt x="0" y="1016000"/>
                  </a:lnTo>
                  <a:lnTo>
                    <a:pt x="666750" y="1016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5" name="Freeform 195">
              <a:extLst>
                <a:ext uri="{FF2B5EF4-FFF2-40B4-BE49-F238E27FC236}">
                  <a16:creationId xmlns:a16="http://schemas.microsoft.com/office/drawing/2014/main" id="{B301849F-E401-FADB-7948-CA725A9E8672}"/>
                </a:ext>
              </a:extLst>
            </p:cNvPr>
            <p:cNvSpPr/>
            <p:nvPr/>
          </p:nvSpPr>
          <p:spPr>
            <a:xfrm>
              <a:off x="4645025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2190750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6" name="Freeform 196">
              <a:extLst>
                <a:ext uri="{FF2B5EF4-FFF2-40B4-BE49-F238E27FC236}">
                  <a16:creationId xmlns:a16="http://schemas.microsoft.com/office/drawing/2014/main" id="{7EDBF097-4FC5-B7BE-E10C-5415AA01E1B3}"/>
                </a:ext>
              </a:extLst>
            </p:cNvPr>
            <p:cNvSpPr/>
            <p:nvPr/>
          </p:nvSpPr>
          <p:spPr>
            <a:xfrm>
              <a:off x="473710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5875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39750" y="952500"/>
                  </a:lnTo>
                  <a:lnTo>
                    <a:pt x="63500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35000" y="190500"/>
                  </a:ln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228282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7" name="Freeform 197">
              <a:extLst>
                <a:ext uri="{FF2B5EF4-FFF2-40B4-BE49-F238E27FC236}">
                  <a16:creationId xmlns:a16="http://schemas.microsoft.com/office/drawing/2014/main" id="{3ABFE7D4-92E9-B89B-81FF-552855063460}"/>
                </a:ext>
              </a:extLst>
            </p:cNvPr>
            <p:cNvSpPr/>
            <p:nvPr/>
          </p:nvSpPr>
          <p:spPr>
            <a:xfrm>
              <a:off x="483235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237807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8" name="Freeform 198">
              <a:extLst>
                <a:ext uri="{FF2B5EF4-FFF2-40B4-BE49-F238E27FC236}">
                  <a16:creationId xmlns:a16="http://schemas.microsoft.com/office/drawing/2014/main" id="{1D3389E1-E00F-5482-1D76-407BEAD13677}"/>
                </a:ext>
              </a:extLst>
            </p:cNvPr>
            <p:cNvSpPr/>
            <p:nvPr/>
          </p:nvSpPr>
          <p:spPr>
            <a:xfrm>
              <a:off x="5489575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63500" y="25400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6350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39750"/>
                  </a:lnTo>
                  <a:lnTo>
                    <a:pt x="0" y="1016000"/>
                  </a:lnTo>
                  <a:lnTo>
                    <a:pt x="666750" y="1016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9" name="Freeform 199">
              <a:extLst>
                <a:ext uri="{FF2B5EF4-FFF2-40B4-BE49-F238E27FC236}">
                  <a16:creationId xmlns:a16="http://schemas.microsoft.com/office/drawing/2014/main" id="{FE677FDD-FB0E-AEE1-7E0D-D1DF8E3A6CDB}"/>
                </a:ext>
              </a:extLst>
            </p:cNvPr>
            <p:cNvSpPr/>
            <p:nvPr/>
          </p:nvSpPr>
          <p:spPr>
            <a:xfrm>
              <a:off x="5584825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571500" y="0"/>
                  </a:moveTo>
                  <a:lnTo>
                    <a:pt x="95250" y="0"/>
                  </a:lnTo>
                  <a:lnTo>
                    <a:pt x="63500" y="444500"/>
                  </a:lnTo>
                  <a:lnTo>
                    <a:pt x="95250" y="381000"/>
                  </a:lnTo>
                  <a:lnTo>
                    <a:pt x="25400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54000" y="1016000"/>
                  </a:lnTo>
                  <a:lnTo>
                    <a:pt x="95250" y="952500"/>
                  </a:lnTo>
                  <a:lnTo>
                    <a:pt x="63500" y="920750"/>
                  </a:lnTo>
                  <a:lnTo>
                    <a:pt x="0" y="8255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0" name="Freeform 200">
              <a:extLst>
                <a:ext uri="{FF2B5EF4-FFF2-40B4-BE49-F238E27FC236}">
                  <a16:creationId xmlns:a16="http://schemas.microsoft.com/office/drawing/2014/main" id="{EC91BB1A-EDE5-38A1-CCD2-E38B16C12790}"/>
                </a:ext>
              </a:extLst>
            </p:cNvPr>
            <p:cNvSpPr/>
            <p:nvPr/>
          </p:nvSpPr>
          <p:spPr>
            <a:xfrm>
              <a:off x="5680075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3225800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1" name="Freeform 201">
              <a:extLst>
                <a:ext uri="{FF2B5EF4-FFF2-40B4-BE49-F238E27FC236}">
                  <a16:creationId xmlns:a16="http://schemas.microsoft.com/office/drawing/2014/main" id="{AABC18B4-3CF8-6CB1-073A-88733358803C}"/>
                </a:ext>
              </a:extLst>
            </p:cNvPr>
            <p:cNvSpPr/>
            <p:nvPr/>
          </p:nvSpPr>
          <p:spPr>
            <a:xfrm>
              <a:off x="577215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5875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39750" y="952500"/>
                  </a:lnTo>
                  <a:lnTo>
                    <a:pt x="63500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35000" y="190500"/>
                  </a:ln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331787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2" name="Freeform 202">
              <a:extLst>
                <a:ext uri="{FF2B5EF4-FFF2-40B4-BE49-F238E27FC236}">
                  <a16:creationId xmlns:a16="http://schemas.microsoft.com/office/drawing/2014/main" id="{64C857EB-2FAD-7AB0-8EBD-2ED1039C0B75}"/>
                </a:ext>
              </a:extLst>
            </p:cNvPr>
            <p:cNvSpPr/>
            <p:nvPr/>
          </p:nvSpPr>
          <p:spPr>
            <a:xfrm>
              <a:off x="6432550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3" name="Freeform 203">
              <a:extLst>
                <a:ext uri="{FF2B5EF4-FFF2-40B4-BE49-F238E27FC236}">
                  <a16:creationId xmlns:a16="http://schemas.microsoft.com/office/drawing/2014/main" id="{E2251965-4FE6-DFD7-5BF1-DD2BE0D11B31}"/>
                </a:ext>
              </a:extLst>
            </p:cNvPr>
            <p:cNvSpPr/>
            <p:nvPr/>
          </p:nvSpPr>
          <p:spPr>
            <a:xfrm>
              <a:off x="6527800" y="82391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5400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54000" y="1016000"/>
                  </a:lnTo>
                  <a:lnTo>
                    <a:pt x="34925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49250" y="0"/>
                  </a:lnTo>
                  <a:lnTo>
                    <a:pt x="254000" y="0"/>
                  </a:lnTo>
                  <a:close/>
                  <a:moveTo>
                    <a:pt x="-4073525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4" name="Freeform 204">
              <a:extLst>
                <a:ext uri="{FF2B5EF4-FFF2-40B4-BE49-F238E27FC236}">
                  <a16:creationId xmlns:a16="http://schemas.microsoft.com/office/drawing/2014/main" id="{74BA6D58-A509-2167-4C76-660C773B124F}"/>
                </a:ext>
              </a:extLst>
            </p:cNvPr>
            <p:cNvSpPr/>
            <p:nvPr/>
          </p:nvSpPr>
          <p:spPr>
            <a:xfrm>
              <a:off x="6619875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5875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4165600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5" name="Freeform 205">
              <a:extLst>
                <a:ext uri="{FF2B5EF4-FFF2-40B4-BE49-F238E27FC236}">
                  <a16:creationId xmlns:a16="http://schemas.microsoft.com/office/drawing/2014/main" id="{AD2A7739-DDE9-CE55-0351-80AB0A2DAB5F}"/>
                </a:ext>
              </a:extLst>
            </p:cNvPr>
            <p:cNvSpPr/>
            <p:nvPr/>
          </p:nvSpPr>
          <p:spPr>
            <a:xfrm>
              <a:off x="6715125" y="82391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-42608500" y="24542750"/>
                  </a:move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1246" name="Picture 206">
              <a:extLst>
                <a:ext uri="{FF2B5EF4-FFF2-40B4-BE49-F238E27FC236}">
                  <a16:creationId xmlns:a16="http://schemas.microsoft.com/office/drawing/2014/main" id="{F7D6117E-4A1A-7B38-0186-4DEAF055BF2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536700" y="2511425"/>
              <a:ext cx="2803525" cy="5480050"/>
            </a:xfrm>
            <a:prstGeom prst="rect">
              <a:avLst/>
            </a:prstGeom>
            <a:noFill/>
          </p:spPr>
        </p:pic>
        <p:sp>
          <p:nvSpPr>
            <p:cNvPr id="1247" name="Freeform 207">
              <a:extLst>
                <a:ext uri="{FF2B5EF4-FFF2-40B4-BE49-F238E27FC236}">
                  <a16:creationId xmlns:a16="http://schemas.microsoft.com/office/drawing/2014/main" id="{8C26DBA1-CA81-10A8-531A-F32BB978ED18}"/>
                </a:ext>
              </a:extLst>
            </p:cNvPr>
            <p:cNvSpPr/>
            <p:nvPr/>
          </p:nvSpPr>
          <p:spPr>
            <a:xfrm>
              <a:off x="4321175" y="7972425"/>
              <a:ext cx="2257425" cy="127000"/>
            </a:xfrm>
            <a:custGeom>
              <a:avLst/>
              <a:gdLst/>
              <a:ahLst/>
              <a:cxnLst/>
              <a:rect l="0" t="0" r="0" b="0"/>
              <a:pathLst>
                <a:path w="22574250" h="1270000">
                  <a:moveTo>
                    <a:pt x="0" y="0"/>
                  </a:moveTo>
                  <a:lnTo>
                    <a:pt x="571500" y="63500"/>
                  </a:lnTo>
                  <a:lnTo>
                    <a:pt x="1111250" y="127000"/>
                  </a:lnTo>
                  <a:lnTo>
                    <a:pt x="1682750" y="190500"/>
                  </a:lnTo>
                  <a:lnTo>
                    <a:pt x="2254250" y="222250"/>
                  </a:lnTo>
                  <a:lnTo>
                    <a:pt x="2825750" y="285750"/>
                  </a:lnTo>
                  <a:lnTo>
                    <a:pt x="3397250" y="349250"/>
                  </a:lnTo>
                  <a:lnTo>
                    <a:pt x="3937000" y="381000"/>
                  </a:lnTo>
                  <a:lnTo>
                    <a:pt x="4508500" y="444500"/>
                  </a:lnTo>
                  <a:lnTo>
                    <a:pt x="5080000" y="476250"/>
                  </a:lnTo>
                  <a:lnTo>
                    <a:pt x="5651500" y="508000"/>
                  </a:lnTo>
                  <a:lnTo>
                    <a:pt x="6191250" y="571500"/>
                  </a:lnTo>
                  <a:lnTo>
                    <a:pt x="6762750" y="603250"/>
                  </a:lnTo>
                  <a:lnTo>
                    <a:pt x="7334250" y="635000"/>
                  </a:lnTo>
                  <a:lnTo>
                    <a:pt x="7905750" y="666750"/>
                  </a:lnTo>
                  <a:lnTo>
                    <a:pt x="8477250" y="698500"/>
                  </a:lnTo>
                  <a:lnTo>
                    <a:pt x="9017000" y="730250"/>
                  </a:lnTo>
                  <a:lnTo>
                    <a:pt x="9588500" y="762000"/>
                  </a:lnTo>
                  <a:lnTo>
                    <a:pt x="10160000" y="793750"/>
                  </a:lnTo>
                  <a:lnTo>
                    <a:pt x="10731500" y="825500"/>
                  </a:lnTo>
                  <a:lnTo>
                    <a:pt x="11271250" y="857250"/>
                  </a:lnTo>
                  <a:lnTo>
                    <a:pt x="11842750" y="889000"/>
                  </a:lnTo>
                  <a:lnTo>
                    <a:pt x="12414250" y="920750"/>
                  </a:lnTo>
                  <a:lnTo>
                    <a:pt x="12985750" y="952500"/>
                  </a:lnTo>
                  <a:lnTo>
                    <a:pt x="13525500" y="952500"/>
                  </a:lnTo>
                  <a:lnTo>
                    <a:pt x="14097000" y="984250"/>
                  </a:lnTo>
                  <a:lnTo>
                    <a:pt x="14668500" y="1016000"/>
                  </a:lnTo>
                  <a:lnTo>
                    <a:pt x="15240000" y="1047750"/>
                  </a:lnTo>
                  <a:lnTo>
                    <a:pt x="15811500" y="1047750"/>
                  </a:lnTo>
                  <a:lnTo>
                    <a:pt x="16351250" y="1079500"/>
                  </a:lnTo>
                  <a:lnTo>
                    <a:pt x="16922750" y="1111250"/>
                  </a:lnTo>
                  <a:lnTo>
                    <a:pt x="17494250" y="1111250"/>
                  </a:lnTo>
                  <a:lnTo>
                    <a:pt x="18065750" y="1143000"/>
                  </a:lnTo>
                  <a:lnTo>
                    <a:pt x="18605500" y="1143000"/>
                  </a:lnTo>
                  <a:lnTo>
                    <a:pt x="19177000" y="1174750"/>
                  </a:lnTo>
                  <a:lnTo>
                    <a:pt x="19748500" y="1174750"/>
                  </a:lnTo>
                  <a:lnTo>
                    <a:pt x="20320000" y="1206500"/>
                  </a:lnTo>
                  <a:lnTo>
                    <a:pt x="20891500" y="1206500"/>
                  </a:lnTo>
                  <a:lnTo>
                    <a:pt x="21431250" y="1238250"/>
                  </a:lnTo>
                  <a:lnTo>
                    <a:pt x="22002750" y="1238250"/>
                  </a:lnTo>
                  <a:lnTo>
                    <a:pt x="22574250" y="127000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pic>
          <p:nvPicPr>
            <p:cNvPr id="1248" name="Picture 208">
              <a:extLst>
                <a:ext uri="{FF2B5EF4-FFF2-40B4-BE49-F238E27FC236}">
                  <a16:creationId xmlns:a16="http://schemas.microsoft.com/office/drawing/2014/main" id="{EE9373D6-868A-24CA-B6BC-D334E4C0BF8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159000" y="2511425"/>
              <a:ext cx="2800350" cy="5137150"/>
            </a:xfrm>
            <a:prstGeom prst="rect">
              <a:avLst/>
            </a:prstGeom>
            <a:noFill/>
          </p:spPr>
        </p:pic>
        <p:sp>
          <p:nvSpPr>
            <p:cNvPr id="1249" name="Freeform 209">
              <a:extLst>
                <a:ext uri="{FF2B5EF4-FFF2-40B4-BE49-F238E27FC236}">
                  <a16:creationId xmlns:a16="http://schemas.microsoft.com/office/drawing/2014/main" id="{A4CB97E2-4D9D-2231-D683-AAE588AEDAFF}"/>
                </a:ext>
              </a:extLst>
            </p:cNvPr>
            <p:cNvSpPr/>
            <p:nvPr/>
          </p:nvSpPr>
          <p:spPr>
            <a:xfrm>
              <a:off x="4940300" y="7629525"/>
              <a:ext cx="1638300" cy="269875"/>
            </a:xfrm>
            <a:custGeom>
              <a:avLst/>
              <a:gdLst/>
              <a:ahLst/>
              <a:cxnLst/>
              <a:rect l="0" t="0" r="0" b="0"/>
              <a:pathLst>
                <a:path w="16383000" h="2698750">
                  <a:moveTo>
                    <a:pt x="0" y="0"/>
                  </a:moveTo>
                  <a:lnTo>
                    <a:pt x="571500" y="158750"/>
                  </a:lnTo>
                  <a:lnTo>
                    <a:pt x="1143000" y="317500"/>
                  </a:lnTo>
                  <a:lnTo>
                    <a:pt x="1714500" y="444500"/>
                  </a:lnTo>
                  <a:lnTo>
                    <a:pt x="2286000" y="571500"/>
                  </a:lnTo>
                  <a:lnTo>
                    <a:pt x="2825750" y="698500"/>
                  </a:lnTo>
                  <a:lnTo>
                    <a:pt x="3397250" y="825500"/>
                  </a:lnTo>
                  <a:lnTo>
                    <a:pt x="3968750" y="952500"/>
                  </a:lnTo>
                  <a:lnTo>
                    <a:pt x="4540250" y="1047750"/>
                  </a:lnTo>
                  <a:lnTo>
                    <a:pt x="5080000" y="1174750"/>
                  </a:lnTo>
                  <a:lnTo>
                    <a:pt x="5651500" y="1270000"/>
                  </a:lnTo>
                  <a:lnTo>
                    <a:pt x="6223000" y="1365250"/>
                  </a:lnTo>
                  <a:lnTo>
                    <a:pt x="6794500" y="1460500"/>
                  </a:lnTo>
                  <a:lnTo>
                    <a:pt x="7334250" y="1555750"/>
                  </a:lnTo>
                  <a:lnTo>
                    <a:pt x="7905750" y="1651000"/>
                  </a:lnTo>
                  <a:lnTo>
                    <a:pt x="8477250" y="1746250"/>
                  </a:lnTo>
                  <a:lnTo>
                    <a:pt x="9048750" y="1809750"/>
                  </a:lnTo>
                  <a:lnTo>
                    <a:pt x="9620250" y="1905000"/>
                  </a:lnTo>
                  <a:lnTo>
                    <a:pt x="10160000" y="1968500"/>
                  </a:lnTo>
                  <a:lnTo>
                    <a:pt x="10731500" y="2063750"/>
                  </a:lnTo>
                  <a:lnTo>
                    <a:pt x="11303000" y="2127250"/>
                  </a:lnTo>
                  <a:lnTo>
                    <a:pt x="11874500" y="2190750"/>
                  </a:lnTo>
                  <a:lnTo>
                    <a:pt x="12414250" y="2254250"/>
                  </a:lnTo>
                  <a:lnTo>
                    <a:pt x="12985750" y="2349500"/>
                  </a:lnTo>
                  <a:lnTo>
                    <a:pt x="13557250" y="2413000"/>
                  </a:lnTo>
                  <a:lnTo>
                    <a:pt x="14128750" y="2476500"/>
                  </a:lnTo>
                  <a:lnTo>
                    <a:pt x="14700250" y="2508250"/>
                  </a:lnTo>
                  <a:lnTo>
                    <a:pt x="15240000" y="2571750"/>
                  </a:lnTo>
                  <a:lnTo>
                    <a:pt x="15811500" y="2635250"/>
                  </a:lnTo>
                  <a:lnTo>
                    <a:pt x="16383000" y="2698750"/>
                  </a:lnTo>
                </a:path>
              </a:pathLst>
            </a:custGeom>
            <a:noFill/>
            <a:ln w="3175" cap="flat" cmpd="sng">
              <a:solidFill>
                <a:srgbClr val="000000">
                  <a:alpha val="100000"/>
                </a:srgbClr>
              </a:solidFill>
              <a:custDash>
                <a:ds d="1200000" sp="1200000"/>
              </a:custDash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1250" name="Content Placeholder 2">
            <a:extLst>
              <a:ext uri="{FF2B5EF4-FFF2-40B4-BE49-F238E27FC236}">
                <a16:creationId xmlns:a16="http://schemas.microsoft.com/office/drawing/2014/main" id="{8CA56CEC-3662-99DC-8525-3C86AB6A52EB}"/>
              </a:ext>
            </a:extLst>
          </p:cNvPr>
          <p:cNvSpPr txBox="1">
            <a:spLocks/>
          </p:cNvSpPr>
          <p:nvPr/>
        </p:nvSpPr>
        <p:spPr>
          <a:xfrm>
            <a:off x="4742056" y="3138210"/>
            <a:ext cx="6995325" cy="3372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Threshold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behaviour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comes 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from the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</a:t>
            </a:r>
            <a:r>
              <a:rPr lang="en-US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US" baseline="-250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term  sin</a:t>
            </a:r>
            <a:r>
              <a:rPr lang="en-US" baseline="30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</a:t>
            </a:r>
            <a:r>
              <a:rPr lang="en-US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Upper limit for 3σ K-π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(p-π)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separation: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610 GeV/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(1.2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TeV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/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 fulfils the requirements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The upper momentum limit could be pushed further by reducing the gas pressure or reducing the photodetector bandwidth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A longer radiator length would then be required to maintain same yield of detected photons—e.g. 20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μrad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resolution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+ 7 m length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allow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3σ K-π separation up to 870 GeV/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—is that needed?</a:t>
            </a:r>
          </a:p>
        </p:txBody>
      </p:sp>
      <p:sp>
        <p:nvSpPr>
          <p:cNvPr id="1251" name="TextBox 1250">
            <a:extLst>
              <a:ext uri="{FF2B5EF4-FFF2-40B4-BE49-F238E27FC236}">
                <a16:creationId xmlns:a16="http://schemas.microsoft.com/office/drawing/2014/main" id="{D690C1B2-FF27-B0DC-7BFF-9C3490E9EEC8}"/>
              </a:ext>
            </a:extLst>
          </p:cNvPr>
          <p:cNvSpPr txBox="1"/>
          <p:nvPr/>
        </p:nvSpPr>
        <p:spPr>
          <a:xfrm>
            <a:off x="8712885" y="516947"/>
            <a:ext cx="29060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Separation on a linear scale </a:t>
            </a:r>
            <a:br>
              <a:rPr lang="en-US" sz="1600" dirty="0"/>
            </a:br>
            <a:r>
              <a:rPr lang="en-US" sz="1600" dirty="0"/>
              <a:t>compared to daughter momenta</a:t>
            </a:r>
            <a:endParaRPr lang="en-GB" sz="1600" dirty="0"/>
          </a:p>
        </p:txBody>
      </p:sp>
      <p:sp>
        <p:nvSpPr>
          <p:cNvPr id="1253" name="TextBox 1252">
            <a:extLst>
              <a:ext uri="{FF2B5EF4-FFF2-40B4-BE49-F238E27FC236}">
                <a16:creationId xmlns:a16="http://schemas.microsoft.com/office/drawing/2014/main" id="{3B6F3964-6AB7-DBFB-EB39-34525151E2C7}"/>
              </a:ext>
            </a:extLst>
          </p:cNvPr>
          <p:cNvSpPr txBox="1"/>
          <p:nvPr/>
        </p:nvSpPr>
        <p:spPr>
          <a:xfrm rot="4473927">
            <a:off x="9090270" y="1689068"/>
            <a:ext cx="4683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K-</a:t>
            </a:r>
            <a:r>
              <a:rPr lang="el-GR" sz="1600" dirty="0"/>
              <a:t>π</a:t>
            </a:r>
            <a:endParaRPr lang="en-GB" sz="1600" dirty="0"/>
          </a:p>
        </p:txBody>
      </p:sp>
      <p:sp>
        <p:nvSpPr>
          <p:cNvPr id="1254" name="TextBox 1253">
            <a:extLst>
              <a:ext uri="{FF2B5EF4-FFF2-40B4-BE49-F238E27FC236}">
                <a16:creationId xmlns:a16="http://schemas.microsoft.com/office/drawing/2014/main" id="{8A6611E7-55EF-146F-BCBB-31BB31490A42}"/>
              </a:ext>
            </a:extLst>
          </p:cNvPr>
          <p:cNvSpPr txBox="1"/>
          <p:nvPr/>
        </p:nvSpPr>
        <p:spPr>
          <a:xfrm rot="2198661">
            <a:off x="9754151" y="1969649"/>
            <a:ext cx="46839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p-</a:t>
            </a:r>
            <a:r>
              <a:rPr lang="el-GR" sz="1600" dirty="0"/>
              <a:t>π</a:t>
            </a:r>
            <a:endParaRPr lang="en-GB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F49387-5F6A-B914-BCA8-D8C29F87267B}"/>
              </a:ext>
            </a:extLst>
          </p:cNvPr>
          <p:cNvSpPr txBox="1"/>
          <p:nvPr/>
        </p:nvSpPr>
        <p:spPr>
          <a:xfrm>
            <a:off x="8385830" y="16462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i="1" dirty="0"/>
              <a:t>N</a:t>
            </a:r>
            <a:r>
              <a:rPr lang="el-GR" baseline="-25000" dirty="0"/>
              <a:t>σ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9055886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3182B-1120-2680-8AD9-9BBDBDF8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suppression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425DD-E6AC-516D-E85B-84FB0027D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10" y="1313108"/>
            <a:ext cx="5610927" cy="500051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Performance for physics of the current design has been studied by </a:t>
            </a:r>
            <a:r>
              <a:rPr lang="en-US" dirty="0" err="1">
                <a:solidFill>
                  <a:schemeClr val="tx2"/>
                </a:solidFill>
              </a:rPr>
              <a:t>Jascha</a:t>
            </a:r>
            <a:r>
              <a:rPr lang="en-US" dirty="0">
                <a:solidFill>
                  <a:schemeClr val="tx2"/>
                </a:solidFill>
              </a:rPr>
              <a:t> Grabowski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Calculate RICH separation 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l-GR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significance from parametric formula given on previous slide, take sign from true ID, draw PID response for each track from unit Gaussian shifted by 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l-GR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/2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2"/>
                </a:solidFill>
              </a:rPr>
              <a:t>Compare efficiency for signal </a:t>
            </a:r>
            <a:r>
              <a:rPr lang="el-GR" dirty="0">
                <a:solidFill>
                  <a:schemeClr val="tx2"/>
                </a:solidFill>
              </a:rPr>
              <a:t>Λ</a:t>
            </a:r>
            <a:r>
              <a:rPr lang="en-US" baseline="-25000" dirty="0">
                <a:solidFill>
                  <a:schemeClr val="tx2"/>
                </a:solidFill>
              </a:rPr>
              <a:t>c</a:t>
            </a:r>
            <a:r>
              <a:rPr lang="en-US" baseline="30000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chemeClr val="tx2"/>
                </a:solidFill>
              </a:rPr>
              <a:t>p K</a:t>
            </a:r>
            <a:r>
              <a:rPr lang="en-US" baseline="30000" dirty="0">
                <a:solidFill>
                  <a:schemeClr val="tx2"/>
                </a:solidFill>
              </a:rPr>
              <a:t>- </a:t>
            </a:r>
            <a:r>
              <a:rPr lang="en-US" dirty="0">
                <a:solidFill>
                  <a:schemeClr val="tx2"/>
                </a:solidFill>
              </a:rPr>
              <a:t>π</a:t>
            </a:r>
            <a:r>
              <a:rPr lang="en-US" baseline="30000" dirty="0">
                <a:solidFill>
                  <a:schemeClr val="tx2"/>
                </a:solidFill>
              </a:rPr>
              <a:t>+ </a:t>
            </a:r>
            <a:r>
              <a:rPr lang="en-GB" dirty="0">
                <a:solidFill>
                  <a:schemeClr val="tx2"/>
                </a:solidFill>
              </a:rPr>
              <a:t>and suppression of background decays D</a:t>
            </a:r>
            <a:r>
              <a:rPr lang="en-US" baseline="30000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chemeClr val="tx2"/>
                </a:solidFill>
              </a:rPr>
              <a:t> K</a:t>
            </a:r>
            <a:r>
              <a:rPr lang="en-US" baseline="30000" dirty="0">
                <a:solidFill>
                  <a:schemeClr val="tx2"/>
                </a:solidFill>
              </a:rPr>
              <a:t>- </a:t>
            </a:r>
            <a:r>
              <a:rPr lang="en-US" dirty="0">
                <a:solidFill>
                  <a:schemeClr val="tx2"/>
                </a:solidFill>
              </a:rPr>
              <a:t>π</a:t>
            </a:r>
            <a:r>
              <a:rPr lang="en-US" baseline="30000" dirty="0">
                <a:solidFill>
                  <a:schemeClr val="tx2"/>
                </a:solidFill>
              </a:rPr>
              <a:t>+ </a:t>
            </a:r>
            <a:r>
              <a:rPr lang="en-US" dirty="0">
                <a:solidFill>
                  <a:schemeClr val="tx2"/>
                </a:solidFill>
              </a:rPr>
              <a:t>π</a:t>
            </a:r>
            <a:r>
              <a:rPr lang="en-US" baseline="30000" dirty="0">
                <a:solidFill>
                  <a:schemeClr val="tx2"/>
                </a:solidFill>
              </a:rPr>
              <a:t>+ </a:t>
            </a:r>
            <a:r>
              <a:rPr lang="en-GB" dirty="0">
                <a:solidFill>
                  <a:schemeClr val="tx2"/>
                </a:solidFill>
              </a:rPr>
              <a:t>and D</a:t>
            </a:r>
            <a:r>
              <a:rPr lang="en-GB" baseline="-25000" dirty="0">
                <a:solidFill>
                  <a:schemeClr val="tx2"/>
                </a:solidFill>
              </a:rPr>
              <a:t>s</a:t>
            </a:r>
            <a:r>
              <a:rPr lang="en-US" baseline="30000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</a:t>
            </a:r>
            <a:r>
              <a:rPr lang="en-US" dirty="0">
                <a:solidFill>
                  <a:schemeClr val="tx2"/>
                </a:solidFill>
              </a:rPr>
              <a:t> K</a:t>
            </a:r>
            <a:r>
              <a:rPr lang="en-US" baseline="30000" dirty="0">
                <a:solidFill>
                  <a:schemeClr val="tx2"/>
                </a:solidFill>
              </a:rPr>
              <a:t>+ </a:t>
            </a:r>
            <a:r>
              <a:rPr lang="en-US" dirty="0">
                <a:solidFill>
                  <a:schemeClr val="tx2"/>
                </a:solidFill>
              </a:rPr>
              <a:t>K</a:t>
            </a:r>
            <a:r>
              <a:rPr lang="en-US" baseline="30000" dirty="0">
                <a:solidFill>
                  <a:schemeClr val="tx2"/>
                </a:solidFill>
              </a:rPr>
              <a:t>- </a:t>
            </a:r>
            <a:r>
              <a:rPr lang="en-US" dirty="0">
                <a:solidFill>
                  <a:schemeClr val="tx2"/>
                </a:solidFill>
              </a:rPr>
              <a:t>π</a:t>
            </a:r>
            <a:r>
              <a:rPr lang="en-US" baseline="30000" dirty="0">
                <a:solidFill>
                  <a:schemeClr val="tx2"/>
                </a:solidFill>
              </a:rPr>
              <a:t>+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—they </a:t>
            </a:r>
            <a:r>
              <a:rPr lang="en-US" dirty="0">
                <a:solidFill>
                  <a:schemeClr val="tx2"/>
                </a:solidFill>
              </a:rPr>
              <a:t>would pollute peak in </a:t>
            </a:r>
            <a:r>
              <a:rPr lang="en-US" i="1" dirty="0">
                <a:solidFill>
                  <a:schemeClr val="tx2"/>
                </a:solidFill>
              </a:rPr>
              <a:t>m</a:t>
            </a:r>
            <a:r>
              <a:rPr lang="en-US" dirty="0">
                <a:solidFill>
                  <a:schemeClr val="tx2"/>
                </a:solidFill>
              </a:rPr>
              <a:t>(</a:t>
            </a:r>
            <a:r>
              <a:rPr lang="el-GR" dirty="0">
                <a:solidFill>
                  <a:schemeClr val="tx2"/>
                </a:solidFill>
              </a:rPr>
              <a:t>Λ</a:t>
            </a:r>
            <a:r>
              <a:rPr lang="en-US" baseline="-25000" dirty="0">
                <a:solidFill>
                  <a:schemeClr val="tx2"/>
                </a:solidFill>
              </a:rPr>
              <a:t>c</a:t>
            </a:r>
            <a:r>
              <a:rPr lang="en-US" baseline="30000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tx2"/>
                </a:solidFill>
              </a:rPr>
              <a:t>) when the decay products are misidentified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Achieve </a:t>
            </a:r>
            <a:r>
              <a:rPr lang="en-GB" dirty="0">
                <a:solidFill>
                  <a:srgbClr val="FF0000"/>
                </a:solidFill>
              </a:rPr>
              <a:t>90%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rejection for </a:t>
            </a:r>
            <a:r>
              <a:rPr lang="en-GB" dirty="0">
                <a:solidFill>
                  <a:srgbClr val="FF0000"/>
                </a:solidFill>
              </a:rPr>
              <a:t>90%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signal retention</a:t>
            </a: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performance of the RICH appears sufficient, for the baseline design, 5 m long:  no need to pursue even higher resolution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(for now, at least)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701C6-B449-7494-9F86-A365ED8E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7F48D-282B-C6FB-912F-ABDFCB883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3FC4C-5886-0AFB-6B2B-2C27EDE9C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15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3FD613-FAA8-6D77-CA56-C21392659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9297" y="3170698"/>
            <a:ext cx="4194503" cy="31856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9B4521-3046-F567-2D96-56F95FF02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766" y="1209024"/>
            <a:ext cx="5257339" cy="1832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7F7DED-A6B1-0E63-CBFA-2CD96356AA80}"/>
              </a:ext>
            </a:extLst>
          </p:cNvPr>
          <p:cNvSpPr txBox="1"/>
          <p:nvPr/>
        </p:nvSpPr>
        <p:spPr>
          <a:xfrm>
            <a:off x="7518634" y="934959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dirty="0">
                <a:solidFill>
                  <a:schemeClr val="tx2"/>
                </a:solidFill>
              </a:rPr>
              <a:t>Λ</a:t>
            </a:r>
            <a:r>
              <a:rPr lang="en-US" sz="1600" baseline="-25000" dirty="0">
                <a:solidFill>
                  <a:schemeClr val="tx2"/>
                </a:solidFill>
              </a:rPr>
              <a:t>c </a:t>
            </a:r>
            <a:r>
              <a:rPr lang="en-US" sz="1600" dirty="0"/>
              <a:t>sample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71E1FC-ADC0-71E8-DA16-807D13D5C4B7}"/>
              </a:ext>
            </a:extLst>
          </p:cNvPr>
          <p:cNvSpPr txBox="1"/>
          <p:nvPr/>
        </p:nvSpPr>
        <p:spPr>
          <a:xfrm>
            <a:off x="10200587" y="943841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</a:rPr>
              <a:t>D</a:t>
            </a:r>
            <a:r>
              <a:rPr lang="en-US" sz="1600" baseline="30000" dirty="0">
                <a:solidFill>
                  <a:schemeClr val="tx2"/>
                </a:solidFill>
              </a:rPr>
              <a:t>+</a:t>
            </a:r>
            <a:r>
              <a:rPr lang="en-US" sz="1600" baseline="-25000" dirty="0">
                <a:solidFill>
                  <a:schemeClr val="tx2"/>
                </a:solidFill>
              </a:rPr>
              <a:t> </a:t>
            </a:r>
            <a:r>
              <a:rPr lang="en-US" sz="1600" dirty="0"/>
              <a:t>sample</a:t>
            </a:r>
            <a:endParaRPr lang="en-GB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B09AE5-909E-1EF0-6961-FA3B50C11D9B}"/>
              </a:ext>
            </a:extLst>
          </p:cNvPr>
          <p:cNvSpPr txBox="1"/>
          <p:nvPr/>
        </p:nvSpPr>
        <p:spPr>
          <a:xfrm>
            <a:off x="8687609" y="6043435"/>
            <a:ext cx="1512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Signal efficiency</a:t>
            </a:r>
            <a:endParaRPr lang="en-GB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29359C-E26B-5491-C08B-A0E1E35F872F}"/>
              </a:ext>
            </a:extLst>
          </p:cNvPr>
          <p:cNvSpPr txBox="1"/>
          <p:nvPr/>
        </p:nvSpPr>
        <p:spPr>
          <a:xfrm rot="16200000">
            <a:off x="6010233" y="4382203"/>
            <a:ext cx="1959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Background rejection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531284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9AE82-862F-D15A-0D71-8B770F6214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12" y="1348971"/>
            <a:ext cx="10747173" cy="422091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A gaseous RICH detector has been designed for the double-crystal experiment, to suppress background in the measurement of the magnetic moment of charmed baryons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It would need to be part of a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dedicated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experiment—but that might anyway be advantageous, allowing the physics goals to be broadened, e.g. EDM of the tau?</a:t>
            </a:r>
            <a:br>
              <a:rPr lang="en-US" baseline="300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With the use of helium gas as radiator and high performance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SiPMs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as photodetector,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excellent (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p,K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) separation is achieved for momenta out to several hundred GeV/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as required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This performance relies on achieving an excellent angular resolution of ~ 40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solidFill>
                  <a:schemeClr val="tx2"/>
                </a:solidFill>
              </a:rPr>
              <a:t>rad per photon,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which in turn requires high spatial granularity (sub-mm) for the photodetector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The proposal has been illustrated using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SiPMs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like those of the LHCb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SciFi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but could be adapted to other photodetector solutions—developing this detector would fit well in the context of the new DRD4 collaboration for R&amp;D on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Photodetectors and Particle ID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that has just been launched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8EE38E-BF3D-093A-B3F5-A97F0CDF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3"/>
            <a:ext cx="10515600" cy="1325563"/>
          </a:xfrm>
        </p:spPr>
        <p:txBody>
          <a:bodyPr/>
          <a:lstStyle/>
          <a:p>
            <a:r>
              <a:rPr lang="en-US" dirty="0"/>
              <a:t>Conclusions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91A4F-E0A3-9234-554B-03A25A7AC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C7657-4BEA-7AE0-781B-E2DE499E2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86356-2E19-A605-D731-5F6FC09A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16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82721A3-FCBB-2A5D-EF8F-FCC60CD1EB32}"/>
              </a:ext>
            </a:extLst>
          </p:cNvPr>
          <p:cNvGrpSpPr/>
          <p:nvPr/>
        </p:nvGrpSpPr>
        <p:grpSpPr>
          <a:xfrm>
            <a:off x="643612" y="4885891"/>
            <a:ext cx="11225979" cy="1428588"/>
            <a:chOff x="652757" y="4504411"/>
            <a:chExt cx="11225979" cy="142858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3874378-1264-27C4-1ACB-2A4313B9D962}"/>
                </a:ext>
              </a:extLst>
            </p:cNvPr>
            <p:cNvGrpSpPr/>
            <p:nvPr/>
          </p:nvGrpSpPr>
          <p:grpSpPr>
            <a:xfrm>
              <a:off x="652757" y="4504411"/>
              <a:ext cx="11225979" cy="1380220"/>
              <a:chOff x="652757" y="4504411"/>
              <a:chExt cx="11225979" cy="138022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5D1D4F1-427F-7137-F775-708E754898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65267" b="53502"/>
              <a:stretch/>
            </p:blipFill>
            <p:spPr>
              <a:xfrm>
                <a:off x="9086364" y="4672419"/>
                <a:ext cx="2392110" cy="616362"/>
              </a:xfrm>
              <a:prstGeom prst="rect">
                <a:avLst/>
              </a:prstGeom>
            </p:spPr>
          </p:pic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1E73B8FD-6CC0-A74C-ADEA-492B308544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757" y="4504411"/>
                <a:ext cx="10515600" cy="138022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594" indent="-228594" algn="l" defTabSz="914377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78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2971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160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349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1200"/>
                  </a:spcAft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If such a RICH detector does go ahead, I suggest to name it DIADEM</a:t>
                </a:r>
                <a:b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</a:b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(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ecay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I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dentification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A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pparatus for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D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ipole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E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lectromagnetic </a:t>
                </a:r>
                <a:r>
                  <a:rPr lang="en-US" b="1" dirty="0">
                    <a:solidFill>
                      <a:schemeClr val="bg1">
                        <a:lumMod val="50000"/>
                      </a:schemeClr>
                    </a:solidFill>
                  </a:rPr>
                  <a:t>M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oments) </a:t>
                </a:r>
              </a:p>
              <a:p>
                <a:pPr marL="0" indent="0">
                  <a:spcAft>
                    <a:spcPts val="1200"/>
                  </a:spcAft>
                  <a:buFont typeface="Arial" panose="020B0604020202020204" pitchFamily="34" charset="0"/>
                  <a:buNone/>
                </a:pPr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8" name="Picture 17" descr="A painting of a person&#10;&#10;Description automatically generated">
                <a:extLst>
                  <a:ext uri="{FF2B5EF4-FFF2-40B4-BE49-F238E27FC236}">
                    <a16:creationId xmlns:a16="http://schemas.microsoft.com/office/drawing/2014/main" id="{460BBD7A-BBE7-34D4-35E7-E2B523214A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51" t="7202" r="18519" b="41986"/>
              <a:stretch/>
            </p:blipFill>
            <p:spPr>
              <a:xfrm>
                <a:off x="8462730" y="4960712"/>
                <a:ext cx="718607" cy="874928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B8CE0B9-7477-0572-745D-EA9A0DB3BA4C}"/>
                  </a:ext>
                </a:extLst>
              </p:cNvPr>
              <p:cNvGrpSpPr/>
              <p:nvPr/>
            </p:nvGrpSpPr>
            <p:grpSpPr>
              <a:xfrm>
                <a:off x="9256773" y="5197341"/>
                <a:ext cx="2621963" cy="570060"/>
                <a:chOff x="9192920" y="5339176"/>
                <a:chExt cx="2621963" cy="570060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182945A2-41A0-6B22-168E-68751658C3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44" t="69346" r="65223" b="3568"/>
                <a:stretch/>
              </p:blipFill>
              <p:spPr>
                <a:xfrm>
                  <a:off x="9199849" y="5339176"/>
                  <a:ext cx="2392110" cy="359056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C5AC7FEE-63B8-24F0-9A53-9CF5BA8713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6032" t="80119" r="27919"/>
                <a:stretch/>
              </p:blipFill>
              <p:spPr>
                <a:xfrm>
                  <a:off x="10709559" y="5645706"/>
                  <a:ext cx="1105324" cy="263530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88BF8D8F-AD7F-A08D-20CD-6904855AB0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34258" t="80119" r="43916" b="6446"/>
                <a:stretch/>
              </p:blipFill>
              <p:spPr>
                <a:xfrm>
                  <a:off x="9192920" y="5645706"/>
                  <a:ext cx="1503222" cy="178087"/>
                </a:xfrm>
                <a:prstGeom prst="rect">
                  <a:avLst/>
                </a:prstGeom>
              </p:spPr>
            </p:pic>
          </p:grp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8648B4-5AA1-A427-2447-BF4434A499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767" t="80119"/>
            <a:stretch/>
          </p:blipFill>
          <p:spPr>
            <a:xfrm>
              <a:off x="9281162" y="5669469"/>
              <a:ext cx="1944472" cy="26353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71B346F-A905-4306-9A34-B8841FAE0B61}"/>
              </a:ext>
            </a:extLst>
          </p:cNvPr>
          <p:cNvSpPr txBox="1"/>
          <p:nvPr/>
        </p:nvSpPr>
        <p:spPr>
          <a:xfrm>
            <a:off x="9012754" y="2481125"/>
            <a:ext cx="1632178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PRL 123 (2019) 011801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83A687-A6AF-9079-344D-3E3BAFAD7A8B}"/>
              </a:ext>
            </a:extLst>
          </p:cNvPr>
          <p:cNvSpPr txBox="1"/>
          <p:nvPr/>
        </p:nvSpPr>
        <p:spPr>
          <a:xfrm>
            <a:off x="899160" y="2481125"/>
            <a:ext cx="9783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e.g. as in Fu </a:t>
            </a:r>
            <a:r>
              <a:rPr lang="fr-CH" sz="1600" i="1" dirty="0">
                <a:solidFill>
                  <a:schemeClr val="bg1">
                    <a:lumMod val="50000"/>
                  </a:schemeClr>
                </a:solidFill>
              </a:rPr>
              <a:t>et al,</a:t>
            </a:r>
            <a:r>
              <a:rPr lang="fr-CH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Novel Method for the Direct Measurement of the τ Lepton Dipole Moments</a:t>
            </a:r>
            <a:r>
              <a:rPr lang="fr-CH" sz="16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GB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9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C3D4D-3F72-FEA3-937F-A003D940B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FD5A-D0FC-03B6-A770-D4C96713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8A22B-3D3C-99D4-D68D-3D4A985CE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0D700-438B-ED27-F77C-E6B07153E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A6E32-CC38-610A-50EA-14C6B5F36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709A6E-5221-F974-5359-D668E6D38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5" y="1"/>
            <a:ext cx="10904835" cy="6847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40CA55-70EC-31D7-702A-511F7EDA739D}"/>
              </a:ext>
            </a:extLst>
          </p:cNvPr>
          <p:cNvSpPr txBox="1"/>
          <p:nvPr/>
        </p:nvSpPr>
        <p:spPr>
          <a:xfrm>
            <a:off x="7102170" y="286995"/>
            <a:ext cx="4491935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latin typeface="Roboto" panose="02000000000000000000" pitchFamily="2" charset="0"/>
              </a:rPr>
              <a:t>Slide borrowed from Pascal Hermes</a:t>
            </a:r>
            <a:r>
              <a:rPr lang="en-US" sz="1600" dirty="0">
                <a:latin typeface="Roboto" panose="02000000000000000000" pitchFamily="2" charset="0"/>
              </a:rPr>
              <a:t> (CERN-BE)</a:t>
            </a:r>
            <a:endParaRPr lang="en-GB" sz="1600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3115F434-4312-7002-3377-2EF7BF675D4A}"/>
              </a:ext>
            </a:extLst>
          </p:cNvPr>
          <p:cNvSpPr/>
          <p:nvPr/>
        </p:nvSpPr>
        <p:spPr>
          <a:xfrm rot="4351640">
            <a:off x="4733472" y="3045550"/>
            <a:ext cx="192023" cy="115511"/>
          </a:xfrm>
          <a:prstGeom prst="arc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9EE6AAE-D564-D835-853B-AC8BAB4DCC1C}"/>
              </a:ext>
            </a:extLst>
          </p:cNvPr>
          <p:cNvGrpSpPr/>
          <p:nvPr/>
        </p:nvGrpSpPr>
        <p:grpSpPr>
          <a:xfrm>
            <a:off x="4274150" y="1332074"/>
            <a:ext cx="7431734" cy="2818157"/>
            <a:chOff x="4334469" y="1329958"/>
            <a:chExt cx="7431734" cy="281815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3B7E123-A0AC-FB59-F9F0-7D26CE912ACB}"/>
                </a:ext>
              </a:extLst>
            </p:cNvPr>
            <p:cNvSpPr txBox="1"/>
            <p:nvPr/>
          </p:nvSpPr>
          <p:spPr>
            <a:xfrm>
              <a:off x="5819282" y="3829054"/>
              <a:ext cx="418704" cy="30777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2m</a:t>
              </a:r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FA180E-7D1A-3532-4820-3CF0A99C58A5}"/>
                </a:ext>
              </a:extLst>
            </p:cNvPr>
            <p:cNvSpPr txBox="1"/>
            <p:nvPr/>
          </p:nvSpPr>
          <p:spPr>
            <a:xfrm>
              <a:off x="8339688" y="1329958"/>
              <a:ext cx="3426515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The initial detector for TWOCRYST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will use VELO pixel chips mounted </a:t>
              </a:r>
            </a:p>
            <a:p>
              <a:r>
                <a:rPr lang="en-US" dirty="0">
                  <a:solidFill>
                    <a:schemeClr val="accent1"/>
                  </a:solidFill>
                </a:rPr>
                <a:t>in Roman Pots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C61309B-6189-6CBC-CB35-2B86518FD55D}"/>
                </a:ext>
              </a:extLst>
            </p:cNvPr>
            <p:cNvCxnSpPr>
              <a:cxnSpLocks/>
            </p:cNvCxnSpPr>
            <p:nvPr/>
          </p:nvCxnSpPr>
          <p:spPr>
            <a:xfrm>
              <a:off x="5404153" y="326643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150A8FB-92E8-B1A5-6ACF-A1FC46382A7B}"/>
                </a:ext>
              </a:extLst>
            </p:cNvPr>
            <p:cNvCxnSpPr>
              <a:cxnSpLocks/>
            </p:cNvCxnSpPr>
            <p:nvPr/>
          </p:nvCxnSpPr>
          <p:spPr>
            <a:xfrm>
              <a:off x="5488188" y="326643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B70D20-1FE2-809B-DEAF-FA83E1A3DED5}"/>
                </a:ext>
              </a:extLst>
            </p:cNvPr>
            <p:cNvCxnSpPr>
              <a:cxnSpLocks/>
            </p:cNvCxnSpPr>
            <p:nvPr/>
          </p:nvCxnSpPr>
          <p:spPr>
            <a:xfrm>
              <a:off x="5570680" y="326643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BD8FC2C-9421-B712-7C52-2109B331F7EB}"/>
                </a:ext>
              </a:extLst>
            </p:cNvPr>
            <p:cNvCxnSpPr>
              <a:cxnSpLocks/>
            </p:cNvCxnSpPr>
            <p:nvPr/>
          </p:nvCxnSpPr>
          <p:spPr>
            <a:xfrm>
              <a:off x="5660412" y="326643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CEB5DF-0B16-FFC4-68F4-B3B51E6B74AE}"/>
                </a:ext>
              </a:extLst>
            </p:cNvPr>
            <p:cNvCxnSpPr>
              <a:cxnSpLocks/>
            </p:cNvCxnSpPr>
            <p:nvPr/>
          </p:nvCxnSpPr>
          <p:spPr>
            <a:xfrm>
              <a:off x="5757380" y="326643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649EB19-31A2-FCCE-5425-2463FB2612C4}"/>
                </a:ext>
              </a:extLst>
            </p:cNvPr>
            <p:cNvSpPr/>
            <p:nvPr/>
          </p:nvSpPr>
          <p:spPr>
            <a:xfrm>
              <a:off x="5854351" y="3262758"/>
              <a:ext cx="380407" cy="38040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1A2BA2-6B6B-3256-D461-CB402E273EEE}"/>
                </a:ext>
              </a:extLst>
            </p:cNvPr>
            <p:cNvCxnSpPr>
              <a:cxnSpLocks/>
            </p:cNvCxnSpPr>
            <p:nvPr/>
          </p:nvCxnSpPr>
          <p:spPr>
            <a:xfrm>
              <a:off x="6302812" y="328559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982470A-8221-E879-9D26-972245920429}"/>
                </a:ext>
              </a:extLst>
            </p:cNvPr>
            <p:cNvCxnSpPr>
              <a:cxnSpLocks/>
            </p:cNvCxnSpPr>
            <p:nvPr/>
          </p:nvCxnSpPr>
          <p:spPr>
            <a:xfrm>
              <a:off x="6391002" y="328559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0F0079F-88BE-6ABA-D6D1-26679181AAE2}"/>
                </a:ext>
              </a:extLst>
            </p:cNvPr>
            <p:cNvCxnSpPr>
              <a:cxnSpLocks/>
            </p:cNvCxnSpPr>
            <p:nvPr/>
          </p:nvCxnSpPr>
          <p:spPr>
            <a:xfrm>
              <a:off x="6477650" y="328559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837027-3BAC-BD27-52B1-84F24147D326}"/>
                </a:ext>
              </a:extLst>
            </p:cNvPr>
            <p:cNvCxnSpPr>
              <a:cxnSpLocks/>
            </p:cNvCxnSpPr>
            <p:nvPr/>
          </p:nvCxnSpPr>
          <p:spPr>
            <a:xfrm>
              <a:off x="6563226" y="328559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49788F-0546-4489-28CB-564FE83A7A74}"/>
                </a:ext>
              </a:extLst>
            </p:cNvPr>
            <p:cNvCxnSpPr>
              <a:cxnSpLocks/>
            </p:cNvCxnSpPr>
            <p:nvPr/>
          </p:nvCxnSpPr>
          <p:spPr>
            <a:xfrm>
              <a:off x="6647726" y="3285591"/>
              <a:ext cx="0" cy="205099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6BA2612-7739-37CD-D7F3-A6029F847D68}"/>
                </a:ext>
              </a:extLst>
            </p:cNvPr>
            <p:cNvCxnSpPr/>
            <p:nvPr/>
          </p:nvCxnSpPr>
          <p:spPr>
            <a:xfrm>
              <a:off x="5374268" y="3833098"/>
              <a:ext cx="392823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AC21E2C-0DA6-05CC-8DE6-3EB41A9C7B59}"/>
                </a:ext>
              </a:extLst>
            </p:cNvPr>
            <p:cNvCxnSpPr/>
            <p:nvPr/>
          </p:nvCxnSpPr>
          <p:spPr>
            <a:xfrm>
              <a:off x="6286431" y="3841644"/>
              <a:ext cx="392823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DFCD64D-7830-B3B5-A4A2-B78BF767E2D8}"/>
                </a:ext>
              </a:extLst>
            </p:cNvPr>
            <p:cNvCxnSpPr>
              <a:cxnSpLocks/>
            </p:cNvCxnSpPr>
            <p:nvPr/>
          </p:nvCxnSpPr>
          <p:spPr>
            <a:xfrm>
              <a:off x="5777437" y="3838745"/>
              <a:ext cx="503685" cy="0"/>
            </a:xfrm>
            <a:prstGeom prst="straightConnector1">
              <a:avLst/>
            </a:prstGeom>
            <a:ln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1180194-7DDF-24EC-4407-FD0FD607E70D}"/>
                </a:ext>
              </a:extLst>
            </p:cNvPr>
            <p:cNvSpPr txBox="1"/>
            <p:nvPr/>
          </p:nvSpPr>
          <p:spPr>
            <a:xfrm>
              <a:off x="5356032" y="3840338"/>
              <a:ext cx="418704" cy="30777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1m</a:t>
              </a:r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5DDE57-F194-A4AC-9309-34E4C76DBB36}"/>
                </a:ext>
              </a:extLst>
            </p:cNvPr>
            <p:cNvSpPr txBox="1"/>
            <p:nvPr/>
          </p:nvSpPr>
          <p:spPr>
            <a:xfrm>
              <a:off x="6273086" y="3831793"/>
              <a:ext cx="418704" cy="307777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1m</a:t>
              </a:r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E7BB06A-A49C-A703-B4EB-64DFA5D1BBBA}"/>
                </a:ext>
              </a:extLst>
            </p:cNvPr>
            <p:cNvSpPr txBox="1"/>
            <p:nvPr/>
          </p:nvSpPr>
          <p:spPr>
            <a:xfrm>
              <a:off x="4334469" y="2726474"/>
              <a:ext cx="7719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7 </a:t>
              </a:r>
              <a:r>
                <a:rPr lang="en-US" sz="1600" dirty="0" err="1">
                  <a:solidFill>
                    <a:schemeClr val="accent1"/>
                  </a:solidFill>
                </a:rPr>
                <a:t>mrad</a:t>
              </a:r>
              <a:endParaRPr lang="en-GB" sz="1600" dirty="0">
                <a:solidFill>
                  <a:schemeClr val="accent1"/>
                </a:solidFill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BC88816-73B7-7BAA-0ADE-AB5CC245080A}"/>
                </a:ext>
              </a:extLst>
            </p:cNvPr>
            <p:cNvCxnSpPr/>
            <p:nvPr/>
          </p:nvCxnSpPr>
          <p:spPr>
            <a:xfrm>
              <a:off x="6011542" y="2833086"/>
              <a:ext cx="33012" cy="611329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E852EAC-60AC-FA7F-E5C1-98A3EC5CB6D4}"/>
                </a:ext>
              </a:extLst>
            </p:cNvPr>
            <p:cNvSpPr txBox="1"/>
            <p:nvPr/>
          </p:nvSpPr>
          <p:spPr>
            <a:xfrm>
              <a:off x="5471470" y="2582233"/>
              <a:ext cx="12490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B-field (~ 1T)</a:t>
              </a:r>
              <a:endParaRPr lang="en-GB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BCEA0C5-ECD1-58EA-9AA2-4CEACED74DD2}"/>
              </a:ext>
            </a:extLst>
          </p:cNvPr>
          <p:cNvGrpSpPr/>
          <p:nvPr/>
        </p:nvGrpSpPr>
        <p:grpSpPr>
          <a:xfrm>
            <a:off x="6072859" y="3276055"/>
            <a:ext cx="5670175" cy="2954166"/>
            <a:chOff x="6072859" y="3276055"/>
            <a:chExt cx="5670175" cy="295416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B7D9E866-A6F8-6325-2849-9B699AAC0F15}"/>
                </a:ext>
              </a:extLst>
            </p:cNvPr>
            <p:cNvGrpSpPr/>
            <p:nvPr/>
          </p:nvGrpSpPr>
          <p:grpSpPr>
            <a:xfrm>
              <a:off x="6072859" y="3285640"/>
              <a:ext cx="5670175" cy="2944581"/>
              <a:chOff x="6072859" y="3285640"/>
              <a:chExt cx="5670175" cy="2944581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FB8E3-A1F7-09EF-9E96-93E476A944D8}"/>
                  </a:ext>
                </a:extLst>
              </p:cNvPr>
              <p:cNvSpPr txBox="1"/>
              <p:nvPr/>
            </p:nvSpPr>
            <p:spPr>
              <a:xfrm>
                <a:off x="6072859" y="5583890"/>
                <a:ext cx="567017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For the subsequent experiment it could be supplemented with a RICH </a:t>
                </a:r>
                <a:r>
                  <a:rPr lang="en-US" dirty="0">
                    <a:solidFill>
                      <a:schemeClr val="bg1">
                        <a:lumMod val="50000"/>
                      </a:schemeClr>
                    </a:solidFill>
                  </a:rPr>
                  <a:t>(as well as a muon detector being discussed)</a:t>
                </a:r>
                <a:endParaRPr lang="en-GB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C1A9450-6AB2-80E3-6CF4-1C43E07580D4}"/>
                  </a:ext>
                </a:extLst>
              </p:cNvPr>
              <p:cNvSpPr/>
              <p:nvPr/>
            </p:nvSpPr>
            <p:spPr>
              <a:xfrm>
                <a:off x="6757236" y="3285640"/>
                <a:ext cx="486295" cy="2657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311EF4-9759-7B7E-C085-4B344A9939E8}"/>
                  </a:ext>
                </a:extLst>
              </p:cNvPr>
              <p:cNvSpPr txBox="1"/>
              <p:nvPr/>
            </p:nvSpPr>
            <p:spPr>
              <a:xfrm>
                <a:off x="6718252" y="3544930"/>
                <a:ext cx="58541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</a:rPr>
                  <a:t>RICH</a:t>
                </a:r>
                <a:endParaRPr lang="en-GB" sz="16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AEC3D17-2A8B-5122-F131-EEFD2AE0A214}"/>
                </a:ext>
              </a:extLst>
            </p:cNvPr>
            <p:cNvSpPr/>
            <p:nvPr/>
          </p:nvSpPr>
          <p:spPr>
            <a:xfrm>
              <a:off x="7323228" y="3276055"/>
              <a:ext cx="486295" cy="2657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0276A3-AB5F-0CE3-8C72-32587ED6C459}"/>
                </a:ext>
              </a:extLst>
            </p:cNvPr>
            <p:cNvSpPr txBox="1"/>
            <p:nvPr/>
          </p:nvSpPr>
          <p:spPr>
            <a:xfrm>
              <a:off x="7243531" y="3568693"/>
              <a:ext cx="85472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50000"/>
                    </a:schemeClr>
                  </a:solidFill>
                </a:rPr>
                <a:t>MUON?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741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2183A-278D-E39B-4F57-34694310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context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810F04-D378-6BBB-1409-C2DE29BD7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EFD9B-C412-305C-ADFE-25B1A32F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DF91E7-366A-F491-1905-5EEBC84FB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 descr="A graph of a number of blue lines&#10;&#10;Description automatically generated">
            <a:extLst>
              <a:ext uri="{FF2B5EF4-FFF2-40B4-BE49-F238E27FC236}">
                <a16:creationId xmlns:a16="http://schemas.microsoft.com/office/drawing/2014/main" id="{217296CF-9AC1-6596-D3AE-869765A58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805" y="3731032"/>
            <a:ext cx="3515945" cy="2636960"/>
          </a:xfrm>
          <a:prstGeom prst="rect">
            <a:avLst/>
          </a:prstGeom>
        </p:spPr>
      </p:pic>
      <p:pic>
        <p:nvPicPr>
          <p:cNvPr id="8" name="Picture 7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32B1EB8D-20DF-AFF9-80CE-2D0643966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776" y="3731030"/>
            <a:ext cx="3515948" cy="26369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0A16CA-74A2-EED6-B92D-4074280EF45F}"/>
              </a:ext>
            </a:extLst>
          </p:cNvPr>
          <p:cNvSpPr txBox="1"/>
          <p:nvPr/>
        </p:nvSpPr>
        <p:spPr>
          <a:xfrm>
            <a:off x="9420876" y="5809354"/>
            <a:ext cx="2057936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Plots from Sara Cesare</a:t>
            </a:r>
            <a:endParaRPr lang="en-GB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44CE2F-C26A-71C2-9E24-B5E53AE2622C}"/>
              </a:ext>
            </a:extLst>
          </p:cNvPr>
          <p:cNvSpPr txBox="1"/>
          <p:nvPr/>
        </p:nvSpPr>
        <p:spPr>
          <a:xfrm>
            <a:off x="2601172" y="6203457"/>
            <a:ext cx="184935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Momentum  [</a:t>
            </a:r>
            <a:r>
              <a:rPr lang="en-US" sz="1600" dirty="0" err="1"/>
              <a:t>TeV</a:t>
            </a:r>
            <a:r>
              <a:rPr lang="en-US" sz="1600" dirty="0"/>
              <a:t>/</a:t>
            </a:r>
            <a:r>
              <a:rPr lang="en-US" sz="1600" i="1" dirty="0"/>
              <a:t>c</a:t>
            </a:r>
            <a:r>
              <a:rPr lang="en-US" sz="1600" dirty="0"/>
              <a:t>]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C8431D-E67E-C0ED-7D92-22A068E3FD84}"/>
              </a:ext>
            </a:extLst>
          </p:cNvPr>
          <p:cNvSpPr txBox="1"/>
          <p:nvPr/>
        </p:nvSpPr>
        <p:spPr>
          <a:xfrm>
            <a:off x="4063880" y="4358378"/>
            <a:ext cx="3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Λ</a:t>
            </a:r>
            <a:r>
              <a:rPr lang="en-US" b="1" baseline="-25000" dirty="0"/>
              <a:t>c</a:t>
            </a:r>
            <a:endParaRPr lang="en-GB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F0D56F-5DB1-7BAF-DC16-3B713B09FFCF}"/>
              </a:ext>
            </a:extLst>
          </p:cNvPr>
          <p:cNvSpPr txBox="1"/>
          <p:nvPr/>
        </p:nvSpPr>
        <p:spPr>
          <a:xfrm>
            <a:off x="7543394" y="4440467"/>
            <a:ext cx="1496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Decay products</a:t>
            </a:r>
            <a:endParaRPr lang="en-GB" sz="1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D41640-6842-AFB2-9D88-E8726E372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682" y="1213504"/>
            <a:ext cx="11050782" cy="282865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proof-of-principle machine study (TWOCRYST) will be installed at IR3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tests during Run 3</a:t>
            </a:r>
            <a:b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will involve only tracking/vertexing detectors</a:t>
            </a:r>
          </a:p>
          <a:p>
            <a:pPr>
              <a:spcAft>
                <a:spcPts val="1200"/>
              </a:spcAft>
            </a:pP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Letter of Intent for the subsequent physics experiment is being prepared for submission to the LHCC at the end of this year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could be installed during LS3, assuming the machine study is successful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ptions of siting it at IR8 (making use of LHCb) or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remaining </a:t>
            </a:r>
            <a:r>
              <a:rPr lang="en-GB" sz="20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IR3 (standalone new experiment)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Processes to be analysed include charmed baryon hadronic decays such as </a:t>
            </a:r>
            <a:r>
              <a:rPr lang="el-GR" dirty="0">
                <a:solidFill>
                  <a:schemeClr val="tx2"/>
                </a:solidFill>
              </a:rPr>
              <a:t>Λ</a:t>
            </a:r>
            <a:r>
              <a:rPr lang="en-US" baseline="-25000" dirty="0">
                <a:solidFill>
                  <a:schemeClr val="tx2"/>
                </a:solidFill>
              </a:rPr>
              <a:t>c</a:t>
            </a:r>
            <a:r>
              <a:rPr lang="en-US" baseline="30000" dirty="0">
                <a:solidFill>
                  <a:schemeClr val="tx2"/>
                </a:solidFill>
              </a:rPr>
              <a:t>+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 </a:t>
            </a:r>
            <a:r>
              <a:rPr lang="en-US" dirty="0">
                <a:solidFill>
                  <a:schemeClr val="tx2"/>
                </a:solidFill>
              </a:rPr>
              <a:t>p K</a:t>
            </a:r>
            <a:r>
              <a:rPr lang="en-US" baseline="30000" dirty="0">
                <a:solidFill>
                  <a:schemeClr val="tx2"/>
                </a:solidFill>
              </a:rPr>
              <a:t>- </a:t>
            </a:r>
            <a:r>
              <a:rPr lang="en-US" dirty="0">
                <a:solidFill>
                  <a:schemeClr val="tx2"/>
                </a:solidFill>
              </a:rPr>
              <a:t>π</a:t>
            </a:r>
            <a:r>
              <a:rPr lang="en-US" baseline="30000" dirty="0">
                <a:solidFill>
                  <a:schemeClr val="tx2"/>
                </a:solidFill>
              </a:rPr>
              <a:t>+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Particle identification of charged hadrons would help resolve combinatorics for the signal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+ suppress background from other decays </a:t>
            </a:r>
            <a:r>
              <a:rPr lang="en-GB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design</a:t>
            </a:r>
            <a:r>
              <a:rPr lang="en-GB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RICH detector suitable for high momenta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C5AE7-DB0D-4572-E6A0-3B453E019154}"/>
              </a:ext>
            </a:extLst>
          </p:cNvPr>
          <p:cNvSpPr txBox="1"/>
          <p:nvPr/>
        </p:nvSpPr>
        <p:spPr>
          <a:xfrm>
            <a:off x="3642029" y="4707090"/>
            <a:ext cx="123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badi" panose="020F0502020204030204" pitchFamily="34" charset="0"/>
                <a:sym typeface="Symbol" panose="05050102010706020507" pitchFamily="18" charset="2"/>
              </a:rPr>
              <a:t></a:t>
            </a:r>
            <a:r>
              <a:rPr lang="en-US" sz="1400" i="1" dirty="0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sz="1400" dirty="0">
                <a:solidFill>
                  <a:srgbClr val="FF0000"/>
                </a:solidFill>
                <a:latin typeface="Abadi" panose="020F0502020204030204" pitchFamily="34" charset="0"/>
                <a:sym typeface="Symbol" panose="05050102010706020507" pitchFamily="18" charset="2"/>
              </a:rPr>
              <a:t></a:t>
            </a:r>
            <a:r>
              <a:rPr lang="en-US" sz="1400" dirty="0">
                <a:solidFill>
                  <a:srgbClr val="FF0000"/>
                </a:solidFill>
              </a:rPr>
              <a:t> = 1.8 </a:t>
            </a:r>
            <a:r>
              <a:rPr lang="en-US" sz="1400" dirty="0" err="1">
                <a:solidFill>
                  <a:srgbClr val="FF0000"/>
                </a:solidFill>
              </a:rPr>
              <a:t>TeV</a:t>
            </a:r>
            <a:r>
              <a:rPr lang="en-US" sz="1400" dirty="0">
                <a:solidFill>
                  <a:srgbClr val="FF0000"/>
                </a:solidFill>
              </a:rPr>
              <a:t>/</a:t>
            </a:r>
            <a:r>
              <a:rPr lang="en-US" sz="1400" i="1" dirty="0">
                <a:solidFill>
                  <a:srgbClr val="FF0000"/>
                </a:solidFill>
              </a:rPr>
              <a:t>c</a:t>
            </a:r>
            <a:endParaRPr lang="en-GB" sz="1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927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9A2AE-F531-D54E-E4AB-07B07C4A9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LHCb RICH system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3E0AA-F846-08BD-60E0-6551CAAD8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90" y="1228442"/>
            <a:ext cx="3514748" cy="539663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 momentum coverage 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LHCb is provided by RICH2 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(with CF</a:t>
            </a:r>
            <a:r>
              <a:rPr lang="en-US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gas radiator)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resolution ~ 1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K-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separation runs out at ~ 100 GeV/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upgrade (where HPDs have been replaced with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MaPMTs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→ modest improvement in resolution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Unlikely to ever be able to identify particles in the few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 100 GeV regime:  limited by radiator length ~ 2 m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F9131-3FAE-4CE6-1102-922B709C9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A2300-89A3-3890-A3FD-853872DD8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287D1-DAD6-622F-2E82-907CC3D04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4</a:t>
            </a:fld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6F5470-7630-1A3F-C4AB-658E95B37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744" y="1243214"/>
            <a:ext cx="4305521" cy="2971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9291A0-ABF6-5AFB-96AA-A5B75E079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1514"/>
          <a:stretch/>
        </p:blipFill>
        <p:spPr>
          <a:xfrm>
            <a:off x="4166356" y="4403746"/>
            <a:ext cx="4322893" cy="140265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443816-AD1A-B5B6-34CE-E4CE37DD8917}"/>
              </a:ext>
            </a:extLst>
          </p:cNvPr>
          <p:cNvSpPr txBox="1"/>
          <p:nvPr/>
        </p:nvSpPr>
        <p:spPr>
          <a:xfrm>
            <a:off x="6560779" y="4220556"/>
            <a:ext cx="1675747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JINST 17 (2022) P07013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FCA53F-0E46-AD92-E1BF-A9BE37A2F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6310" y="587055"/>
            <a:ext cx="1992002" cy="26577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FFB036-2E55-29F1-1598-9A2B5EBD134C}"/>
              </a:ext>
            </a:extLst>
          </p:cNvPr>
          <p:cNvSpPr txBox="1"/>
          <p:nvPr/>
        </p:nvSpPr>
        <p:spPr>
          <a:xfrm>
            <a:off x="4325744" y="4172686"/>
            <a:ext cx="1724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Angular resolution</a:t>
            </a:r>
            <a:endParaRPr lang="en-GB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9FA091-C621-755A-F8B4-3B055C1AB887}"/>
              </a:ext>
            </a:extLst>
          </p:cNvPr>
          <p:cNvSpPr txBox="1"/>
          <p:nvPr/>
        </p:nvSpPr>
        <p:spPr>
          <a:xfrm>
            <a:off x="5062491" y="1051595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/>
              <a:t>RICH1</a:t>
            </a:r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ACB8EA-ADE4-78DB-9803-BC96854080B6}"/>
              </a:ext>
            </a:extLst>
          </p:cNvPr>
          <p:cNvSpPr txBox="1"/>
          <p:nvPr/>
        </p:nvSpPr>
        <p:spPr>
          <a:xfrm>
            <a:off x="7076562" y="1051595"/>
            <a:ext cx="627095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1400" dirty="0"/>
              <a:t>RICH2</a:t>
            </a:r>
            <a:endParaRPr lang="en-GB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CC7CFC1-216C-928F-814F-29659E5F8D47}"/>
              </a:ext>
            </a:extLst>
          </p:cNvPr>
          <p:cNvSpPr/>
          <p:nvPr/>
        </p:nvSpPr>
        <p:spPr>
          <a:xfrm>
            <a:off x="4325744" y="1355839"/>
            <a:ext cx="23936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271532-CA62-8DDC-C214-64C13F3E1BF0}"/>
              </a:ext>
            </a:extLst>
          </p:cNvPr>
          <p:cNvSpPr/>
          <p:nvPr/>
        </p:nvSpPr>
        <p:spPr>
          <a:xfrm>
            <a:off x="6580829" y="1330707"/>
            <a:ext cx="239362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EA5C4D4-65A0-475B-05A8-585B866ED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932" y="3267198"/>
            <a:ext cx="3562316" cy="2471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AD38A3-A45B-0EFE-36E5-25201D7E5B7F}"/>
              </a:ext>
            </a:extLst>
          </p:cNvPr>
          <p:cNvSpPr txBox="1"/>
          <p:nvPr/>
        </p:nvSpPr>
        <p:spPr>
          <a:xfrm>
            <a:off x="9899336" y="1706671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RICH2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930F23-B470-4CB6-DD72-2352501B69B7}"/>
              </a:ext>
            </a:extLst>
          </p:cNvPr>
          <p:cNvSpPr txBox="1"/>
          <p:nvPr/>
        </p:nvSpPr>
        <p:spPr>
          <a:xfrm>
            <a:off x="4229296" y="5826948"/>
            <a:ext cx="7907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In Bagli </a:t>
            </a:r>
            <a:r>
              <a:rPr lang="en-GB" sz="1400" i="1" dirty="0"/>
              <a:t>et al</a:t>
            </a:r>
            <a:r>
              <a:rPr lang="en-GB" sz="1400" dirty="0"/>
              <a:t>, </a:t>
            </a:r>
            <a:r>
              <a:rPr lang="en-GB" sz="1400" b="1" dirty="0"/>
              <a:t>EDMs of charged baryons with bent crystals at the LHC</a:t>
            </a:r>
            <a:r>
              <a:rPr lang="en-GB" sz="1400" dirty="0"/>
              <a:t>                                    for LHCb option: </a:t>
            </a:r>
            <a:br>
              <a:rPr lang="en-GB" sz="1400" dirty="0"/>
            </a:br>
            <a:r>
              <a:rPr lang="en-GB" sz="1400" dirty="0"/>
              <a:t>“</a:t>
            </a:r>
            <a:r>
              <a:rPr lang="en-GB" sz="1400" i="1" dirty="0"/>
              <a:t>Particle ID is very limited at momentum regime of several hundred GeV/c, and is neglected in this study”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C26813-2617-3EF9-4F9F-78F1D6D96419}"/>
              </a:ext>
            </a:extLst>
          </p:cNvPr>
          <p:cNvSpPr txBox="1"/>
          <p:nvPr/>
        </p:nvSpPr>
        <p:spPr>
          <a:xfrm>
            <a:off x="9332992" y="5837856"/>
            <a:ext cx="1366784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EPJC 77 (2017) 828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428024-B79C-0A30-F510-6503AA132AA3}"/>
              </a:ext>
            </a:extLst>
          </p:cNvPr>
          <p:cNvSpPr txBox="1"/>
          <p:nvPr/>
        </p:nvSpPr>
        <p:spPr>
          <a:xfrm>
            <a:off x="564950" y="5645992"/>
            <a:ext cx="3473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Better to design a dedicated   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detector than reuse LHCb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0425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6E2FD02-BA89-2685-65A6-3075FB52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2"/>
          <a:stretch/>
        </p:blipFill>
        <p:spPr>
          <a:xfrm>
            <a:off x="2815656" y="1533166"/>
            <a:ext cx="5548052" cy="253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9B16E9-D14F-0C50-FDCC-9593E2CA8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597" y="841995"/>
            <a:ext cx="4938094" cy="30666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109628-280D-4FF7-67F5-ED1F122E8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NA62 RICH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17EC5-D3D0-29F3-94C4-15EC06E8B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009" y="1199021"/>
            <a:ext cx="6502638" cy="249493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Higher resolution device, designed to separate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 vessel: 17 m long, filled with neon gas (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</a:t>
            </a:r>
            <a:r>
              <a:rPr lang="en-US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= 11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mrad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) 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Resolution measured with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GB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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e</a:t>
            </a:r>
            <a:r>
              <a:rPr lang="en-GB" baseline="30000" dirty="0">
                <a:solidFill>
                  <a:schemeClr val="accent6">
                    <a:lumMod val="75000"/>
                  </a:schemeClr>
                </a:solidFill>
              </a:rPr>
              <a:t>+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ν</a:t>
            </a:r>
            <a:r>
              <a:rPr lang="en-GB" baseline="-25000" dirty="0">
                <a:solidFill>
                  <a:schemeClr val="accent6">
                    <a:lumMod val="75000"/>
                  </a:schemeClr>
                </a:solidFill>
              </a:rPr>
              <a:t>e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π</a:t>
            </a:r>
            <a:r>
              <a:rPr lang="el-GR" baseline="30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decays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→ single </a:t>
            </a: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(saturated) positron track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2"/>
                </a:solidFill>
              </a:rPr>
              <a:t>Angular resolution = </a:t>
            </a:r>
            <a:r>
              <a:rPr lang="en-GB" dirty="0">
                <a:solidFill>
                  <a:schemeClr val="tx2"/>
                </a:solidFill>
                <a:sym typeface="Symbol" panose="05050102010706020507" pitchFamily="18" charset="2"/>
              </a:rPr>
              <a:t></a:t>
            </a:r>
            <a:r>
              <a:rPr lang="en-GB" i="1" baseline="-25000" dirty="0">
                <a:solidFill>
                  <a:schemeClr val="tx2"/>
                </a:solidFill>
                <a:sym typeface="Symbol" panose="05050102010706020507" pitchFamily="18" charset="2"/>
              </a:rPr>
              <a:t>R </a:t>
            </a:r>
            <a:r>
              <a:rPr lang="en-GB" dirty="0">
                <a:solidFill>
                  <a:schemeClr val="tx2"/>
                </a:solidFill>
                <a:sym typeface="Symbol" panose="05050102010706020507" pitchFamily="18" charset="2"/>
              </a:rPr>
              <a:t>/</a:t>
            </a:r>
            <a:r>
              <a:rPr lang="en-GB" i="1" dirty="0">
                <a:solidFill>
                  <a:schemeClr val="tx2"/>
                </a:solidFill>
                <a:sym typeface="Symbol" panose="05050102010706020507" pitchFamily="18" charset="2"/>
              </a:rPr>
              <a:t>R</a:t>
            </a:r>
            <a:r>
              <a:rPr lang="en-GB" dirty="0">
                <a:solidFill>
                  <a:schemeClr val="tx2"/>
                </a:solidFill>
                <a:sym typeface="Symbol" panose="05050102010706020507" pitchFamily="18" charset="2"/>
              </a:rPr>
              <a:t> x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</a:t>
            </a:r>
            <a:r>
              <a:rPr lang="en-US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= 85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detected photon</a:t>
            </a: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D0115-08FB-8ED7-6692-09E9F1F39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2D1CD-7D88-5FD7-6044-D8A223061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F9507C-3065-29BE-B9A6-14A0FF17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5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77D379-1D3A-E29B-CAC0-1FAFF2628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7611" y="4012913"/>
            <a:ext cx="4021954" cy="22595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05A9A1-F9FA-F5E7-478A-2F938FAF1E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16"/>
          <a:stretch/>
        </p:blipFill>
        <p:spPr>
          <a:xfrm>
            <a:off x="3782835" y="4282568"/>
            <a:ext cx="3462585" cy="2150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CB3ECA-0347-E88D-F825-047DCAD4DD80}"/>
              </a:ext>
            </a:extLst>
          </p:cNvPr>
          <p:cNvSpPr txBox="1"/>
          <p:nvPr/>
        </p:nvSpPr>
        <p:spPr>
          <a:xfrm>
            <a:off x="8610600" y="5256937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RICH</a:t>
            </a:r>
            <a:endParaRPr lang="en-GB" sz="16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F95AF9-8860-D0F7-0727-E0360C3993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609"/>
          <a:stretch/>
        </p:blipFill>
        <p:spPr>
          <a:xfrm>
            <a:off x="702435" y="3792190"/>
            <a:ext cx="2878965" cy="26560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2515ED-320C-431A-E454-622AF546D06A}"/>
              </a:ext>
            </a:extLst>
          </p:cNvPr>
          <p:cNvSpPr txBox="1"/>
          <p:nvPr/>
        </p:nvSpPr>
        <p:spPr>
          <a:xfrm>
            <a:off x="4671297" y="3960683"/>
            <a:ext cx="1685659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sz="1200" dirty="0"/>
              <a:t>JINST 13 (2018) P07012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B98BFE0-9714-7C43-1777-B8E3875C79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37" t="88115" r="5075" b="2847"/>
          <a:stretch/>
        </p:blipFill>
        <p:spPr>
          <a:xfrm>
            <a:off x="4939469" y="2554794"/>
            <a:ext cx="1697009" cy="27699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D34E472-63B7-6775-7CBE-F3C71497A1A2}"/>
              </a:ext>
            </a:extLst>
          </p:cNvPr>
          <p:cNvCxnSpPr>
            <a:cxnSpLocks/>
          </p:cNvCxnSpPr>
          <p:nvPr/>
        </p:nvCxnSpPr>
        <p:spPr>
          <a:xfrm flipH="1" flipV="1">
            <a:off x="8596001" y="5176912"/>
            <a:ext cx="97564" cy="165186"/>
          </a:xfrm>
          <a:prstGeom prst="straightConnector1">
            <a:avLst/>
          </a:prstGeom>
          <a:ln w="1905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229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3CC8-3B0E-2DB7-1ACF-4269E53B9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Dedicated RICH design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EB87-478A-E8B2-87DF-333C4EF05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38" y="1209283"/>
            <a:ext cx="7386533" cy="542225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Aim for scaled-down NA62 RICH, using modern highly pixelated &amp; efficient photosensors (e.g. </a:t>
            </a:r>
            <a:r>
              <a:rPr lang="en-US" b="1" dirty="0" err="1">
                <a:solidFill>
                  <a:schemeClr val="tx2"/>
                </a:solidFill>
              </a:rPr>
              <a:t>SiPM</a:t>
            </a:r>
            <a:r>
              <a:rPr lang="en-US" dirty="0">
                <a:solidFill>
                  <a:schemeClr val="tx2"/>
                </a:solidFill>
              </a:rPr>
              <a:t>) to compensate for reduced size</a:t>
            </a:r>
            <a:r>
              <a:rPr lang="en-US" baseline="30000" dirty="0">
                <a:solidFill>
                  <a:schemeClr val="tx2"/>
                </a:solidFill>
              </a:rPr>
              <a:t>*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Neon (as used by NA62) is well-established as a RICH radiator gas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Refractive index at atmospheric pressure </a:t>
            </a:r>
            <a:r>
              <a:rPr lang="en-US" i="1" dirty="0">
                <a:solidFill>
                  <a:schemeClr val="tx2"/>
                </a:solidFill>
              </a:rPr>
              <a:t>n</a:t>
            </a:r>
            <a:r>
              <a:rPr lang="en-US" dirty="0">
                <a:solidFill>
                  <a:schemeClr val="tx2"/>
                </a:solidFill>
              </a:rPr>
              <a:t> = 1.000068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Thresholds for π, K, p to produce light are (12, 44, 83) GeV/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 almost all signal tracks will be above threshold</a:t>
            </a:r>
            <a:br>
              <a:rPr lang="en-GB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Limit of high-momentum separation depends on the resolution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2"/>
                </a:solidFill>
              </a:rPr>
              <a:t>To push upper limit higher, </a:t>
            </a:r>
            <a:r>
              <a:rPr lang="en-GB" b="1" dirty="0">
                <a:solidFill>
                  <a:schemeClr val="tx2"/>
                </a:solidFill>
              </a:rPr>
              <a:t>helium</a:t>
            </a:r>
            <a:r>
              <a:rPr lang="en-GB" dirty="0">
                <a:solidFill>
                  <a:schemeClr val="tx2"/>
                </a:solidFill>
              </a:rPr>
              <a:t> is lighter still:  </a:t>
            </a:r>
            <a:r>
              <a:rPr lang="en-GB" i="1" dirty="0">
                <a:solidFill>
                  <a:srgbClr val="FF0000"/>
                </a:solidFill>
              </a:rPr>
              <a:t>n</a:t>
            </a:r>
            <a:r>
              <a:rPr lang="en-GB" dirty="0">
                <a:solidFill>
                  <a:srgbClr val="FF0000"/>
                </a:solidFill>
              </a:rPr>
              <a:t> =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>
                <a:solidFill>
                  <a:srgbClr val="FF0000"/>
                </a:solidFill>
              </a:rPr>
              <a:t>1.000035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Bad for vacuum detectors (penetrates windows) but OK for </a:t>
            </a:r>
            <a:r>
              <a:rPr lang="en-GB" dirty="0" err="1">
                <a:solidFill>
                  <a:schemeClr val="tx2"/>
                </a:solidFill>
              </a:rPr>
              <a:t>SiPMs</a:t>
            </a:r>
            <a:r>
              <a:rPr lang="en-GB" dirty="0">
                <a:solidFill>
                  <a:schemeClr val="tx2"/>
                </a:solidFill>
              </a:rPr>
              <a:t>?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Assume (for now) use of He at atmospheric pressure, but if needed could be replaced with Ne at lower pressure (~ 0.5 bar)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2"/>
                </a:solidFill>
              </a:rPr>
              <a:t>Need a long radiator length to detect enough Cherenkov photons:    </a:t>
            </a:r>
            <a:br>
              <a:rPr lang="en-GB" dirty="0">
                <a:solidFill>
                  <a:schemeClr val="tx2"/>
                </a:solidFill>
              </a:rPr>
            </a:br>
            <a:r>
              <a:rPr lang="en-GB" dirty="0">
                <a:solidFill>
                  <a:schemeClr val="tx2"/>
                </a:solidFill>
              </a:rPr>
              <a:t>              </a:t>
            </a:r>
            <a:r>
              <a:rPr lang="en-GB" i="1" dirty="0" err="1">
                <a:solidFill>
                  <a:schemeClr val="bg1">
                    <a:lumMod val="50000"/>
                  </a:schemeClr>
                </a:solidFill>
              </a:rPr>
              <a:t>N</a:t>
            </a:r>
            <a:r>
              <a:rPr lang="en-GB" baseline="-25000" dirty="0" err="1">
                <a:solidFill>
                  <a:schemeClr val="bg1">
                    <a:lumMod val="50000"/>
                  </a:schemeClr>
                </a:solidFill>
              </a:rPr>
              <a:t>pe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= 370 cm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eV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i="1" dirty="0">
                <a:solidFill>
                  <a:schemeClr val="bg1">
                    <a:lumMod val="50000"/>
                  </a:schemeClr>
                </a:solidFill>
              </a:rPr>
              <a:t>L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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ε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sin</a:t>
            </a:r>
            <a:r>
              <a:rPr lang="en-US" baseline="30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2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</a:t>
            </a:r>
            <a:r>
              <a:rPr lang="en-US" baseline="-25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dE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  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</a:t>
            </a: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[cm]/42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GB" dirty="0">
                <a:sym typeface="Symbol" panose="05050102010706020507" pitchFamily="18" charset="2"/>
              </a:rPr>
              <a:t> </a:t>
            </a:r>
            <a:br>
              <a:rPr lang="en-GB" dirty="0">
                <a:solidFill>
                  <a:schemeClr val="tx2"/>
                </a:solidFill>
                <a:sym typeface="Symbol" panose="05050102010706020507" pitchFamily="18" charset="2"/>
              </a:rPr>
            </a:br>
            <a:r>
              <a:rPr lang="en-GB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Efficiency </a:t>
            </a:r>
            <a:r>
              <a:rPr lang="el-GR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ε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includes PDE of photodetector, its active-area fraction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 = 0.8, and the mirror reflectivity = 0.9 (assumed)</a:t>
            </a:r>
            <a:br>
              <a:rPr lang="en-GB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</a:b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Choose length </a:t>
            </a:r>
            <a:r>
              <a:rPr lang="en-GB" i="1" dirty="0">
                <a:solidFill>
                  <a:srgbClr val="FF0000"/>
                </a:solidFill>
                <a:sym typeface="Symbol" panose="05050102010706020507" pitchFamily="18" charset="2"/>
              </a:rPr>
              <a:t>L</a:t>
            </a:r>
            <a:r>
              <a:rPr lang="en-GB" dirty="0">
                <a:solidFill>
                  <a:srgbClr val="FF0000"/>
                </a:solidFill>
                <a:sym typeface="Symbol" panose="05050102010706020507" pitchFamily="18" charset="2"/>
              </a:rPr>
              <a:t> = 500 cm </a:t>
            </a: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 </a:t>
            </a:r>
            <a:r>
              <a:rPr lang="en-GB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N</a:t>
            </a:r>
            <a:r>
              <a:rPr lang="en-GB" baseline="-25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pe</a:t>
            </a:r>
            <a:r>
              <a:rPr lang="en-GB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 12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for a saturated ring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8F28C-2012-DDB1-D2D5-0B1562011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DA744-66D0-511E-757D-DF2C496D1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CCDE2-8AA9-8406-E94B-7661F880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6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23136-C9DF-7DCE-9466-7EE8F991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170" y="3602448"/>
            <a:ext cx="2953170" cy="2307500"/>
          </a:xfrm>
          <a:prstGeom prst="rect">
            <a:avLst/>
          </a:prstGeom>
        </p:spPr>
      </p:pic>
      <p:sp>
        <p:nvSpPr>
          <p:cNvPr id="9" name="TextBox 37">
            <a:extLst>
              <a:ext uri="{FF2B5EF4-FFF2-40B4-BE49-F238E27FC236}">
                <a16:creationId xmlns:a16="http://schemas.microsoft.com/office/drawing/2014/main" id="{CF90286A-E900-B568-775D-D719E19B56D3}"/>
              </a:ext>
            </a:extLst>
          </p:cNvPr>
          <p:cNvSpPr txBox="1"/>
          <p:nvPr/>
        </p:nvSpPr>
        <p:spPr>
          <a:xfrm rot="5400000">
            <a:off x="10415801" y="4517416"/>
            <a:ext cx="224106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NUV-HD 40 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𝜇𝑚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cell </a:t>
            </a:r>
            <a:r>
              <a:rPr lang="en-GB" sz="12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SiPM</a:t>
            </a:r>
            <a:r>
              <a:rPr lang="en-GB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Gola </a:t>
            </a:r>
            <a:r>
              <a:rPr lang="it-IT" sz="1200" i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 al, </a:t>
            </a:r>
            <a:r>
              <a:rPr lang="it-IT" sz="12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Sensors 19 (2019) 308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3F5411-1D1E-8EDF-F746-3D7A809CC0F2}"/>
              </a:ext>
            </a:extLst>
          </p:cNvPr>
          <p:cNvGrpSpPr/>
          <p:nvPr/>
        </p:nvGrpSpPr>
        <p:grpSpPr>
          <a:xfrm>
            <a:off x="8402258" y="3291096"/>
            <a:ext cx="3116944" cy="659868"/>
            <a:chOff x="19050" y="115246"/>
            <a:chExt cx="3116944" cy="660331"/>
          </a:xfrm>
        </p:grpSpPr>
        <p:sp>
          <p:nvSpPr>
            <p:cNvPr id="11" name="TextBox 39">
              <a:extLst>
                <a:ext uri="{FF2B5EF4-FFF2-40B4-BE49-F238E27FC236}">
                  <a16:creationId xmlns:a16="http://schemas.microsoft.com/office/drawing/2014/main" id="{5BAF4047-E637-1C99-413E-3317875C127A}"/>
                </a:ext>
              </a:extLst>
            </p:cNvPr>
            <p:cNvSpPr txBox="1"/>
            <p:nvPr/>
          </p:nvSpPr>
          <p:spPr>
            <a:xfrm>
              <a:off x="19050" y="115246"/>
              <a:ext cx="3116944" cy="338792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kern="120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Assume this PDE </a:t>
              </a:r>
              <a:r>
                <a:rPr lang="en-US" sz="1600" kern="120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(taken from </a:t>
              </a:r>
              <a:r>
                <a:rPr lang="en-US" sz="1600" kern="1200" dirty="0" err="1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SiPM</a:t>
              </a:r>
              <a:r>
                <a:rPr lang="en-US" sz="1600" kern="1200" dirty="0">
                  <a:solidFill>
                    <a:schemeClr val="bg1">
                      <a:lumMod val="50000"/>
                    </a:schemeClr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GB" sz="1600" dirty="0"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E7BB4A8-FDF8-5676-660D-6DF04FBBA724}"/>
                </a:ext>
              </a:extLst>
            </p:cNvPr>
            <p:cNvCxnSpPr>
              <a:cxnSpLocks/>
            </p:cNvCxnSpPr>
            <p:nvPr/>
          </p:nvCxnSpPr>
          <p:spPr>
            <a:xfrm>
              <a:off x="790953" y="485812"/>
              <a:ext cx="205233" cy="289765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 descr="neon">
            <a:extLst>
              <a:ext uri="{FF2B5EF4-FFF2-40B4-BE49-F238E27FC236}">
                <a16:creationId xmlns:a16="http://schemas.microsoft.com/office/drawing/2014/main" id="{7CA17350-EE14-EAF6-21AD-E3FD1182D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746" y="1300973"/>
            <a:ext cx="3493135" cy="191424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DE12BCAB-1760-4532-BB2F-4663EAC7593D}"/>
              </a:ext>
            </a:extLst>
          </p:cNvPr>
          <p:cNvSpPr txBox="1"/>
          <p:nvPr/>
        </p:nvSpPr>
        <p:spPr>
          <a:xfrm>
            <a:off x="9132161" y="1009195"/>
            <a:ext cx="611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neon</a:t>
            </a:r>
            <a:endParaRPr lang="en-GB" sz="1600" dirty="0"/>
          </a:p>
        </p:txBody>
      </p: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8487F5CD-52EA-3FED-A657-154B0785F99D}"/>
              </a:ext>
            </a:extLst>
          </p:cNvPr>
          <p:cNvCxnSpPr/>
          <p:nvPr/>
        </p:nvCxnSpPr>
        <p:spPr>
          <a:xfrm>
            <a:off x="8823119" y="1196428"/>
            <a:ext cx="2867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D1C31A-EAC8-45F0-0D35-4278F932D0E9}"/>
              </a:ext>
            </a:extLst>
          </p:cNvPr>
          <p:cNvGrpSpPr/>
          <p:nvPr/>
        </p:nvGrpSpPr>
        <p:grpSpPr>
          <a:xfrm>
            <a:off x="8746205" y="1005211"/>
            <a:ext cx="2790127" cy="1779393"/>
            <a:chOff x="8746205" y="1044527"/>
            <a:chExt cx="2790127" cy="1779393"/>
          </a:xfrm>
        </p:grpSpPr>
        <p:sp>
          <p:nvSpPr>
            <p:cNvPr id="139" name="Freeform 216">
              <a:extLst>
                <a:ext uri="{FF2B5EF4-FFF2-40B4-BE49-F238E27FC236}">
                  <a16:creationId xmlns:a16="http://schemas.microsoft.com/office/drawing/2014/main" id="{A2221136-E612-D5E9-BF33-DE83B1CA4A20}"/>
                </a:ext>
              </a:extLst>
            </p:cNvPr>
            <p:cNvSpPr/>
            <p:nvPr/>
          </p:nvSpPr>
          <p:spPr>
            <a:xfrm>
              <a:off x="9402299" y="2090352"/>
              <a:ext cx="1061837" cy="678648"/>
            </a:xfrm>
            <a:custGeom>
              <a:avLst/>
              <a:gdLst/>
              <a:ahLst/>
              <a:cxnLst/>
              <a:rect l="0" t="0" r="0" b="0"/>
              <a:pathLst>
                <a:path w="19526250" h="10985500">
                  <a:moveTo>
                    <a:pt x="0" y="10985500"/>
                  </a:moveTo>
                  <a:lnTo>
                    <a:pt x="95250" y="10572750"/>
                  </a:lnTo>
                  <a:lnTo>
                    <a:pt x="190500" y="10128250"/>
                  </a:lnTo>
                  <a:lnTo>
                    <a:pt x="285750" y="9747250"/>
                  </a:lnTo>
                  <a:lnTo>
                    <a:pt x="381000" y="9429750"/>
                  </a:lnTo>
                  <a:lnTo>
                    <a:pt x="412750" y="9366250"/>
                  </a:lnTo>
                  <a:lnTo>
                    <a:pt x="476250" y="9144000"/>
                  </a:lnTo>
                  <a:lnTo>
                    <a:pt x="571500" y="8858250"/>
                  </a:lnTo>
                  <a:lnTo>
                    <a:pt x="793750" y="8318500"/>
                  </a:lnTo>
                  <a:lnTo>
                    <a:pt x="952500" y="7937500"/>
                  </a:lnTo>
                  <a:lnTo>
                    <a:pt x="1143000" y="7556500"/>
                  </a:lnTo>
                  <a:lnTo>
                    <a:pt x="1206500" y="7461250"/>
                  </a:lnTo>
                  <a:lnTo>
                    <a:pt x="1397000" y="7112000"/>
                  </a:lnTo>
                  <a:lnTo>
                    <a:pt x="1587500" y="6762750"/>
                  </a:lnTo>
                  <a:lnTo>
                    <a:pt x="1809750" y="6445250"/>
                  </a:lnTo>
                  <a:lnTo>
                    <a:pt x="2000250" y="6223000"/>
                  </a:lnTo>
                  <a:lnTo>
                    <a:pt x="2254250" y="5905500"/>
                  </a:lnTo>
                  <a:lnTo>
                    <a:pt x="2381250" y="5746750"/>
                  </a:lnTo>
                  <a:lnTo>
                    <a:pt x="2730500" y="5397500"/>
                  </a:lnTo>
                  <a:lnTo>
                    <a:pt x="2794000" y="5302250"/>
                  </a:lnTo>
                  <a:lnTo>
                    <a:pt x="3206750" y="4921250"/>
                  </a:lnTo>
                  <a:lnTo>
                    <a:pt x="3587750" y="4572000"/>
                  </a:lnTo>
                  <a:lnTo>
                    <a:pt x="4000500" y="4222750"/>
                  </a:lnTo>
                  <a:lnTo>
                    <a:pt x="4318000" y="4000500"/>
                  </a:lnTo>
                  <a:lnTo>
                    <a:pt x="4381500" y="3937000"/>
                  </a:lnTo>
                  <a:lnTo>
                    <a:pt x="4794250" y="3714750"/>
                  </a:lnTo>
                  <a:lnTo>
                    <a:pt x="5175250" y="3460750"/>
                  </a:lnTo>
                  <a:lnTo>
                    <a:pt x="5588000" y="3238500"/>
                  </a:lnTo>
                  <a:lnTo>
                    <a:pt x="5969000" y="3016250"/>
                  </a:lnTo>
                  <a:lnTo>
                    <a:pt x="6381750" y="2825750"/>
                  </a:lnTo>
                  <a:lnTo>
                    <a:pt x="6762750" y="2667000"/>
                  </a:lnTo>
                  <a:lnTo>
                    <a:pt x="7175500" y="2476500"/>
                  </a:lnTo>
                  <a:lnTo>
                    <a:pt x="7556500" y="2317750"/>
                  </a:lnTo>
                  <a:lnTo>
                    <a:pt x="7969250" y="2190750"/>
                  </a:lnTo>
                  <a:lnTo>
                    <a:pt x="8350250" y="2032000"/>
                  </a:lnTo>
                  <a:lnTo>
                    <a:pt x="8763000" y="1905000"/>
                  </a:lnTo>
                  <a:lnTo>
                    <a:pt x="9175750" y="1778000"/>
                  </a:lnTo>
                  <a:lnTo>
                    <a:pt x="9556750" y="1651000"/>
                  </a:lnTo>
                  <a:lnTo>
                    <a:pt x="9969500" y="1555750"/>
                  </a:lnTo>
                  <a:lnTo>
                    <a:pt x="10350500" y="1428750"/>
                  </a:lnTo>
                  <a:lnTo>
                    <a:pt x="10763250" y="1333500"/>
                  </a:lnTo>
                  <a:lnTo>
                    <a:pt x="11144250" y="1238250"/>
                  </a:lnTo>
                  <a:lnTo>
                    <a:pt x="11557000" y="1143000"/>
                  </a:lnTo>
                  <a:lnTo>
                    <a:pt x="11938000" y="1079500"/>
                  </a:lnTo>
                  <a:lnTo>
                    <a:pt x="12350750" y="984250"/>
                  </a:lnTo>
                  <a:lnTo>
                    <a:pt x="12731750" y="889000"/>
                  </a:lnTo>
                  <a:lnTo>
                    <a:pt x="13144500" y="825500"/>
                  </a:lnTo>
                  <a:lnTo>
                    <a:pt x="13525500" y="730250"/>
                  </a:lnTo>
                  <a:lnTo>
                    <a:pt x="13938250" y="666750"/>
                  </a:lnTo>
                  <a:lnTo>
                    <a:pt x="14351000" y="635000"/>
                  </a:lnTo>
                  <a:lnTo>
                    <a:pt x="14732000" y="571500"/>
                  </a:lnTo>
                  <a:lnTo>
                    <a:pt x="15144750" y="508000"/>
                  </a:lnTo>
                  <a:lnTo>
                    <a:pt x="15525750" y="444500"/>
                  </a:lnTo>
                  <a:lnTo>
                    <a:pt x="15938500" y="381000"/>
                  </a:lnTo>
                  <a:lnTo>
                    <a:pt x="16319500" y="317500"/>
                  </a:lnTo>
                  <a:lnTo>
                    <a:pt x="16732250" y="285750"/>
                  </a:lnTo>
                  <a:lnTo>
                    <a:pt x="17113250" y="254000"/>
                  </a:lnTo>
                  <a:lnTo>
                    <a:pt x="17526000" y="190500"/>
                  </a:lnTo>
                  <a:lnTo>
                    <a:pt x="17907000" y="158750"/>
                  </a:lnTo>
                  <a:lnTo>
                    <a:pt x="18319750" y="95250"/>
                  </a:lnTo>
                  <a:lnTo>
                    <a:pt x="18700750" y="63500"/>
                  </a:lnTo>
                  <a:lnTo>
                    <a:pt x="19113500" y="0"/>
                  </a:lnTo>
                  <a:lnTo>
                    <a:pt x="19526250" y="0"/>
                  </a:lnTo>
                </a:path>
              </a:pathLst>
            </a:custGeom>
            <a:noFill/>
            <a:ln w="12700" cap="flat" cmpd="sng">
              <a:solidFill>
                <a:schemeClr val="accent6">
                  <a:lumMod val="75000"/>
                </a:schemeClr>
              </a:solidFill>
              <a:prstDash val="dash"/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" name="Freeform 217">
              <a:extLst>
                <a:ext uri="{FF2B5EF4-FFF2-40B4-BE49-F238E27FC236}">
                  <a16:creationId xmlns:a16="http://schemas.microsoft.com/office/drawing/2014/main" id="{3ACAB295-A753-0DDA-389D-CCB0DD11BB8C}"/>
                </a:ext>
              </a:extLst>
            </p:cNvPr>
            <p:cNvSpPr/>
            <p:nvPr/>
          </p:nvSpPr>
          <p:spPr>
            <a:xfrm>
              <a:off x="10464136" y="2029548"/>
              <a:ext cx="1060110" cy="60804"/>
            </a:xfrm>
            <a:custGeom>
              <a:avLst/>
              <a:gdLst/>
              <a:ahLst/>
              <a:cxnLst/>
              <a:rect l="0" t="0" r="0" b="0"/>
              <a:pathLst>
                <a:path w="19494500" h="984250">
                  <a:moveTo>
                    <a:pt x="0" y="984250"/>
                  </a:moveTo>
                  <a:lnTo>
                    <a:pt x="127000" y="952500"/>
                  </a:lnTo>
                  <a:lnTo>
                    <a:pt x="254000" y="920750"/>
                  </a:lnTo>
                  <a:lnTo>
                    <a:pt x="381000" y="920750"/>
                  </a:lnTo>
                  <a:lnTo>
                    <a:pt x="508000" y="889000"/>
                  </a:lnTo>
                  <a:lnTo>
                    <a:pt x="793750" y="889000"/>
                  </a:lnTo>
                  <a:lnTo>
                    <a:pt x="1174750" y="857250"/>
                  </a:lnTo>
                  <a:lnTo>
                    <a:pt x="1524000" y="825500"/>
                  </a:lnTo>
                  <a:lnTo>
                    <a:pt x="1651000" y="825500"/>
                  </a:lnTo>
                  <a:lnTo>
                    <a:pt x="1809750" y="793750"/>
                  </a:lnTo>
                  <a:lnTo>
                    <a:pt x="1905000" y="793750"/>
                  </a:lnTo>
                  <a:lnTo>
                    <a:pt x="1968500" y="762000"/>
                  </a:lnTo>
                  <a:lnTo>
                    <a:pt x="2095500" y="762000"/>
                  </a:lnTo>
                  <a:lnTo>
                    <a:pt x="2381250" y="730250"/>
                  </a:lnTo>
                  <a:lnTo>
                    <a:pt x="2762250" y="730250"/>
                  </a:lnTo>
                  <a:lnTo>
                    <a:pt x="3175000" y="698500"/>
                  </a:lnTo>
                  <a:lnTo>
                    <a:pt x="3556000" y="666750"/>
                  </a:lnTo>
                  <a:lnTo>
                    <a:pt x="3968750" y="635000"/>
                  </a:lnTo>
                  <a:lnTo>
                    <a:pt x="4349750" y="603250"/>
                  </a:lnTo>
                  <a:lnTo>
                    <a:pt x="4762500" y="571500"/>
                  </a:lnTo>
                  <a:lnTo>
                    <a:pt x="5175250" y="539750"/>
                  </a:lnTo>
                  <a:lnTo>
                    <a:pt x="5556250" y="539750"/>
                  </a:lnTo>
                  <a:lnTo>
                    <a:pt x="5842000" y="508000"/>
                  </a:lnTo>
                  <a:lnTo>
                    <a:pt x="6350000" y="508000"/>
                  </a:lnTo>
                  <a:lnTo>
                    <a:pt x="6477000" y="476250"/>
                  </a:lnTo>
                  <a:lnTo>
                    <a:pt x="6762750" y="476250"/>
                  </a:lnTo>
                  <a:lnTo>
                    <a:pt x="7143750" y="444500"/>
                  </a:lnTo>
                  <a:lnTo>
                    <a:pt x="7556500" y="412750"/>
                  </a:lnTo>
                  <a:lnTo>
                    <a:pt x="7842250" y="381000"/>
                  </a:lnTo>
                  <a:lnTo>
                    <a:pt x="8445500" y="381000"/>
                  </a:lnTo>
                  <a:lnTo>
                    <a:pt x="8731250" y="349250"/>
                  </a:lnTo>
                  <a:lnTo>
                    <a:pt x="9144000" y="349250"/>
                  </a:lnTo>
                  <a:lnTo>
                    <a:pt x="9239250" y="317500"/>
                  </a:lnTo>
                  <a:lnTo>
                    <a:pt x="9525000" y="349250"/>
                  </a:lnTo>
                  <a:lnTo>
                    <a:pt x="9652000" y="317500"/>
                  </a:lnTo>
                  <a:lnTo>
                    <a:pt x="9937750" y="317500"/>
                  </a:lnTo>
                  <a:lnTo>
                    <a:pt x="10223500" y="285750"/>
                  </a:lnTo>
                  <a:lnTo>
                    <a:pt x="10858500" y="285750"/>
                  </a:lnTo>
                  <a:lnTo>
                    <a:pt x="11144250" y="254000"/>
                  </a:lnTo>
                  <a:lnTo>
                    <a:pt x="11430000" y="222250"/>
                  </a:lnTo>
                  <a:lnTo>
                    <a:pt x="12192000" y="222250"/>
                  </a:lnTo>
                  <a:lnTo>
                    <a:pt x="12287250" y="190500"/>
                  </a:lnTo>
                  <a:lnTo>
                    <a:pt x="13081000" y="190500"/>
                  </a:lnTo>
                  <a:lnTo>
                    <a:pt x="13112750" y="158750"/>
                  </a:lnTo>
                  <a:lnTo>
                    <a:pt x="14319250" y="158750"/>
                  </a:lnTo>
                  <a:lnTo>
                    <a:pt x="14414500" y="127000"/>
                  </a:lnTo>
                  <a:lnTo>
                    <a:pt x="15208250" y="127000"/>
                  </a:lnTo>
                  <a:lnTo>
                    <a:pt x="15367000" y="95250"/>
                  </a:lnTo>
                  <a:lnTo>
                    <a:pt x="16002000" y="95250"/>
                  </a:lnTo>
                  <a:lnTo>
                    <a:pt x="16160750" y="63500"/>
                  </a:lnTo>
                  <a:lnTo>
                    <a:pt x="16954500" y="63500"/>
                  </a:lnTo>
                  <a:lnTo>
                    <a:pt x="17049750" y="31750"/>
                  </a:lnTo>
                  <a:lnTo>
                    <a:pt x="18256250" y="31750"/>
                  </a:lnTo>
                  <a:lnTo>
                    <a:pt x="18288000" y="0"/>
                  </a:lnTo>
                  <a:lnTo>
                    <a:pt x="19494500" y="0"/>
                  </a:lnTo>
                </a:path>
              </a:pathLst>
            </a:custGeom>
            <a:noFill/>
            <a:ln w="12700" cap="flat" cmpd="sng">
              <a:solidFill>
                <a:schemeClr val="accent6">
                  <a:lumMod val="75000"/>
                </a:schemeClr>
              </a:solidFill>
              <a:prstDash val="dash"/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" name="Freeform 219">
              <a:extLst>
                <a:ext uri="{FF2B5EF4-FFF2-40B4-BE49-F238E27FC236}">
                  <a16:creationId xmlns:a16="http://schemas.microsoft.com/office/drawing/2014/main" id="{02CF7618-8555-0ADE-EA78-004F98B54DE4}"/>
                </a:ext>
              </a:extLst>
            </p:cNvPr>
            <p:cNvSpPr/>
            <p:nvPr/>
          </p:nvSpPr>
          <p:spPr>
            <a:xfrm>
              <a:off x="10212057" y="2264918"/>
              <a:ext cx="663000" cy="559002"/>
            </a:xfrm>
            <a:custGeom>
              <a:avLst/>
              <a:gdLst/>
              <a:ahLst/>
              <a:cxnLst/>
              <a:rect l="0" t="0" r="0" b="0"/>
              <a:pathLst>
                <a:path w="12192000" h="9048750">
                  <a:moveTo>
                    <a:pt x="0" y="9048750"/>
                  </a:moveTo>
                  <a:lnTo>
                    <a:pt x="63500" y="8763000"/>
                  </a:lnTo>
                  <a:lnTo>
                    <a:pt x="127000" y="8477250"/>
                  </a:lnTo>
                  <a:lnTo>
                    <a:pt x="190500" y="8255000"/>
                  </a:lnTo>
                  <a:lnTo>
                    <a:pt x="254000" y="8032750"/>
                  </a:lnTo>
                  <a:lnTo>
                    <a:pt x="254000" y="8001000"/>
                  </a:lnTo>
                  <a:lnTo>
                    <a:pt x="285750" y="7874000"/>
                  </a:lnTo>
                  <a:lnTo>
                    <a:pt x="508000" y="7429500"/>
                  </a:lnTo>
                  <a:lnTo>
                    <a:pt x="698500" y="6953250"/>
                  </a:lnTo>
                  <a:lnTo>
                    <a:pt x="762000" y="6826250"/>
                  </a:lnTo>
                  <a:lnTo>
                    <a:pt x="825500" y="6667500"/>
                  </a:lnTo>
                  <a:lnTo>
                    <a:pt x="984250" y="6413500"/>
                  </a:lnTo>
                  <a:lnTo>
                    <a:pt x="1238250" y="6064250"/>
                  </a:lnTo>
                  <a:lnTo>
                    <a:pt x="1492250" y="5715000"/>
                  </a:lnTo>
                  <a:lnTo>
                    <a:pt x="1746250" y="5397500"/>
                  </a:lnTo>
                  <a:lnTo>
                    <a:pt x="2000250" y="5111750"/>
                  </a:lnTo>
                  <a:lnTo>
                    <a:pt x="2190750" y="4857750"/>
                  </a:lnTo>
                  <a:lnTo>
                    <a:pt x="2254250" y="4826000"/>
                  </a:lnTo>
                  <a:lnTo>
                    <a:pt x="2476500" y="4635500"/>
                  </a:lnTo>
                  <a:lnTo>
                    <a:pt x="2730500" y="4381500"/>
                  </a:lnTo>
                  <a:lnTo>
                    <a:pt x="2984500" y="4191000"/>
                  </a:lnTo>
                  <a:lnTo>
                    <a:pt x="3238500" y="3937000"/>
                  </a:lnTo>
                  <a:lnTo>
                    <a:pt x="3492500" y="3778250"/>
                  </a:lnTo>
                  <a:lnTo>
                    <a:pt x="3746500" y="3619500"/>
                  </a:lnTo>
                  <a:lnTo>
                    <a:pt x="3968750" y="3397250"/>
                  </a:lnTo>
                  <a:lnTo>
                    <a:pt x="4222750" y="3238500"/>
                  </a:lnTo>
                  <a:lnTo>
                    <a:pt x="4476750" y="3079750"/>
                  </a:lnTo>
                  <a:lnTo>
                    <a:pt x="4730750" y="2921000"/>
                  </a:lnTo>
                  <a:lnTo>
                    <a:pt x="4984750" y="2762250"/>
                  </a:lnTo>
                  <a:lnTo>
                    <a:pt x="5207000" y="2635250"/>
                  </a:lnTo>
                  <a:lnTo>
                    <a:pt x="5461000" y="2476500"/>
                  </a:lnTo>
                  <a:lnTo>
                    <a:pt x="5715000" y="2349500"/>
                  </a:lnTo>
                  <a:lnTo>
                    <a:pt x="5969000" y="2254250"/>
                  </a:lnTo>
                  <a:lnTo>
                    <a:pt x="6223000" y="2095500"/>
                  </a:lnTo>
                  <a:lnTo>
                    <a:pt x="6477000" y="1968500"/>
                  </a:lnTo>
                  <a:lnTo>
                    <a:pt x="6699250" y="1873250"/>
                  </a:lnTo>
                  <a:lnTo>
                    <a:pt x="6953250" y="1746250"/>
                  </a:lnTo>
                  <a:lnTo>
                    <a:pt x="7207250" y="1651000"/>
                  </a:lnTo>
                  <a:lnTo>
                    <a:pt x="7461250" y="1524000"/>
                  </a:lnTo>
                  <a:lnTo>
                    <a:pt x="7715250" y="1460500"/>
                  </a:lnTo>
                  <a:lnTo>
                    <a:pt x="7969250" y="1333500"/>
                  </a:lnTo>
                  <a:lnTo>
                    <a:pt x="8191500" y="1238250"/>
                  </a:lnTo>
                  <a:lnTo>
                    <a:pt x="8445500" y="1174750"/>
                  </a:lnTo>
                  <a:lnTo>
                    <a:pt x="8699500" y="1079500"/>
                  </a:lnTo>
                  <a:lnTo>
                    <a:pt x="8953500" y="952500"/>
                  </a:lnTo>
                  <a:lnTo>
                    <a:pt x="9207500" y="889000"/>
                  </a:lnTo>
                  <a:lnTo>
                    <a:pt x="9429750" y="793750"/>
                  </a:lnTo>
                  <a:lnTo>
                    <a:pt x="9683750" y="730250"/>
                  </a:lnTo>
                  <a:lnTo>
                    <a:pt x="9937750" y="635000"/>
                  </a:lnTo>
                  <a:lnTo>
                    <a:pt x="10191750" y="571500"/>
                  </a:lnTo>
                  <a:lnTo>
                    <a:pt x="10445750" y="508000"/>
                  </a:lnTo>
                  <a:lnTo>
                    <a:pt x="10699750" y="412750"/>
                  </a:lnTo>
                  <a:lnTo>
                    <a:pt x="10922000" y="349250"/>
                  </a:lnTo>
                  <a:lnTo>
                    <a:pt x="11176000" y="285750"/>
                  </a:lnTo>
                  <a:lnTo>
                    <a:pt x="11430000" y="222250"/>
                  </a:lnTo>
                  <a:lnTo>
                    <a:pt x="11684000" y="158750"/>
                  </a:lnTo>
                  <a:lnTo>
                    <a:pt x="11938000" y="95250"/>
                  </a:lnTo>
                  <a:lnTo>
                    <a:pt x="12192000" y="0"/>
                  </a:lnTo>
                </a:path>
              </a:pathLst>
            </a:custGeom>
            <a:noFill/>
            <a:ln w="12700" cap="flat" cmpd="sng">
              <a:solidFill>
                <a:srgbClr val="0070C0"/>
              </a:solidFill>
              <a:prstDash val="dash"/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" name="Freeform 220">
              <a:extLst>
                <a:ext uri="{FF2B5EF4-FFF2-40B4-BE49-F238E27FC236}">
                  <a16:creationId xmlns:a16="http://schemas.microsoft.com/office/drawing/2014/main" id="{808616F3-A37E-ED2B-69B3-B7F1D462CD44}"/>
                </a:ext>
              </a:extLst>
            </p:cNvPr>
            <p:cNvSpPr/>
            <p:nvPr/>
          </p:nvSpPr>
          <p:spPr>
            <a:xfrm>
              <a:off x="10875058" y="2145272"/>
              <a:ext cx="661274" cy="119646"/>
            </a:xfrm>
            <a:custGeom>
              <a:avLst/>
              <a:gdLst/>
              <a:ahLst/>
              <a:cxnLst/>
              <a:rect l="0" t="0" r="0" b="0"/>
              <a:pathLst>
                <a:path w="12160250" h="1936750">
                  <a:moveTo>
                    <a:pt x="0" y="1936750"/>
                  </a:moveTo>
                  <a:lnTo>
                    <a:pt x="190500" y="1936750"/>
                  </a:lnTo>
                  <a:lnTo>
                    <a:pt x="222250" y="1905000"/>
                  </a:lnTo>
                  <a:lnTo>
                    <a:pt x="317500" y="1905000"/>
                  </a:lnTo>
                  <a:lnTo>
                    <a:pt x="476250" y="1841500"/>
                  </a:lnTo>
                  <a:lnTo>
                    <a:pt x="666750" y="1778000"/>
                  </a:lnTo>
                  <a:lnTo>
                    <a:pt x="730250" y="1778000"/>
                  </a:lnTo>
                  <a:lnTo>
                    <a:pt x="825500" y="1746250"/>
                  </a:lnTo>
                  <a:lnTo>
                    <a:pt x="984250" y="1746250"/>
                  </a:lnTo>
                  <a:lnTo>
                    <a:pt x="1079500" y="1714500"/>
                  </a:lnTo>
                  <a:lnTo>
                    <a:pt x="1238250" y="1651000"/>
                  </a:lnTo>
                  <a:lnTo>
                    <a:pt x="1428750" y="1619250"/>
                  </a:lnTo>
                  <a:lnTo>
                    <a:pt x="1492250" y="1587500"/>
                  </a:lnTo>
                  <a:lnTo>
                    <a:pt x="1555750" y="1587500"/>
                  </a:lnTo>
                  <a:lnTo>
                    <a:pt x="1714500" y="1555750"/>
                  </a:lnTo>
                  <a:lnTo>
                    <a:pt x="1809750" y="1555750"/>
                  </a:lnTo>
                  <a:lnTo>
                    <a:pt x="1936750" y="1492250"/>
                  </a:lnTo>
                  <a:lnTo>
                    <a:pt x="2063750" y="1492250"/>
                  </a:lnTo>
                  <a:lnTo>
                    <a:pt x="2190750" y="1460500"/>
                  </a:lnTo>
                  <a:lnTo>
                    <a:pt x="2222500" y="1460500"/>
                  </a:lnTo>
                  <a:lnTo>
                    <a:pt x="2317750" y="1428750"/>
                  </a:lnTo>
                  <a:lnTo>
                    <a:pt x="2444750" y="1397000"/>
                  </a:lnTo>
                  <a:lnTo>
                    <a:pt x="2476500" y="1397000"/>
                  </a:lnTo>
                  <a:lnTo>
                    <a:pt x="2540000" y="1365250"/>
                  </a:lnTo>
                  <a:lnTo>
                    <a:pt x="2730500" y="1365250"/>
                  </a:lnTo>
                  <a:lnTo>
                    <a:pt x="2794000" y="1333500"/>
                  </a:lnTo>
                  <a:lnTo>
                    <a:pt x="2921000" y="1301750"/>
                  </a:lnTo>
                  <a:lnTo>
                    <a:pt x="2952750" y="1301750"/>
                  </a:lnTo>
                  <a:lnTo>
                    <a:pt x="3048000" y="1270000"/>
                  </a:lnTo>
                  <a:lnTo>
                    <a:pt x="3206750" y="1238250"/>
                  </a:lnTo>
                  <a:lnTo>
                    <a:pt x="3460750" y="1206500"/>
                  </a:lnTo>
                  <a:lnTo>
                    <a:pt x="3556000" y="1206500"/>
                  </a:lnTo>
                  <a:lnTo>
                    <a:pt x="3683000" y="1174750"/>
                  </a:lnTo>
                  <a:lnTo>
                    <a:pt x="3714750" y="1143000"/>
                  </a:lnTo>
                  <a:lnTo>
                    <a:pt x="3810000" y="1143000"/>
                  </a:lnTo>
                  <a:lnTo>
                    <a:pt x="3968750" y="1111250"/>
                  </a:lnTo>
                  <a:lnTo>
                    <a:pt x="4191000" y="1079500"/>
                  </a:lnTo>
                  <a:lnTo>
                    <a:pt x="4286250" y="1079500"/>
                  </a:lnTo>
                  <a:lnTo>
                    <a:pt x="4413250" y="1016000"/>
                  </a:lnTo>
                  <a:lnTo>
                    <a:pt x="4540250" y="1016000"/>
                  </a:lnTo>
                  <a:lnTo>
                    <a:pt x="4699000" y="984250"/>
                  </a:lnTo>
                  <a:lnTo>
                    <a:pt x="4953000" y="952500"/>
                  </a:lnTo>
                  <a:lnTo>
                    <a:pt x="5175250" y="920750"/>
                  </a:lnTo>
                  <a:lnTo>
                    <a:pt x="5207000" y="920750"/>
                  </a:lnTo>
                  <a:lnTo>
                    <a:pt x="5302250" y="889000"/>
                  </a:lnTo>
                  <a:lnTo>
                    <a:pt x="5429250" y="857250"/>
                  </a:lnTo>
                  <a:lnTo>
                    <a:pt x="5461000" y="857250"/>
                  </a:lnTo>
                  <a:lnTo>
                    <a:pt x="5556250" y="825500"/>
                  </a:lnTo>
                  <a:lnTo>
                    <a:pt x="5715000" y="825500"/>
                  </a:lnTo>
                  <a:lnTo>
                    <a:pt x="5937250" y="793750"/>
                  </a:lnTo>
                  <a:lnTo>
                    <a:pt x="6191250" y="762000"/>
                  </a:lnTo>
                  <a:lnTo>
                    <a:pt x="6445250" y="730250"/>
                  </a:lnTo>
                  <a:lnTo>
                    <a:pt x="6667500" y="698500"/>
                  </a:lnTo>
                  <a:lnTo>
                    <a:pt x="6699250" y="698500"/>
                  </a:lnTo>
                  <a:lnTo>
                    <a:pt x="6794500" y="666750"/>
                  </a:lnTo>
                  <a:lnTo>
                    <a:pt x="6921500" y="635000"/>
                  </a:lnTo>
                  <a:lnTo>
                    <a:pt x="6953250" y="635000"/>
                  </a:lnTo>
                  <a:lnTo>
                    <a:pt x="7048500" y="603250"/>
                  </a:lnTo>
                  <a:lnTo>
                    <a:pt x="7175500" y="603250"/>
                  </a:lnTo>
                  <a:lnTo>
                    <a:pt x="7429500" y="571500"/>
                  </a:lnTo>
                  <a:lnTo>
                    <a:pt x="7683500" y="539750"/>
                  </a:lnTo>
                  <a:lnTo>
                    <a:pt x="7937500" y="508000"/>
                  </a:lnTo>
                  <a:lnTo>
                    <a:pt x="8191500" y="476250"/>
                  </a:lnTo>
                  <a:lnTo>
                    <a:pt x="8445500" y="444500"/>
                  </a:lnTo>
                  <a:lnTo>
                    <a:pt x="8667750" y="412750"/>
                  </a:lnTo>
                  <a:lnTo>
                    <a:pt x="8921750" y="381000"/>
                  </a:lnTo>
                  <a:lnTo>
                    <a:pt x="9175750" y="349250"/>
                  </a:lnTo>
                  <a:lnTo>
                    <a:pt x="9429750" y="317500"/>
                  </a:lnTo>
                  <a:lnTo>
                    <a:pt x="9683750" y="285750"/>
                  </a:lnTo>
                  <a:lnTo>
                    <a:pt x="9937750" y="254000"/>
                  </a:lnTo>
                  <a:lnTo>
                    <a:pt x="10160000" y="222250"/>
                  </a:lnTo>
                  <a:lnTo>
                    <a:pt x="10414000" y="190500"/>
                  </a:lnTo>
                  <a:lnTo>
                    <a:pt x="10604500" y="158750"/>
                  </a:lnTo>
                  <a:lnTo>
                    <a:pt x="11017250" y="158750"/>
                  </a:lnTo>
                  <a:lnTo>
                    <a:pt x="11176000" y="127000"/>
                  </a:lnTo>
                  <a:lnTo>
                    <a:pt x="11430000" y="95250"/>
                  </a:lnTo>
                  <a:lnTo>
                    <a:pt x="11652250" y="63500"/>
                  </a:lnTo>
                  <a:lnTo>
                    <a:pt x="11906250" y="31750"/>
                  </a:lnTo>
                  <a:lnTo>
                    <a:pt x="12160250" y="0"/>
                  </a:lnTo>
                </a:path>
              </a:pathLst>
            </a:custGeom>
            <a:noFill/>
            <a:ln w="12700" cap="flat" cmpd="sng">
              <a:solidFill>
                <a:srgbClr val="0070C0"/>
              </a:solidFill>
              <a:prstDash val="dash"/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" name="Freeform 222">
              <a:extLst>
                <a:ext uri="{FF2B5EF4-FFF2-40B4-BE49-F238E27FC236}">
                  <a16:creationId xmlns:a16="http://schemas.microsoft.com/office/drawing/2014/main" id="{A36F1AAD-545C-E703-7F47-0D5888931B06}"/>
                </a:ext>
              </a:extLst>
            </p:cNvPr>
            <p:cNvSpPr/>
            <p:nvPr/>
          </p:nvSpPr>
          <p:spPr>
            <a:xfrm>
              <a:off x="8746205" y="1998166"/>
              <a:ext cx="1382978" cy="761027"/>
            </a:xfrm>
            <a:custGeom>
              <a:avLst/>
              <a:gdLst/>
              <a:ahLst/>
              <a:cxnLst/>
              <a:rect l="0" t="0" r="0" b="0"/>
              <a:pathLst>
                <a:path w="25431750" h="12319000">
                  <a:moveTo>
                    <a:pt x="0" y="12319000"/>
                  </a:moveTo>
                  <a:lnTo>
                    <a:pt x="31750" y="11684000"/>
                  </a:lnTo>
                  <a:lnTo>
                    <a:pt x="95250" y="11112500"/>
                  </a:lnTo>
                  <a:lnTo>
                    <a:pt x="158750" y="10541000"/>
                  </a:lnTo>
                  <a:lnTo>
                    <a:pt x="222250" y="9969500"/>
                  </a:lnTo>
                  <a:lnTo>
                    <a:pt x="285750" y="9461500"/>
                  </a:lnTo>
                  <a:lnTo>
                    <a:pt x="349250" y="8985250"/>
                  </a:lnTo>
                  <a:lnTo>
                    <a:pt x="412750" y="8509000"/>
                  </a:lnTo>
                  <a:lnTo>
                    <a:pt x="476250" y="8096250"/>
                  </a:lnTo>
                  <a:lnTo>
                    <a:pt x="508000" y="7874000"/>
                  </a:lnTo>
                  <a:lnTo>
                    <a:pt x="571500" y="7556500"/>
                  </a:lnTo>
                  <a:lnTo>
                    <a:pt x="635000" y="7239000"/>
                  </a:lnTo>
                  <a:lnTo>
                    <a:pt x="730250" y="6921500"/>
                  </a:lnTo>
                  <a:lnTo>
                    <a:pt x="825500" y="6604000"/>
                  </a:lnTo>
                  <a:lnTo>
                    <a:pt x="1016000" y="5937250"/>
                  </a:lnTo>
                  <a:lnTo>
                    <a:pt x="1143000" y="5651500"/>
                  </a:lnTo>
                  <a:lnTo>
                    <a:pt x="1270000" y="5334000"/>
                  </a:lnTo>
                  <a:lnTo>
                    <a:pt x="1397000" y="5016500"/>
                  </a:lnTo>
                  <a:lnTo>
                    <a:pt x="1555750" y="4730750"/>
                  </a:lnTo>
                  <a:lnTo>
                    <a:pt x="1714500" y="4445000"/>
                  </a:lnTo>
                  <a:lnTo>
                    <a:pt x="1936750" y="4095750"/>
                  </a:lnTo>
                  <a:lnTo>
                    <a:pt x="2063750" y="3873500"/>
                  </a:lnTo>
                  <a:lnTo>
                    <a:pt x="2286000" y="3587750"/>
                  </a:lnTo>
                  <a:lnTo>
                    <a:pt x="2603500" y="3238500"/>
                  </a:lnTo>
                  <a:lnTo>
                    <a:pt x="2794000" y="3016250"/>
                  </a:lnTo>
                  <a:lnTo>
                    <a:pt x="3111500" y="2762250"/>
                  </a:lnTo>
                  <a:lnTo>
                    <a:pt x="3429000" y="2476500"/>
                  </a:lnTo>
                  <a:lnTo>
                    <a:pt x="3619500" y="2349500"/>
                  </a:lnTo>
                  <a:lnTo>
                    <a:pt x="3968750" y="2159000"/>
                  </a:lnTo>
                  <a:lnTo>
                    <a:pt x="4159250" y="2063750"/>
                  </a:lnTo>
                  <a:lnTo>
                    <a:pt x="4603750" y="1809750"/>
                  </a:lnTo>
                  <a:lnTo>
                    <a:pt x="4667250" y="1778000"/>
                  </a:lnTo>
                  <a:lnTo>
                    <a:pt x="5175250" y="1587500"/>
                  </a:lnTo>
                  <a:lnTo>
                    <a:pt x="5715000" y="1397000"/>
                  </a:lnTo>
                  <a:lnTo>
                    <a:pt x="6223000" y="1238250"/>
                  </a:lnTo>
                  <a:lnTo>
                    <a:pt x="6731000" y="1111250"/>
                  </a:lnTo>
                  <a:lnTo>
                    <a:pt x="7270750" y="1016000"/>
                  </a:lnTo>
                  <a:lnTo>
                    <a:pt x="7778750" y="889000"/>
                  </a:lnTo>
                  <a:lnTo>
                    <a:pt x="8318500" y="825500"/>
                  </a:lnTo>
                  <a:lnTo>
                    <a:pt x="8826500" y="730250"/>
                  </a:lnTo>
                  <a:lnTo>
                    <a:pt x="9334500" y="666750"/>
                  </a:lnTo>
                  <a:lnTo>
                    <a:pt x="9874250" y="603250"/>
                  </a:lnTo>
                  <a:lnTo>
                    <a:pt x="10382250" y="539750"/>
                  </a:lnTo>
                  <a:lnTo>
                    <a:pt x="10890250" y="508000"/>
                  </a:lnTo>
                  <a:lnTo>
                    <a:pt x="11430000" y="476250"/>
                  </a:lnTo>
                  <a:lnTo>
                    <a:pt x="11938000" y="412750"/>
                  </a:lnTo>
                  <a:lnTo>
                    <a:pt x="12446000" y="381000"/>
                  </a:lnTo>
                  <a:lnTo>
                    <a:pt x="12985750" y="349250"/>
                  </a:lnTo>
                  <a:lnTo>
                    <a:pt x="13493750" y="317500"/>
                  </a:lnTo>
                  <a:lnTo>
                    <a:pt x="14033500" y="285750"/>
                  </a:lnTo>
                  <a:lnTo>
                    <a:pt x="14541500" y="254000"/>
                  </a:lnTo>
                  <a:lnTo>
                    <a:pt x="15049500" y="222250"/>
                  </a:lnTo>
                  <a:lnTo>
                    <a:pt x="16097250" y="222250"/>
                  </a:lnTo>
                  <a:lnTo>
                    <a:pt x="16605250" y="190500"/>
                  </a:lnTo>
                  <a:lnTo>
                    <a:pt x="17145000" y="158750"/>
                  </a:lnTo>
                  <a:lnTo>
                    <a:pt x="17653000" y="158750"/>
                  </a:lnTo>
                  <a:lnTo>
                    <a:pt x="18161000" y="127000"/>
                  </a:lnTo>
                  <a:lnTo>
                    <a:pt x="18700750" y="127000"/>
                  </a:lnTo>
                  <a:lnTo>
                    <a:pt x="19208750" y="95250"/>
                  </a:lnTo>
                  <a:lnTo>
                    <a:pt x="20764500" y="95250"/>
                  </a:lnTo>
                  <a:lnTo>
                    <a:pt x="21304250" y="63500"/>
                  </a:lnTo>
                  <a:lnTo>
                    <a:pt x="22320250" y="63500"/>
                  </a:lnTo>
                  <a:lnTo>
                    <a:pt x="22860000" y="31750"/>
                  </a:lnTo>
                  <a:lnTo>
                    <a:pt x="23876000" y="31750"/>
                  </a:lnTo>
                  <a:lnTo>
                    <a:pt x="24415750" y="0"/>
                  </a:lnTo>
                  <a:lnTo>
                    <a:pt x="25431750" y="0"/>
                  </a:ln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dash"/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B251EEDA-1E3A-CF6D-D4DB-4A825B4EC4DF}"/>
                </a:ext>
              </a:extLst>
            </p:cNvPr>
            <p:cNvCxnSpPr/>
            <p:nvPr/>
          </p:nvCxnSpPr>
          <p:spPr>
            <a:xfrm flipV="1">
              <a:off x="10130910" y="1972824"/>
              <a:ext cx="1393336" cy="25581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4A2CAC6-5CF6-98C0-8EA0-D359A507CC43}"/>
                </a:ext>
              </a:extLst>
            </p:cNvPr>
            <p:cNvSpPr txBox="1"/>
            <p:nvPr/>
          </p:nvSpPr>
          <p:spPr>
            <a:xfrm>
              <a:off x="10348029" y="1044527"/>
              <a:ext cx="7585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helium</a:t>
              </a:r>
              <a:endParaRPr lang="en-GB" sz="1600" dirty="0"/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B61A6B82-0765-81A3-C30D-3D20C6BD41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16197" y="1217830"/>
              <a:ext cx="22590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409F831-9E04-FAAA-4114-2823B4165F5C}"/>
              </a:ext>
            </a:extLst>
          </p:cNvPr>
          <p:cNvSpPr txBox="1"/>
          <p:nvPr/>
        </p:nvSpPr>
        <p:spPr>
          <a:xfrm>
            <a:off x="7534657" y="6054581"/>
            <a:ext cx="4530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>
                <a:solidFill>
                  <a:schemeClr val="bg1">
                    <a:lumMod val="50000"/>
                  </a:schemeClr>
                </a:solidFill>
              </a:rPr>
              <a:t>*</a:t>
            </a:r>
            <a:r>
              <a:rPr lang="en-GB" sz="1600" dirty="0" err="1">
                <a:solidFill>
                  <a:schemeClr val="bg1">
                    <a:lumMod val="50000"/>
                  </a:schemeClr>
                </a:solidFill>
              </a:rPr>
              <a:t>SiPMs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 also considered by NA62 for upgrade to HIKE</a:t>
            </a:r>
          </a:p>
        </p:txBody>
      </p:sp>
    </p:spTree>
    <p:extLst>
      <p:ext uri="{BB962C8B-B14F-4D97-AF65-F5344CB8AC3E}">
        <p14:creationId xmlns:p14="http://schemas.microsoft.com/office/powerpoint/2010/main" val="188310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graph of a number of blue and black bars&#10;&#10;Description automatically generated">
            <a:extLst>
              <a:ext uri="{FF2B5EF4-FFF2-40B4-BE49-F238E27FC236}">
                <a16:creationId xmlns:a16="http://schemas.microsoft.com/office/drawing/2014/main" id="{358BC008-8F54-2575-4A62-6C7C41A98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415" y="1043612"/>
            <a:ext cx="976651" cy="1684112"/>
          </a:xfrm>
        </p:spPr>
      </p:pic>
      <p:pic>
        <p:nvPicPr>
          <p:cNvPr id="36" name="Picture 35" descr="A graph of a number of blue lines&#10;&#10;Description automatically generated">
            <a:extLst>
              <a:ext uri="{FF2B5EF4-FFF2-40B4-BE49-F238E27FC236}">
                <a16:creationId xmlns:a16="http://schemas.microsoft.com/office/drawing/2014/main" id="{B9C1C263-4FA5-2B1F-E8FC-274EFC58C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231" y="1035345"/>
            <a:ext cx="1810176" cy="16682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3AD039-A16F-619B-3399-07658A7D7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layout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A1600-AF81-354A-087D-9D3A09E34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A999B-BD67-B645-55F1-CA1CBF56B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2BB05-EFF7-F21F-463E-EDF15AD8C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7</a:t>
            </a:fld>
            <a:endParaRPr lang="en-GB"/>
          </a:p>
        </p:txBody>
      </p:sp>
      <p:pic>
        <p:nvPicPr>
          <p:cNvPr id="10" name="Picture 9" descr="A graph of a number of blue and white bars&#10;&#10;Description automatically generated">
            <a:extLst>
              <a:ext uri="{FF2B5EF4-FFF2-40B4-BE49-F238E27FC236}">
                <a16:creationId xmlns:a16="http://schemas.microsoft.com/office/drawing/2014/main" id="{68CE2E9D-AD22-26C4-3B46-6849BE836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/>
          <a:stretch/>
        </p:blipFill>
        <p:spPr>
          <a:xfrm>
            <a:off x="8235144" y="2727724"/>
            <a:ext cx="3446563" cy="1566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6DEB81C-E2CA-C545-937F-754383C65364}"/>
              </a:ext>
            </a:extLst>
          </p:cNvPr>
          <p:cNvGrpSpPr/>
          <p:nvPr/>
        </p:nvGrpSpPr>
        <p:grpSpPr>
          <a:xfrm>
            <a:off x="1075892" y="4215435"/>
            <a:ext cx="6383739" cy="2047509"/>
            <a:chOff x="996554" y="1986876"/>
            <a:chExt cx="6252305" cy="194460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A55F5C9-A0AD-0B7E-64FF-0486B2DE2281}"/>
                </a:ext>
              </a:extLst>
            </p:cNvPr>
            <p:cNvGrpSpPr/>
            <p:nvPr/>
          </p:nvGrpSpPr>
          <p:grpSpPr>
            <a:xfrm flipV="1">
              <a:off x="996554" y="1986876"/>
              <a:ext cx="5731510" cy="1944607"/>
              <a:chOff x="56582" y="0"/>
              <a:chExt cx="5731510" cy="1944857"/>
            </a:xfrm>
          </p:grpSpPr>
          <p:sp>
            <p:nvSpPr>
              <p:cNvPr id="25" name="TextBox 25">
                <a:extLst>
                  <a:ext uri="{FF2B5EF4-FFF2-40B4-BE49-F238E27FC236}">
                    <a16:creationId xmlns:a16="http://schemas.microsoft.com/office/drawing/2014/main" id="{49FE5B70-D753-353E-F284-DBF3F829B944}"/>
                  </a:ext>
                </a:extLst>
              </p:cNvPr>
              <p:cNvSpPr txBox="1"/>
              <p:nvPr/>
            </p:nvSpPr>
            <p:spPr>
              <a:xfrm rot="10800000">
                <a:off x="56582" y="1025054"/>
                <a:ext cx="5731510" cy="5257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Photosensor</a:t>
                </a:r>
                <a:br>
                  <a:rPr lang="en-US" sz="14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</a:b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array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08A39F-E1AA-28E5-98F6-3CA435D8ED5F}"/>
                  </a:ext>
                </a:extLst>
              </p:cNvPr>
              <p:cNvSpPr/>
              <p:nvPr/>
            </p:nvSpPr>
            <p:spPr>
              <a:xfrm>
                <a:off x="1223742" y="645661"/>
                <a:ext cx="3537959" cy="90879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B10A04C4-38E3-6255-6051-55ED9DF38204}"/>
                  </a:ext>
                </a:extLst>
              </p:cNvPr>
              <p:cNvSpPr/>
              <p:nvPr/>
            </p:nvSpPr>
            <p:spPr>
              <a:xfrm>
                <a:off x="1326292" y="884942"/>
                <a:ext cx="3401226" cy="350378"/>
              </a:xfrm>
              <a:custGeom>
                <a:avLst/>
                <a:gdLst>
                  <a:gd name="connsiteX0" fmla="*/ 3341406 w 3401226"/>
                  <a:gd name="connsiteY0" fmla="*/ 0 h 350378"/>
                  <a:gd name="connsiteX1" fmla="*/ 0 w 3401226"/>
                  <a:gd name="connsiteY1" fmla="*/ 282012 h 350378"/>
                  <a:gd name="connsiteX2" fmla="*/ 3367043 w 3401226"/>
                  <a:gd name="connsiteY2" fmla="*/ 350378 h 350378"/>
                  <a:gd name="connsiteX3" fmla="*/ 3401226 w 3401226"/>
                  <a:gd name="connsiteY3" fmla="*/ 213645 h 350378"/>
                  <a:gd name="connsiteX4" fmla="*/ 3384135 w 3401226"/>
                  <a:gd name="connsiteY4" fmla="*/ 102550 h 350378"/>
                  <a:gd name="connsiteX5" fmla="*/ 3341406 w 3401226"/>
                  <a:gd name="connsiteY5" fmla="*/ 0 h 350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01226" h="350378">
                    <a:moveTo>
                      <a:pt x="3341406" y="0"/>
                    </a:moveTo>
                    <a:lnTo>
                      <a:pt x="0" y="282012"/>
                    </a:lnTo>
                    <a:lnTo>
                      <a:pt x="3367043" y="350378"/>
                    </a:lnTo>
                    <a:lnTo>
                      <a:pt x="3401226" y="213645"/>
                    </a:lnTo>
                    <a:lnTo>
                      <a:pt x="3384135" y="102550"/>
                    </a:lnTo>
                    <a:lnTo>
                      <a:pt x="3341406" y="0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2F0D2E8-5B22-D75C-CD5D-81BAAF1AC217}"/>
                  </a:ext>
                </a:extLst>
              </p:cNvPr>
              <p:cNvSpPr/>
              <p:nvPr/>
            </p:nvSpPr>
            <p:spPr>
              <a:xfrm>
                <a:off x="70062" y="380741"/>
                <a:ext cx="5298392" cy="24782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3A83C26-D787-9914-DA1E-09F1DB910B17}"/>
                  </a:ext>
                </a:extLst>
              </p:cNvPr>
              <p:cNvSpPr/>
              <p:nvPr/>
            </p:nvSpPr>
            <p:spPr>
              <a:xfrm>
                <a:off x="1223742" y="996038"/>
                <a:ext cx="89424" cy="43583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6" name="Freeform 9">
                <a:extLst>
                  <a:ext uri="{FF2B5EF4-FFF2-40B4-BE49-F238E27FC236}">
                    <a16:creationId xmlns:a16="http://schemas.microsoft.com/office/drawing/2014/main" id="{3DBEF1C4-9755-968B-517B-174132EAA71B}"/>
                  </a:ext>
                </a:extLst>
              </p:cNvPr>
              <p:cNvSpPr/>
              <p:nvPr/>
            </p:nvSpPr>
            <p:spPr>
              <a:xfrm>
                <a:off x="1309201" y="714026"/>
                <a:ext cx="3426863" cy="606752"/>
              </a:xfrm>
              <a:custGeom>
                <a:avLst/>
                <a:gdLst>
                  <a:gd name="connsiteX0" fmla="*/ 111095 w 3426863"/>
                  <a:gd name="connsiteY0" fmla="*/ 8546 h 606752"/>
                  <a:gd name="connsiteX1" fmla="*/ 3367043 w 3426863"/>
                  <a:gd name="connsiteY1" fmla="*/ 170916 h 606752"/>
                  <a:gd name="connsiteX2" fmla="*/ 3401226 w 3426863"/>
                  <a:gd name="connsiteY2" fmla="*/ 290558 h 606752"/>
                  <a:gd name="connsiteX3" fmla="*/ 3418317 w 3426863"/>
                  <a:gd name="connsiteY3" fmla="*/ 393107 h 606752"/>
                  <a:gd name="connsiteX4" fmla="*/ 3401226 w 3426863"/>
                  <a:gd name="connsiteY4" fmla="*/ 504202 h 606752"/>
                  <a:gd name="connsiteX5" fmla="*/ 3384134 w 3426863"/>
                  <a:gd name="connsiteY5" fmla="*/ 521294 h 606752"/>
                  <a:gd name="connsiteX6" fmla="*/ 0 w 3426863"/>
                  <a:gd name="connsiteY6" fmla="*/ 606752 h 606752"/>
                  <a:gd name="connsiteX7" fmla="*/ 3367043 w 3426863"/>
                  <a:gd name="connsiteY7" fmla="*/ 179462 h 606752"/>
                  <a:gd name="connsiteX8" fmla="*/ 3401226 w 3426863"/>
                  <a:gd name="connsiteY8" fmla="*/ 239283 h 606752"/>
                  <a:gd name="connsiteX9" fmla="*/ 3426863 w 3426863"/>
                  <a:gd name="connsiteY9" fmla="*/ 384561 h 606752"/>
                  <a:gd name="connsiteX10" fmla="*/ 3392680 w 3426863"/>
                  <a:gd name="connsiteY10" fmla="*/ 470019 h 606752"/>
                  <a:gd name="connsiteX11" fmla="*/ 3375589 w 3426863"/>
                  <a:gd name="connsiteY11" fmla="*/ 538386 h 606752"/>
                  <a:gd name="connsiteX12" fmla="*/ 8546 w 3426863"/>
                  <a:gd name="connsiteY12" fmla="*/ 0 h 606752"/>
                  <a:gd name="connsiteX13" fmla="*/ 8546 w 3426863"/>
                  <a:gd name="connsiteY13" fmla="*/ 0 h 606752"/>
                  <a:gd name="connsiteX14" fmla="*/ 111095 w 3426863"/>
                  <a:gd name="connsiteY14" fmla="*/ 8546 h 606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426863" h="606752">
                    <a:moveTo>
                      <a:pt x="111095" y="8546"/>
                    </a:moveTo>
                    <a:lnTo>
                      <a:pt x="3367043" y="170916"/>
                    </a:lnTo>
                    <a:lnTo>
                      <a:pt x="3401226" y="290558"/>
                    </a:lnTo>
                    <a:lnTo>
                      <a:pt x="3418317" y="393107"/>
                    </a:lnTo>
                    <a:lnTo>
                      <a:pt x="3401226" y="504202"/>
                    </a:lnTo>
                    <a:lnTo>
                      <a:pt x="3384134" y="521294"/>
                    </a:lnTo>
                    <a:lnTo>
                      <a:pt x="0" y="606752"/>
                    </a:lnTo>
                    <a:lnTo>
                      <a:pt x="3367043" y="179462"/>
                    </a:lnTo>
                    <a:lnTo>
                      <a:pt x="3401226" y="239283"/>
                    </a:lnTo>
                    <a:lnTo>
                      <a:pt x="3426863" y="384561"/>
                    </a:lnTo>
                    <a:lnTo>
                      <a:pt x="3392680" y="470019"/>
                    </a:lnTo>
                    <a:lnTo>
                      <a:pt x="3375589" y="538386"/>
                    </a:lnTo>
                    <a:lnTo>
                      <a:pt x="8546" y="0"/>
                    </a:lnTo>
                    <a:lnTo>
                      <a:pt x="8546" y="0"/>
                    </a:lnTo>
                    <a:lnTo>
                      <a:pt x="111095" y="8546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0EB977FC-5962-268C-6AD6-BD329EE09B24}"/>
                  </a:ext>
                </a:extLst>
              </p:cNvPr>
              <p:cNvSpPr/>
              <p:nvPr/>
            </p:nvSpPr>
            <p:spPr>
              <a:xfrm>
                <a:off x="3201788" y="876396"/>
                <a:ext cx="1517185" cy="358924"/>
              </a:xfrm>
              <a:custGeom>
                <a:avLst/>
                <a:gdLst>
                  <a:gd name="connsiteX0" fmla="*/ 0 w 1273324"/>
                  <a:gd name="connsiteY0" fmla="*/ 153824 h 358924"/>
                  <a:gd name="connsiteX1" fmla="*/ 1222049 w 1273324"/>
                  <a:gd name="connsiteY1" fmla="*/ 0 h 358924"/>
                  <a:gd name="connsiteX2" fmla="*/ 1264778 w 1273324"/>
                  <a:gd name="connsiteY2" fmla="*/ 94004 h 358924"/>
                  <a:gd name="connsiteX3" fmla="*/ 1273324 w 1273324"/>
                  <a:gd name="connsiteY3" fmla="*/ 162370 h 358924"/>
                  <a:gd name="connsiteX4" fmla="*/ 1273324 w 1273324"/>
                  <a:gd name="connsiteY4" fmla="*/ 264920 h 358924"/>
                  <a:gd name="connsiteX5" fmla="*/ 1239141 w 1273324"/>
                  <a:gd name="connsiteY5" fmla="*/ 358924 h 358924"/>
                  <a:gd name="connsiteX6" fmla="*/ 0 w 1273324"/>
                  <a:gd name="connsiteY6" fmla="*/ 153824 h 358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73324" h="358924">
                    <a:moveTo>
                      <a:pt x="0" y="153824"/>
                    </a:moveTo>
                    <a:lnTo>
                      <a:pt x="1222049" y="0"/>
                    </a:lnTo>
                    <a:lnTo>
                      <a:pt x="1264778" y="94004"/>
                    </a:lnTo>
                    <a:lnTo>
                      <a:pt x="1273324" y="162370"/>
                    </a:lnTo>
                    <a:lnTo>
                      <a:pt x="1273324" y="264920"/>
                    </a:lnTo>
                    <a:lnTo>
                      <a:pt x="1239141" y="358924"/>
                    </a:lnTo>
                    <a:lnTo>
                      <a:pt x="0" y="15382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7549DE9-3181-46CF-C403-EB4636731628}"/>
                  </a:ext>
                </a:extLst>
              </p:cNvPr>
              <p:cNvCxnSpPr/>
              <p:nvPr/>
            </p:nvCxnSpPr>
            <p:spPr>
              <a:xfrm>
                <a:off x="1096268" y="686053"/>
                <a:ext cx="4272185" cy="435214"/>
              </a:xfrm>
              <a:prstGeom prst="straightConnector1">
                <a:avLst/>
              </a:prstGeom>
              <a:ln w="12700">
                <a:solidFill>
                  <a:srgbClr val="0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Arc 18">
                <a:extLst>
                  <a:ext uri="{FF2B5EF4-FFF2-40B4-BE49-F238E27FC236}">
                    <a16:creationId xmlns:a16="http://schemas.microsoft.com/office/drawing/2014/main" id="{878B4583-B36A-59CA-CC8C-9141AFF00421}"/>
                  </a:ext>
                </a:extLst>
              </p:cNvPr>
              <p:cNvSpPr/>
              <p:nvPr/>
            </p:nvSpPr>
            <p:spPr>
              <a:xfrm rot="2810175">
                <a:off x="3430670" y="457667"/>
                <a:ext cx="1245098" cy="1412055"/>
              </a:xfrm>
              <a:prstGeom prst="arc">
                <a:avLst>
                  <a:gd name="adj1" fmla="val 16200000"/>
                  <a:gd name="adj2" fmla="val 20656806"/>
                </a:avLst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77C4F553-BA71-E9C8-E79E-E606C90B5401}"/>
                  </a:ext>
                </a:extLst>
              </p:cNvPr>
              <p:cNvSpPr/>
              <p:nvPr/>
            </p:nvSpPr>
            <p:spPr>
              <a:xfrm rot="16606869">
                <a:off x="628608" y="163568"/>
                <a:ext cx="316194" cy="938224"/>
              </a:xfrm>
              <a:prstGeom prst="triangle">
                <a:avLst>
                  <a:gd name="adj" fmla="val 5698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AF0F83E-88D2-3020-0DE3-66E3CECF88AF}"/>
                  </a:ext>
                </a:extLst>
              </p:cNvPr>
              <p:cNvCxnSpPr/>
              <p:nvPr/>
            </p:nvCxnSpPr>
            <p:spPr>
              <a:xfrm>
                <a:off x="1223742" y="1790797"/>
                <a:ext cx="3537959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2">
                <a:extLst>
                  <a:ext uri="{FF2B5EF4-FFF2-40B4-BE49-F238E27FC236}">
                    <a16:creationId xmlns:a16="http://schemas.microsoft.com/office/drawing/2014/main" id="{11C879A1-543B-F81A-DEDE-437854303C46}"/>
                  </a:ext>
                </a:extLst>
              </p:cNvPr>
              <p:cNvSpPr txBox="1"/>
              <p:nvPr/>
            </p:nvSpPr>
            <p:spPr>
              <a:xfrm rot="10800000">
                <a:off x="2661227" y="1637040"/>
                <a:ext cx="716863" cy="3078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00 cm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3" name="TextBox 23">
                <a:extLst>
                  <a:ext uri="{FF2B5EF4-FFF2-40B4-BE49-F238E27FC236}">
                    <a16:creationId xmlns:a16="http://schemas.microsoft.com/office/drawing/2014/main" id="{23B50AB3-9A35-9A0E-A012-6ED361B083FE}"/>
                  </a:ext>
                </a:extLst>
              </p:cNvPr>
              <p:cNvSpPr txBox="1"/>
              <p:nvPr/>
            </p:nvSpPr>
            <p:spPr>
              <a:xfrm rot="10800000">
                <a:off x="3057597" y="1269762"/>
                <a:ext cx="1426994" cy="3078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Helium (or neon)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4" name="TextBox 24">
                <a:extLst>
                  <a:ext uri="{FF2B5EF4-FFF2-40B4-BE49-F238E27FC236}">
                    <a16:creationId xmlns:a16="http://schemas.microsoft.com/office/drawing/2014/main" id="{6A950707-8470-0F02-1AC6-9190F8FF1640}"/>
                  </a:ext>
                </a:extLst>
              </p:cNvPr>
              <p:cNvSpPr txBox="1"/>
              <p:nvPr/>
            </p:nvSpPr>
            <p:spPr>
              <a:xfrm rot="10800000">
                <a:off x="4962214" y="647591"/>
                <a:ext cx="652780" cy="30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Mirror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6" name="TextBox 26">
                <a:extLst>
                  <a:ext uri="{FF2B5EF4-FFF2-40B4-BE49-F238E27FC236}">
                    <a16:creationId xmlns:a16="http://schemas.microsoft.com/office/drawing/2014/main" id="{E34444D4-6994-BB80-02EA-FF45A700915F}"/>
                  </a:ext>
                </a:extLst>
              </p:cNvPr>
              <p:cNvSpPr txBox="1"/>
              <p:nvPr/>
            </p:nvSpPr>
            <p:spPr>
              <a:xfrm rot="10800000">
                <a:off x="4951600" y="1178601"/>
                <a:ext cx="558165" cy="30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Track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7" name="TextBox 27">
                <a:extLst>
                  <a:ext uri="{FF2B5EF4-FFF2-40B4-BE49-F238E27FC236}">
                    <a16:creationId xmlns:a16="http://schemas.microsoft.com/office/drawing/2014/main" id="{8A75C795-EAC5-0816-AD3A-ED3CBC4F2A10}"/>
                  </a:ext>
                </a:extLst>
              </p:cNvPr>
              <p:cNvSpPr txBox="1"/>
              <p:nvPr/>
            </p:nvSpPr>
            <p:spPr>
              <a:xfrm rot="10800000">
                <a:off x="709030" y="0"/>
                <a:ext cx="2245360" cy="308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kern="12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Beam-pipe with exit window</a:t>
                </a:r>
                <a:endParaRPr lang="en-GB" sz="1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999C3684-DBF5-8B15-1683-DF944A88AF77}"/>
                  </a:ext>
                </a:extLst>
              </p:cNvPr>
              <p:cNvCxnSpPr/>
              <p:nvPr/>
            </p:nvCxnSpPr>
            <p:spPr>
              <a:xfrm>
                <a:off x="1138997" y="304869"/>
                <a:ext cx="0" cy="267131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0FD2BE08-27EB-121F-363F-C6710FBFBE47}"/>
                  </a:ext>
                </a:extLst>
              </p:cNvPr>
              <p:cNvCxnSpPr/>
              <p:nvPr/>
            </p:nvCxnSpPr>
            <p:spPr>
              <a:xfrm>
                <a:off x="849707" y="1241529"/>
                <a:ext cx="329323" cy="233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63387FE-D49C-CC58-19C3-2206E63251A0}"/>
                  </a:ext>
                </a:extLst>
              </p:cNvPr>
              <p:cNvCxnSpPr/>
              <p:nvPr/>
            </p:nvCxnSpPr>
            <p:spPr>
              <a:xfrm flipH="1">
                <a:off x="4650627" y="785402"/>
                <a:ext cx="309518" cy="677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8FB52A7-0730-A810-DD6A-A4ABC7E5D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3742" y="2317166"/>
              <a:ext cx="0" cy="966809"/>
            </a:xfrm>
            <a:prstGeom prst="straightConnector1">
              <a:avLst/>
            </a:prstGeom>
            <a:ln>
              <a:solidFill>
                <a:srgbClr val="00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22">
              <a:extLst>
                <a:ext uri="{FF2B5EF4-FFF2-40B4-BE49-F238E27FC236}">
                  <a16:creationId xmlns:a16="http://schemas.microsoft.com/office/drawing/2014/main" id="{5011E7B2-0AF3-B0CB-F9C0-FD5D382C06C3}"/>
                </a:ext>
              </a:extLst>
            </p:cNvPr>
            <p:cNvSpPr txBox="1"/>
            <p:nvPr/>
          </p:nvSpPr>
          <p:spPr>
            <a:xfrm rot="10800000" flipV="1">
              <a:off x="6583292" y="2618627"/>
              <a:ext cx="665567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15</a:t>
              </a:r>
              <a:r>
                <a:rPr lang="en-US" sz="1400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cm</a:t>
              </a:r>
              <a:endPara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3C86E-8DE6-CB5F-FFE6-9A30C490A6CE}"/>
              </a:ext>
            </a:extLst>
          </p:cNvPr>
          <p:cNvSpPr txBox="1">
            <a:spLocks/>
          </p:cNvSpPr>
          <p:nvPr/>
        </p:nvSpPr>
        <p:spPr>
          <a:xfrm>
            <a:off x="624489" y="1188747"/>
            <a:ext cx="7286546" cy="50005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Use a spherical mirror at the end of the radiator volume, radius of curvature </a:t>
            </a:r>
            <a:r>
              <a:rPr lang="en-US" i="1" dirty="0">
                <a:solidFill>
                  <a:schemeClr val="tx2"/>
                </a:solidFill>
              </a:rPr>
              <a:t>R </a:t>
            </a:r>
            <a:r>
              <a:rPr lang="en-US" dirty="0">
                <a:solidFill>
                  <a:schemeClr val="tx2"/>
                </a:solidFill>
              </a:rPr>
              <a:t>= 2</a:t>
            </a:r>
            <a:r>
              <a:rPr lang="en-US" i="1" dirty="0">
                <a:solidFill>
                  <a:schemeClr val="tx2"/>
                </a:solidFill>
              </a:rPr>
              <a:t>L</a:t>
            </a:r>
            <a:r>
              <a:rPr lang="en-US" dirty="0">
                <a:solidFill>
                  <a:schemeClr val="tx2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</a:rPr>
              <a:t>10 m</a:t>
            </a:r>
            <a:r>
              <a:rPr lang="en-US" dirty="0">
                <a:solidFill>
                  <a:schemeClr val="tx2"/>
                </a:solidFill>
              </a:rPr>
              <a:t>;  Cherenkov angle = 8.4 </a:t>
            </a:r>
            <a:r>
              <a:rPr lang="en-US" dirty="0" err="1">
                <a:solidFill>
                  <a:schemeClr val="tx2"/>
                </a:solidFill>
              </a:rPr>
              <a:t>mrad</a:t>
            </a:r>
            <a:r>
              <a:rPr lang="en-US" dirty="0">
                <a:solidFill>
                  <a:schemeClr val="tx2"/>
                </a:solidFill>
              </a:rPr>
              <a:t> for helium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US" dirty="0">
                <a:solidFill>
                  <a:schemeClr val="tx2"/>
                </a:solidFill>
              </a:rPr>
              <a:t>ring images are quite small:  diameter </a:t>
            </a:r>
            <a:r>
              <a:rPr lang="en-US" i="1" dirty="0">
                <a:solidFill>
                  <a:schemeClr val="tx2"/>
                </a:solidFill>
              </a:rPr>
              <a:t>d</a:t>
            </a:r>
            <a:r>
              <a:rPr lang="en-US" dirty="0">
                <a:solidFill>
                  <a:schemeClr val="tx2"/>
                </a:solidFill>
              </a:rPr>
              <a:t> = </a:t>
            </a:r>
            <a:r>
              <a:rPr lang="en-US" i="1" dirty="0">
                <a:solidFill>
                  <a:schemeClr val="tx2"/>
                </a:solidFill>
              </a:rPr>
              <a:t>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</a:t>
            </a:r>
            <a:r>
              <a:rPr lang="en-US" baseline="-25000" dirty="0">
                <a:solidFill>
                  <a:schemeClr val="tx2"/>
                </a:solidFill>
                <a:sym typeface="Symbol" panose="05050102010706020507" pitchFamily="18" charset="2"/>
              </a:rPr>
              <a:t>C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8.4 cm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Angle of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</a:rPr>
              <a:t>Λ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c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after channeling is 7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mrad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 rings offset by 7 cm at photodetector plane, plus any tilt of the focusing mirror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Images spread due to opening angle of decay products &lt; ~ 3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mrad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→ cover the angular range ~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5 – 11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mrad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with photodetectors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Vessel can be a simple cylindrical tube ~ 15 cm in diameter, 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with mirror at one end, detector at the 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1BC3BB-0A09-542A-8764-5770D8FDCD9E}"/>
              </a:ext>
            </a:extLst>
          </p:cNvPr>
          <p:cNvSpPr txBox="1"/>
          <p:nvPr/>
        </p:nvSpPr>
        <p:spPr>
          <a:xfrm>
            <a:off x="8330399" y="802402"/>
            <a:ext cx="3134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Opening angle of </a:t>
            </a:r>
            <a:r>
              <a:rPr lang="el-GR" sz="1600" dirty="0"/>
              <a:t>Λ</a:t>
            </a:r>
            <a:r>
              <a:rPr lang="en-US" sz="1600" baseline="-25000" dirty="0"/>
              <a:t>c</a:t>
            </a:r>
            <a:r>
              <a:rPr lang="en-US" sz="1600" dirty="0"/>
              <a:t> decay products</a:t>
            </a:r>
            <a:endParaRPr lang="en-GB" sz="16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27AEE3-327E-5809-C57D-DA6D6F4029C5}"/>
              </a:ext>
            </a:extLst>
          </p:cNvPr>
          <p:cNvSpPr txBox="1"/>
          <p:nvPr/>
        </p:nvSpPr>
        <p:spPr>
          <a:xfrm>
            <a:off x="9106486" y="1498612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</a:t>
            </a:r>
            <a:endParaRPr lang="en-GB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BE4140F-5674-A2EF-1AA5-A42236007BD4}"/>
              </a:ext>
            </a:extLst>
          </p:cNvPr>
          <p:cNvSpPr txBox="1"/>
          <p:nvPr/>
        </p:nvSpPr>
        <p:spPr>
          <a:xfrm>
            <a:off x="10913787" y="301852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π</a:t>
            </a:r>
            <a:endParaRPr lang="en-GB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716E3B-9BD7-3038-C87A-7086D4CF3A12}"/>
              </a:ext>
            </a:extLst>
          </p:cNvPr>
          <p:cNvSpPr txBox="1"/>
          <p:nvPr/>
        </p:nvSpPr>
        <p:spPr>
          <a:xfrm>
            <a:off x="10884866" y="157276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</a:t>
            </a:r>
            <a:endParaRPr lang="en-GB" b="1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274CE74-BE6D-F5D9-C96D-9F4D0A3F6ABB}"/>
              </a:ext>
            </a:extLst>
          </p:cNvPr>
          <p:cNvCxnSpPr/>
          <p:nvPr/>
        </p:nvCxnSpPr>
        <p:spPr>
          <a:xfrm>
            <a:off x="9447164" y="2153537"/>
            <a:ext cx="0" cy="41019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B0FFEA-0B4E-54C2-0BA3-FD52FFFBCF59}"/>
              </a:ext>
            </a:extLst>
          </p:cNvPr>
          <p:cNvCxnSpPr/>
          <p:nvPr/>
        </p:nvCxnSpPr>
        <p:spPr>
          <a:xfrm>
            <a:off x="9415618" y="3681810"/>
            <a:ext cx="0" cy="41019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9F1C98F-EE92-AA09-0ECF-AA0AFCF8397E}"/>
              </a:ext>
            </a:extLst>
          </p:cNvPr>
          <p:cNvCxnSpPr/>
          <p:nvPr/>
        </p:nvCxnSpPr>
        <p:spPr>
          <a:xfrm>
            <a:off x="10674911" y="2117930"/>
            <a:ext cx="0" cy="41019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2684B2A-2095-F244-698B-16517E8B28D6}"/>
              </a:ext>
            </a:extLst>
          </p:cNvPr>
          <p:cNvSpPr txBox="1"/>
          <p:nvPr/>
        </p:nvSpPr>
        <p:spPr>
          <a:xfrm>
            <a:off x="9293917" y="3398378"/>
            <a:ext cx="698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3 </a:t>
            </a:r>
            <a:r>
              <a:rPr lang="en-US" sz="1400" dirty="0" err="1">
                <a:solidFill>
                  <a:srgbClr val="FF0000"/>
                </a:solidFill>
              </a:rPr>
              <a:t>mrad</a:t>
            </a:r>
            <a:endParaRPr lang="en-GB" sz="1400" dirty="0">
              <a:solidFill>
                <a:srgbClr val="FF0000"/>
              </a:solidFill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5196A19-5925-0FC1-B8DD-9BCC228014AE}"/>
              </a:ext>
            </a:extLst>
          </p:cNvPr>
          <p:cNvGrpSpPr/>
          <p:nvPr/>
        </p:nvGrpSpPr>
        <p:grpSpPr>
          <a:xfrm>
            <a:off x="5603668" y="3666980"/>
            <a:ext cx="5831233" cy="2592728"/>
            <a:chOff x="5603668" y="3666980"/>
            <a:chExt cx="5831233" cy="2592728"/>
          </a:xfrm>
        </p:grpSpPr>
        <p:pic>
          <p:nvPicPr>
            <p:cNvPr id="39" name="Picture 38" descr="A lamp shade with a metal shade&#10;&#10;Description automatically generated">
              <a:extLst>
                <a:ext uri="{FF2B5EF4-FFF2-40B4-BE49-F238E27FC236}">
                  <a16:creationId xmlns:a16="http://schemas.microsoft.com/office/drawing/2014/main" id="{EB53E8BC-EE32-967F-64AF-4D269CF149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70"/>
            <a:stretch/>
          </p:blipFill>
          <p:spPr>
            <a:xfrm>
              <a:off x="8294698" y="4850081"/>
              <a:ext cx="1317740" cy="1409627"/>
            </a:xfrm>
            <a:prstGeom prst="rect">
              <a:avLst/>
            </a:prstGeom>
          </p:spPr>
        </p:pic>
        <p:pic>
          <p:nvPicPr>
            <p:cNvPr id="41" name="Picture 40" descr="A black and white telescope&#10;&#10;Description automatically generated">
              <a:extLst>
                <a:ext uri="{FF2B5EF4-FFF2-40B4-BE49-F238E27FC236}">
                  <a16:creationId xmlns:a16="http://schemas.microsoft.com/office/drawing/2014/main" id="{164A89A6-012A-03C4-3B36-21C7603087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1" b="12139"/>
            <a:stretch/>
          </p:blipFill>
          <p:spPr>
            <a:xfrm rot="16200000">
              <a:off x="9874566" y="4698827"/>
              <a:ext cx="1399630" cy="172104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BDA149-6F08-6029-7D18-84014CFEE116}"/>
                </a:ext>
              </a:extLst>
            </p:cNvPr>
            <p:cNvSpPr txBox="1"/>
            <p:nvPr/>
          </p:nvSpPr>
          <p:spPr>
            <a:xfrm>
              <a:off x="8184772" y="4459749"/>
              <a:ext cx="29915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Commercial Newtonian telescope</a:t>
              </a:r>
              <a:endParaRPr lang="en-GB" sz="16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3435A6-B509-6E24-7F87-03FC4B7BE143}"/>
                </a:ext>
              </a:extLst>
            </p:cNvPr>
            <p:cNvSpPr txBox="1"/>
            <p:nvPr/>
          </p:nvSpPr>
          <p:spPr>
            <a:xfrm>
              <a:off x="5603668" y="3666980"/>
              <a:ext cx="21175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bg1">
                      <a:lumMod val="50000"/>
                    </a:schemeClr>
                  </a:solidFill>
                </a:rPr>
                <a:t>(like a telescope…)</a:t>
              </a:r>
              <a:br>
                <a:rPr lang="en-US" sz="20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Symbol" panose="05050102010706020507" pitchFamily="18" charset="2"/>
                </a:rPr>
              </a:br>
              <a:endParaRPr lang="en-GB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7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E47DA-0029-E8D5-1664-C8F153F7C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07" y="1209046"/>
            <a:ext cx="5231321" cy="500051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Simulate high momentum tracks passing through the RICH volume, with flat angular distribution over 7.0</a:t>
            </a:r>
            <a:r>
              <a:rPr lang="en-US" dirty="0">
                <a:solidFill>
                  <a:schemeClr val="tx2"/>
                </a:solidFill>
                <a:sym typeface="Symbol" panose="05050102010706020507" pitchFamily="18" charset="2"/>
              </a:rPr>
              <a:t> 3.5 </a:t>
            </a:r>
            <a:r>
              <a:rPr lang="en-US" dirty="0" err="1">
                <a:solidFill>
                  <a:schemeClr val="tx2"/>
                </a:solidFill>
                <a:sym typeface="Symbol" panose="05050102010706020507" pitchFamily="18" charset="2"/>
              </a:rPr>
              <a:t>mrad</a:t>
            </a:r>
            <a:endParaRPr lang="en-US" dirty="0">
              <a:solidFill>
                <a:schemeClr val="tx2"/>
              </a:solidFill>
              <a:sym typeface="Symbol" panose="05050102010706020507" pitchFamily="18" charset="2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Cherenkov photons ray traced to detector plane and mirror alignment adjusted so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image avoids the entrance window</a:t>
            </a:r>
          </a:p>
          <a:p>
            <a:pPr>
              <a:spcAft>
                <a:spcPts val="1200"/>
              </a:spcAft>
            </a:pPr>
            <a:r>
              <a:rPr lang="en-GB" dirty="0">
                <a:solidFill>
                  <a:schemeClr val="tx2"/>
                </a:solidFill>
                <a:sym typeface="Symbol" panose="05050102010706020507" pitchFamily="18" charset="2"/>
              </a:rPr>
              <a:t>Material budget should not be an issue, given the high momenta;  the photodetectors are anyway located away from the incident tracks</a:t>
            </a:r>
            <a:endParaRPr lang="en-US" dirty="0">
              <a:solidFill>
                <a:schemeClr val="accent6">
                  <a:lumMod val="75000"/>
                </a:schemeClr>
              </a:solidFill>
              <a:sym typeface="Symbol" panose="05050102010706020507" pitchFamily="18" charset="2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sym typeface="Symbol" panose="05050102010706020507" pitchFamily="18" charset="2"/>
              </a:rPr>
              <a:t>Hits from a single track highlighted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Region to be covered by photodetector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~ 11 cm in diameter (i.e. ~ 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95 cm</a:t>
            </a:r>
            <a:r>
              <a:rPr lang="en-US" baseline="30000" dirty="0">
                <a:solidFill>
                  <a:srgbClr val="FF0000"/>
                </a:solidFill>
                <a:sym typeface="Symbol" panose="05050102010706020507" pitchFamily="18" charset="2"/>
              </a:rPr>
              <a:t>2</a:t>
            </a:r>
            <a:r>
              <a:rPr lang="en-US" dirty="0">
                <a:solidFill>
                  <a:srgbClr val="FF0000"/>
                </a:solidFill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area)</a:t>
            </a:r>
            <a:br>
              <a:rPr lang="en-GB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</a:br>
            <a:r>
              <a:rPr lang="en-GB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—can save some area by not instrumenting inner part:</a:t>
            </a:r>
          </a:p>
        </p:txBody>
      </p:sp>
      <p:sp>
        <p:nvSpPr>
          <p:cNvPr id="4944" name="Oval 4943">
            <a:extLst>
              <a:ext uri="{FF2B5EF4-FFF2-40B4-BE49-F238E27FC236}">
                <a16:creationId xmlns:a16="http://schemas.microsoft.com/office/drawing/2014/main" id="{258604D9-4E8C-3BAA-745C-2C7132083C7A}"/>
              </a:ext>
            </a:extLst>
          </p:cNvPr>
          <p:cNvSpPr/>
          <p:nvPr/>
        </p:nvSpPr>
        <p:spPr>
          <a:xfrm>
            <a:off x="7015255" y="1218195"/>
            <a:ext cx="4319046" cy="431904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522" name="Group 5521">
            <a:extLst>
              <a:ext uri="{FF2B5EF4-FFF2-40B4-BE49-F238E27FC236}">
                <a16:creationId xmlns:a16="http://schemas.microsoft.com/office/drawing/2014/main" id="{8E9EB5A4-72E8-4EBA-645D-958019ED54B6}"/>
              </a:ext>
            </a:extLst>
          </p:cNvPr>
          <p:cNvGrpSpPr/>
          <p:nvPr/>
        </p:nvGrpSpPr>
        <p:grpSpPr>
          <a:xfrm>
            <a:off x="7593795" y="854241"/>
            <a:ext cx="4259376" cy="3931270"/>
            <a:chOff x="7593795" y="854241"/>
            <a:chExt cx="4259376" cy="3931270"/>
          </a:xfrm>
        </p:grpSpPr>
        <p:sp>
          <p:nvSpPr>
            <p:cNvPr id="5379" name="Oval 5378">
              <a:extLst>
                <a:ext uri="{FF2B5EF4-FFF2-40B4-BE49-F238E27FC236}">
                  <a16:creationId xmlns:a16="http://schemas.microsoft.com/office/drawing/2014/main" id="{B2410FD9-AF88-D3E5-7E00-30CF9EBCBAC6}"/>
                </a:ext>
              </a:extLst>
            </p:cNvPr>
            <p:cNvSpPr/>
            <p:nvPr/>
          </p:nvSpPr>
          <p:spPr>
            <a:xfrm>
              <a:off x="7593795" y="1642381"/>
              <a:ext cx="3143130" cy="31431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85" name="TextBox 5384">
              <a:extLst>
                <a:ext uri="{FF2B5EF4-FFF2-40B4-BE49-F238E27FC236}">
                  <a16:creationId xmlns:a16="http://schemas.microsoft.com/office/drawing/2014/main" id="{EB952D89-8081-EBAC-642C-5820C17827B5}"/>
                </a:ext>
              </a:extLst>
            </p:cNvPr>
            <p:cNvSpPr txBox="1"/>
            <p:nvPr/>
          </p:nvSpPr>
          <p:spPr>
            <a:xfrm>
              <a:off x="10043380" y="854241"/>
              <a:ext cx="18097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Photodetector area</a:t>
              </a:r>
              <a:endParaRPr lang="en-GB" sz="1600" dirty="0">
                <a:solidFill>
                  <a:srgbClr val="FF0000"/>
                </a:solidFill>
              </a:endParaRPr>
            </a:p>
          </p:txBody>
        </p:sp>
        <p:cxnSp>
          <p:nvCxnSpPr>
            <p:cNvPr id="5400" name="Straight Arrow Connector 5399">
              <a:extLst>
                <a:ext uri="{FF2B5EF4-FFF2-40B4-BE49-F238E27FC236}">
                  <a16:creationId xmlns:a16="http://schemas.microsoft.com/office/drawing/2014/main" id="{23E2FFE6-672A-1E3F-CFE7-B6E67C4BD2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73546" y="1214045"/>
              <a:ext cx="546736" cy="766539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24" name="Group 5523">
            <a:extLst>
              <a:ext uri="{FF2B5EF4-FFF2-40B4-BE49-F238E27FC236}">
                <a16:creationId xmlns:a16="http://schemas.microsoft.com/office/drawing/2014/main" id="{86FB636E-C877-7220-A420-F486293C7B7E}"/>
              </a:ext>
            </a:extLst>
          </p:cNvPr>
          <p:cNvGrpSpPr/>
          <p:nvPr/>
        </p:nvGrpSpPr>
        <p:grpSpPr>
          <a:xfrm>
            <a:off x="2129243" y="1610167"/>
            <a:ext cx="8632333" cy="4155496"/>
            <a:chOff x="2129243" y="1610167"/>
            <a:chExt cx="8632333" cy="41554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62C1E0-D11A-36AD-2161-DA618D0A635A}"/>
                </a:ext>
              </a:extLst>
            </p:cNvPr>
            <p:cNvGrpSpPr/>
            <p:nvPr/>
          </p:nvGrpSpPr>
          <p:grpSpPr>
            <a:xfrm>
              <a:off x="7570662" y="1610167"/>
              <a:ext cx="3190914" cy="3214146"/>
              <a:chOff x="7658025" y="1616058"/>
              <a:chExt cx="3190914" cy="3214146"/>
            </a:xfrm>
            <a:noFill/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CEDDDA7-3275-E651-962B-94F0804CDFE4}"/>
                  </a:ext>
                </a:extLst>
              </p:cNvPr>
              <p:cNvGrpSpPr/>
              <p:nvPr/>
            </p:nvGrpSpPr>
            <p:grpSpPr>
              <a:xfrm>
                <a:off x="9249510" y="1665042"/>
                <a:ext cx="1182745" cy="1216247"/>
                <a:chOff x="3784600" y="3759200"/>
                <a:chExt cx="1182745" cy="1216247"/>
              </a:xfrm>
              <a:grpFill/>
            </p:grpSpPr>
            <p:sp>
              <p:nvSpPr>
                <p:cNvPr id="5483" name="Freeform 225">
                  <a:extLst>
                    <a:ext uri="{FF2B5EF4-FFF2-40B4-BE49-F238E27FC236}">
                      <a16:creationId xmlns:a16="http://schemas.microsoft.com/office/drawing/2014/main" id="{35B98F77-2B12-02CB-6DB8-D8197ABED2B3}"/>
                    </a:ext>
                  </a:extLst>
                </p:cNvPr>
                <p:cNvSpPr/>
                <p:nvPr/>
              </p:nvSpPr>
              <p:spPr>
                <a:xfrm>
                  <a:off x="3784600" y="42164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84" name="Freeform 226">
                  <a:extLst>
                    <a:ext uri="{FF2B5EF4-FFF2-40B4-BE49-F238E27FC236}">
                      <a16:creationId xmlns:a16="http://schemas.microsoft.com/office/drawing/2014/main" id="{CEB7D93A-B27C-02E9-EE0E-F16FC87976D0}"/>
                    </a:ext>
                  </a:extLst>
                </p:cNvPr>
                <p:cNvSpPr/>
                <p:nvPr/>
              </p:nvSpPr>
              <p:spPr>
                <a:xfrm>
                  <a:off x="3784600" y="37592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5485" name="Group 5484">
                  <a:extLst>
                    <a:ext uri="{FF2B5EF4-FFF2-40B4-BE49-F238E27FC236}">
                      <a16:creationId xmlns:a16="http://schemas.microsoft.com/office/drawing/2014/main" id="{564FF344-9B57-3185-7013-0D746FD2CC90}"/>
                    </a:ext>
                  </a:extLst>
                </p:cNvPr>
                <p:cNvGrpSpPr/>
                <p:nvPr/>
              </p:nvGrpSpPr>
              <p:grpSpPr>
                <a:xfrm rot="267128">
                  <a:off x="3878886" y="3764304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20" name="Freeform 225">
                    <a:extLst>
                      <a:ext uri="{FF2B5EF4-FFF2-40B4-BE49-F238E27FC236}">
                        <a16:creationId xmlns:a16="http://schemas.microsoft.com/office/drawing/2014/main" id="{97C40A6D-BAE4-368E-7518-E8AE46A4CD5C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21" name="Freeform 226">
                    <a:extLst>
                      <a:ext uri="{FF2B5EF4-FFF2-40B4-BE49-F238E27FC236}">
                        <a16:creationId xmlns:a16="http://schemas.microsoft.com/office/drawing/2014/main" id="{2CFED42E-ABAC-9EA2-44C1-6FB006ECB026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86" name="Group 5485">
                  <a:extLst>
                    <a:ext uri="{FF2B5EF4-FFF2-40B4-BE49-F238E27FC236}">
                      <a16:creationId xmlns:a16="http://schemas.microsoft.com/office/drawing/2014/main" id="{A93387A0-558C-9B92-FD43-54180CF34E90}"/>
                    </a:ext>
                  </a:extLst>
                </p:cNvPr>
                <p:cNvGrpSpPr/>
                <p:nvPr/>
              </p:nvGrpSpPr>
              <p:grpSpPr>
                <a:xfrm rot="486899">
                  <a:off x="3963025" y="377755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18" name="Freeform 225">
                    <a:extLst>
                      <a:ext uri="{FF2B5EF4-FFF2-40B4-BE49-F238E27FC236}">
                        <a16:creationId xmlns:a16="http://schemas.microsoft.com/office/drawing/2014/main" id="{77EA4841-2176-DFB0-BC0D-D17620554F58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19" name="Freeform 226">
                    <a:extLst>
                      <a:ext uri="{FF2B5EF4-FFF2-40B4-BE49-F238E27FC236}">
                        <a16:creationId xmlns:a16="http://schemas.microsoft.com/office/drawing/2014/main" id="{FBF58BC7-88C2-E727-EB7C-F7F36A6BA910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87" name="Group 5486">
                  <a:extLst>
                    <a:ext uri="{FF2B5EF4-FFF2-40B4-BE49-F238E27FC236}">
                      <a16:creationId xmlns:a16="http://schemas.microsoft.com/office/drawing/2014/main" id="{5A350495-AEA1-0294-6CD3-A35A157027CD}"/>
                    </a:ext>
                  </a:extLst>
                </p:cNvPr>
                <p:cNvGrpSpPr/>
                <p:nvPr/>
              </p:nvGrpSpPr>
              <p:grpSpPr>
                <a:xfrm rot="1405422">
                  <a:off x="4208868" y="385009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16" name="Freeform 225">
                    <a:extLst>
                      <a:ext uri="{FF2B5EF4-FFF2-40B4-BE49-F238E27FC236}">
                        <a16:creationId xmlns:a16="http://schemas.microsoft.com/office/drawing/2014/main" id="{30278750-74EC-CE02-DA59-8748BA5AF504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17" name="Freeform 226">
                    <a:extLst>
                      <a:ext uri="{FF2B5EF4-FFF2-40B4-BE49-F238E27FC236}">
                        <a16:creationId xmlns:a16="http://schemas.microsoft.com/office/drawing/2014/main" id="{12F08C78-99A0-A029-0DA0-4080A1F3E13D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88" name="Group 5487">
                  <a:extLst>
                    <a:ext uri="{FF2B5EF4-FFF2-40B4-BE49-F238E27FC236}">
                      <a16:creationId xmlns:a16="http://schemas.microsoft.com/office/drawing/2014/main" id="{6640BA11-4702-7F81-F1D7-5053726D0644}"/>
                    </a:ext>
                  </a:extLst>
                </p:cNvPr>
                <p:cNvGrpSpPr/>
                <p:nvPr/>
              </p:nvGrpSpPr>
              <p:grpSpPr>
                <a:xfrm rot="773381">
                  <a:off x="4043546" y="3798733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14" name="Freeform 225">
                    <a:extLst>
                      <a:ext uri="{FF2B5EF4-FFF2-40B4-BE49-F238E27FC236}">
                        <a16:creationId xmlns:a16="http://schemas.microsoft.com/office/drawing/2014/main" id="{7C72D443-2BF7-AF54-4EE6-9F77E68F1082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15" name="Freeform 226">
                    <a:extLst>
                      <a:ext uri="{FF2B5EF4-FFF2-40B4-BE49-F238E27FC236}">
                        <a16:creationId xmlns:a16="http://schemas.microsoft.com/office/drawing/2014/main" id="{3240D8F5-B49E-4286-AD1E-6B3F676FB25C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89" name="Group 5488">
                  <a:extLst>
                    <a:ext uri="{FF2B5EF4-FFF2-40B4-BE49-F238E27FC236}">
                      <a16:creationId xmlns:a16="http://schemas.microsoft.com/office/drawing/2014/main" id="{77CFC190-06E6-00E2-6281-E3D47DFECBA0}"/>
                    </a:ext>
                  </a:extLst>
                </p:cNvPr>
                <p:cNvGrpSpPr/>
                <p:nvPr/>
              </p:nvGrpSpPr>
              <p:grpSpPr>
                <a:xfrm rot="1065227">
                  <a:off x="4124532" y="38187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12" name="Freeform 225">
                    <a:extLst>
                      <a:ext uri="{FF2B5EF4-FFF2-40B4-BE49-F238E27FC236}">
                        <a16:creationId xmlns:a16="http://schemas.microsoft.com/office/drawing/2014/main" id="{65B78D7C-BED1-A370-B52C-109935258FC6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13" name="Freeform 226">
                    <a:extLst>
                      <a:ext uri="{FF2B5EF4-FFF2-40B4-BE49-F238E27FC236}">
                        <a16:creationId xmlns:a16="http://schemas.microsoft.com/office/drawing/2014/main" id="{016ECA0C-B727-FE6A-0802-01A7B7846AEB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90" name="Group 5489">
                  <a:extLst>
                    <a:ext uri="{FF2B5EF4-FFF2-40B4-BE49-F238E27FC236}">
                      <a16:creationId xmlns:a16="http://schemas.microsoft.com/office/drawing/2014/main" id="{69A69F4D-92D4-6CA6-1D0A-3DE29497CA5A}"/>
                    </a:ext>
                  </a:extLst>
                </p:cNvPr>
                <p:cNvGrpSpPr/>
                <p:nvPr/>
              </p:nvGrpSpPr>
              <p:grpSpPr>
                <a:xfrm rot="1795116">
                  <a:off x="4291059" y="3888930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10" name="Freeform 225">
                    <a:extLst>
                      <a:ext uri="{FF2B5EF4-FFF2-40B4-BE49-F238E27FC236}">
                        <a16:creationId xmlns:a16="http://schemas.microsoft.com/office/drawing/2014/main" id="{2B64FC45-720E-13B8-EF21-88BB09D1504A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11" name="Freeform 226">
                    <a:extLst>
                      <a:ext uri="{FF2B5EF4-FFF2-40B4-BE49-F238E27FC236}">
                        <a16:creationId xmlns:a16="http://schemas.microsoft.com/office/drawing/2014/main" id="{D89ED8A5-F11F-BE76-70BB-EFA95875D70F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91" name="Group 5490">
                  <a:extLst>
                    <a:ext uri="{FF2B5EF4-FFF2-40B4-BE49-F238E27FC236}">
                      <a16:creationId xmlns:a16="http://schemas.microsoft.com/office/drawing/2014/main" id="{372B7190-945C-9A5D-42BA-80A48A161845}"/>
                    </a:ext>
                  </a:extLst>
                </p:cNvPr>
                <p:cNvGrpSpPr/>
                <p:nvPr/>
              </p:nvGrpSpPr>
              <p:grpSpPr>
                <a:xfrm rot="2101591">
                  <a:off x="4369146" y="3937079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08" name="Freeform 225">
                    <a:extLst>
                      <a:ext uri="{FF2B5EF4-FFF2-40B4-BE49-F238E27FC236}">
                        <a16:creationId xmlns:a16="http://schemas.microsoft.com/office/drawing/2014/main" id="{75EAD261-B06F-D9FD-1BE6-CA4FE6C7F7A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09" name="Freeform 226">
                    <a:extLst>
                      <a:ext uri="{FF2B5EF4-FFF2-40B4-BE49-F238E27FC236}">
                        <a16:creationId xmlns:a16="http://schemas.microsoft.com/office/drawing/2014/main" id="{6768FDB7-14CC-F647-5CD5-097842049F84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92" name="Group 5491">
                  <a:extLst>
                    <a:ext uri="{FF2B5EF4-FFF2-40B4-BE49-F238E27FC236}">
                      <a16:creationId xmlns:a16="http://schemas.microsoft.com/office/drawing/2014/main" id="{EE84B25C-A28A-274F-33C7-D2F657D5DC02}"/>
                    </a:ext>
                  </a:extLst>
                </p:cNvPr>
                <p:cNvGrpSpPr/>
                <p:nvPr/>
              </p:nvGrpSpPr>
              <p:grpSpPr>
                <a:xfrm rot="2443796">
                  <a:off x="4448352" y="39993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06" name="Freeform 225">
                    <a:extLst>
                      <a:ext uri="{FF2B5EF4-FFF2-40B4-BE49-F238E27FC236}">
                        <a16:creationId xmlns:a16="http://schemas.microsoft.com/office/drawing/2014/main" id="{BA5B1D4B-C416-1569-4CD4-CD32334031AB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07" name="Freeform 226">
                    <a:extLst>
                      <a:ext uri="{FF2B5EF4-FFF2-40B4-BE49-F238E27FC236}">
                        <a16:creationId xmlns:a16="http://schemas.microsoft.com/office/drawing/2014/main" id="{59902245-2788-4ED4-2425-481FAFB6CB66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93" name="Group 5492">
                  <a:extLst>
                    <a:ext uri="{FF2B5EF4-FFF2-40B4-BE49-F238E27FC236}">
                      <a16:creationId xmlns:a16="http://schemas.microsoft.com/office/drawing/2014/main" id="{7FD830B5-B441-3698-C657-A00AF1841D19}"/>
                    </a:ext>
                  </a:extLst>
                </p:cNvPr>
                <p:cNvGrpSpPr/>
                <p:nvPr/>
              </p:nvGrpSpPr>
              <p:grpSpPr>
                <a:xfrm rot="2696413">
                  <a:off x="4512557" y="405787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504" name="Freeform 225">
                    <a:extLst>
                      <a:ext uri="{FF2B5EF4-FFF2-40B4-BE49-F238E27FC236}">
                        <a16:creationId xmlns:a16="http://schemas.microsoft.com/office/drawing/2014/main" id="{478D2CF3-BF9F-216D-7ABF-7239F82EB4A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505" name="Freeform 226">
                    <a:extLst>
                      <a:ext uri="{FF2B5EF4-FFF2-40B4-BE49-F238E27FC236}">
                        <a16:creationId xmlns:a16="http://schemas.microsoft.com/office/drawing/2014/main" id="{C089FF1D-3130-3C98-A7C9-1E0A3C8E841B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494" name="Freeform 226">
                  <a:extLst>
                    <a:ext uri="{FF2B5EF4-FFF2-40B4-BE49-F238E27FC236}">
                      <a16:creationId xmlns:a16="http://schemas.microsoft.com/office/drawing/2014/main" id="{E2C40D0D-1E3F-8F34-28ED-8EADAB38F014}"/>
                    </a:ext>
                  </a:extLst>
                </p:cNvPr>
                <p:cNvSpPr/>
                <p:nvPr/>
              </p:nvSpPr>
              <p:spPr>
                <a:xfrm rot="160852">
                  <a:off x="3841850" y="376368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95" name="Freeform 226">
                  <a:extLst>
                    <a:ext uri="{FF2B5EF4-FFF2-40B4-BE49-F238E27FC236}">
                      <a16:creationId xmlns:a16="http://schemas.microsoft.com/office/drawing/2014/main" id="{6E6BDB98-5FBC-841E-99F1-A489BBE057C0}"/>
                    </a:ext>
                  </a:extLst>
                </p:cNvPr>
                <p:cNvSpPr/>
                <p:nvPr/>
              </p:nvSpPr>
              <p:spPr>
                <a:xfrm rot="362148">
                  <a:off x="3947543" y="3773266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96" name="Freeform 226">
                  <a:extLst>
                    <a:ext uri="{FF2B5EF4-FFF2-40B4-BE49-F238E27FC236}">
                      <a16:creationId xmlns:a16="http://schemas.microsoft.com/office/drawing/2014/main" id="{41FCA1AA-7957-743E-7E52-47D802D2CC95}"/>
                    </a:ext>
                  </a:extLst>
                </p:cNvPr>
                <p:cNvSpPr/>
                <p:nvPr/>
              </p:nvSpPr>
              <p:spPr>
                <a:xfrm rot="631732">
                  <a:off x="4042829" y="379403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97" name="Freeform 226">
                  <a:extLst>
                    <a:ext uri="{FF2B5EF4-FFF2-40B4-BE49-F238E27FC236}">
                      <a16:creationId xmlns:a16="http://schemas.microsoft.com/office/drawing/2014/main" id="{50F7E6CB-457C-0E51-E01C-83FEA290C844}"/>
                    </a:ext>
                  </a:extLst>
                </p:cNvPr>
                <p:cNvSpPr/>
                <p:nvPr/>
              </p:nvSpPr>
              <p:spPr>
                <a:xfrm rot="944924">
                  <a:off x="4147809" y="3814377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98" name="Freeform 226">
                  <a:extLst>
                    <a:ext uri="{FF2B5EF4-FFF2-40B4-BE49-F238E27FC236}">
                      <a16:creationId xmlns:a16="http://schemas.microsoft.com/office/drawing/2014/main" id="{3A27E970-F195-01FF-D980-A8B83A3ADFDA}"/>
                    </a:ext>
                  </a:extLst>
                </p:cNvPr>
                <p:cNvSpPr/>
                <p:nvPr/>
              </p:nvSpPr>
              <p:spPr>
                <a:xfrm rot="1264090">
                  <a:off x="4247279" y="385038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99" name="Freeform 226">
                  <a:extLst>
                    <a:ext uri="{FF2B5EF4-FFF2-40B4-BE49-F238E27FC236}">
                      <a16:creationId xmlns:a16="http://schemas.microsoft.com/office/drawing/2014/main" id="{85BB7134-B5C8-8C0B-4242-2EB02DC2F83F}"/>
                    </a:ext>
                  </a:extLst>
                </p:cNvPr>
                <p:cNvSpPr/>
                <p:nvPr/>
              </p:nvSpPr>
              <p:spPr>
                <a:xfrm rot="1671747">
                  <a:off x="4359478" y="3893804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00" name="Freeform 226">
                  <a:extLst>
                    <a:ext uri="{FF2B5EF4-FFF2-40B4-BE49-F238E27FC236}">
                      <a16:creationId xmlns:a16="http://schemas.microsoft.com/office/drawing/2014/main" id="{B272663A-44AE-32D3-0ACE-9BFB0C39474A}"/>
                    </a:ext>
                  </a:extLst>
                </p:cNvPr>
                <p:cNvSpPr/>
                <p:nvPr/>
              </p:nvSpPr>
              <p:spPr>
                <a:xfrm rot="1977213">
                  <a:off x="4448541" y="395567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01" name="Freeform 226">
                  <a:extLst>
                    <a:ext uri="{FF2B5EF4-FFF2-40B4-BE49-F238E27FC236}">
                      <a16:creationId xmlns:a16="http://schemas.microsoft.com/office/drawing/2014/main" id="{17A6898C-6B4E-F15D-F355-7557CE895C8D}"/>
                    </a:ext>
                  </a:extLst>
                </p:cNvPr>
                <p:cNvSpPr/>
                <p:nvPr/>
              </p:nvSpPr>
              <p:spPr>
                <a:xfrm rot="2290064">
                  <a:off x="4548359" y="402054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02" name="Freeform 226">
                  <a:extLst>
                    <a:ext uri="{FF2B5EF4-FFF2-40B4-BE49-F238E27FC236}">
                      <a16:creationId xmlns:a16="http://schemas.microsoft.com/office/drawing/2014/main" id="{87EDD672-8919-E8C9-28B7-15A76B721D67}"/>
                    </a:ext>
                  </a:extLst>
                </p:cNvPr>
                <p:cNvSpPr/>
                <p:nvPr/>
              </p:nvSpPr>
              <p:spPr>
                <a:xfrm rot="2596806">
                  <a:off x="4638692" y="409155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503" name="Freeform 226">
                  <a:extLst>
                    <a:ext uri="{FF2B5EF4-FFF2-40B4-BE49-F238E27FC236}">
                      <a16:creationId xmlns:a16="http://schemas.microsoft.com/office/drawing/2014/main" id="{C3CF3222-1D5A-A42F-F5BB-286A6AB50B45}"/>
                    </a:ext>
                  </a:extLst>
                </p:cNvPr>
                <p:cNvSpPr/>
                <p:nvPr/>
              </p:nvSpPr>
              <p:spPr>
                <a:xfrm rot="2754092">
                  <a:off x="4716520" y="415942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ED5C474-B88D-6553-8DB4-7F4FC4C94AA8}"/>
                  </a:ext>
                </a:extLst>
              </p:cNvPr>
              <p:cNvGrpSpPr/>
              <p:nvPr/>
            </p:nvGrpSpPr>
            <p:grpSpPr>
              <a:xfrm rot="2795385">
                <a:off x="9820819" y="2307586"/>
                <a:ext cx="898543" cy="1157696"/>
                <a:chOff x="3784600" y="3759200"/>
                <a:chExt cx="898542" cy="1157696"/>
              </a:xfrm>
              <a:grpFill/>
            </p:grpSpPr>
            <p:sp>
              <p:nvSpPr>
                <p:cNvPr id="5448" name="Freeform 225">
                  <a:extLst>
                    <a:ext uri="{FF2B5EF4-FFF2-40B4-BE49-F238E27FC236}">
                      <a16:creationId xmlns:a16="http://schemas.microsoft.com/office/drawing/2014/main" id="{53C872F7-E8D2-0679-42A3-4ADCBCEA65F4}"/>
                    </a:ext>
                  </a:extLst>
                </p:cNvPr>
                <p:cNvSpPr/>
                <p:nvPr/>
              </p:nvSpPr>
              <p:spPr>
                <a:xfrm>
                  <a:off x="3784600" y="4216400"/>
                  <a:ext cx="44450" cy="460375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603750">
                      <a:moveTo>
                        <a:pt x="0" y="4603750"/>
                      </a:moveTo>
                      <a:lnTo>
                        <a:pt x="444500" y="460375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60375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49" name="Freeform 226">
                  <a:extLst>
                    <a:ext uri="{FF2B5EF4-FFF2-40B4-BE49-F238E27FC236}">
                      <a16:creationId xmlns:a16="http://schemas.microsoft.com/office/drawing/2014/main" id="{8C744743-364E-983E-617A-04DC8CABB1BC}"/>
                    </a:ext>
                  </a:extLst>
                </p:cNvPr>
                <p:cNvSpPr/>
                <p:nvPr/>
              </p:nvSpPr>
              <p:spPr>
                <a:xfrm>
                  <a:off x="3784600" y="375920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5450" name="Group 5449">
                  <a:extLst>
                    <a:ext uri="{FF2B5EF4-FFF2-40B4-BE49-F238E27FC236}">
                      <a16:creationId xmlns:a16="http://schemas.microsoft.com/office/drawing/2014/main" id="{1C2027F9-EF64-3512-831F-A08E87C21E7D}"/>
                    </a:ext>
                  </a:extLst>
                </p:cNvPr>
                <p:cNvGrpSpPr/>
                <p:nvPr/>
              </p:nvGrpSpPr>
              <p:grpSpPr>
                <a:xfrm rot="267128">
                  <a:off x="3878886" y="3764304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481" name="Freeform 225">
                    <a:extLst>
                      <a:ext uri="{FF2B5EF4-FFF2-40B4-BE49-F238E27FC236}">
                        <a16:creationId xmlns:a16="http://schemas.microsoft.com/office/drawing/2014/main" id="{85AE20D2-ABC4-D903-A2CE-4B4FBE203048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82" name="Freeform 226">
                    <a:extLst>
                      <a:ext uri="{FF2B5EF4-FFF2-40B4-BE49-F238E27FC236}">
                        <a16:creationId xmlns:a16="http://schemas.microsoft.com/office/drawing/2014/main" id="{CAAE0606-2A5C-1D39-88BA-E89DC0308061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51" name="Group 5450">
                  <a:extLst>
                    <a:ext uri="{FF2B5EF4-FFF2-40B4-BE49-F238E27FC236}">
                      <a16:creationId xmlns:a16="http://schemas.microsoft.com/office/drawing/2014/main" id="{3B765FAC-5F15-C154-CB84-C83265CEA60E}"/>
                    </a:ext>
                  </a:extLst>
                </p:cNvPr>
                <p:cNvGrpSpPr/>
                <p:nvPr/>
              </p:nvGrpSpPr>
              <p:grpSpPr>
                <a:xfrm rot="486899">
                  <a:off x="3963025" y="3777552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479" name="Freeform 225">
                    <a:extLst>
                      <a:ext uri="{FF2B5EF4-FFF2-40B4-BE49-F238E27FC236}">
                        <a16:creationId xmlns:a16="http://schemas.microsoft.com/office/drawing/2014/main" id="{C04478A5-7DE8-BE87-91BD-F995B9BD22BC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80" name="Freeform 226">
                    <a:extLst>
                      <a:ext uri="{FF2B5EF4-FFF2-40B4-BE49-F238E27FC236}">
                        <a16:creationId xmlns:a16="http://schemas.microsoft.com/office/drawing/2014/main" id="{20ED792E-0EFD-FE7E-A886-0E12E2EC37C8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52" name="Group 5451">
                  <a:extLst>
                    <a:ext uri="{FF2B5EF4-FFF2-40B4-BE49-F238E27FC236}">
                      <a16:creationId xmlns:a16="http://schemas.microsoft.com/office/drawing/2014/main" id="{9E816B1C-9ED3-580A-DBEE-A2BB557186F8}"/>
                    </a:ext>
                  </a:extLst>
                </p:cNvPr>
                <p:cNvGrpSpPr/>
                <p:nvPr/>
              </p:nvGrpSpPr>
              <p:grpSpPr>
                <a:xfrm rot="1405422">
                  <a:off x="4208868" y="385009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477" name="Freeform 225">
                    <a:extLst>
                      <a:ext uri="{FF2B5EF4-FFF2-40B4-BE49-F238E27FC236}">
                        <a16:creationId xmlns:a16="http://schemas.microsoft.com/office/drawing/2014/main" id="{89C91934-809C-DFD1-2F72-76AC8D7D4CE4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78" name="Freeform 226">
                    <a:extLst>
                      <a:ext uri="{FF2B5EF4-FFF2-40B4-BE49-F238E27FC236}">
                        <a16:creationId xmlns:a16="http://schemas.microsoft.com/office/drawing/2014/main" id="{D1A7E5C3-255A-61D6-F9F5-1D18308A172B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53" name="Group 5452">
                  <a:extLst>
                    <a:ext uri="{FF2B5EF4-FFF2-40B4-BE49-F238E27FC236}">
                      <a16:creationId xmlns:a16="http://schemas.microsoft.com/office/drawing/2014/main" id="{CE27D30A-A213-81FA-94D5-EB160E4AE9EC}"/>
                    </a:ext>
                  </a:extLst>
                </p:cNvPr>
                <p:cNvGrpSpPr/>
                <p:nvPr/>
              </p:nvGrpSpPr>
              <p:grpSpPr>
                <a:xfrm rot="773381">
                  <a:off x="4043546" y="3798733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475" name="Freeform 225">
                    <a:extLst>
                      <a:ext uri="{FF2B5EF4-FFF2-40B4-BE49-F238E27FC236}">
                        <a16:creationId xmlns:a16="http://schemas.microsoft.com/office/drawing/2014/main" id="{244EA3F9-B2E0-18B7-C270-D98E83D795A4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76" name="Freeform 226">
                    <a:extLst>
                      <a:ext uri="{FF2B5EF4-FFF2-40B4-BE49-F238E27FC236}">
                        <a16:creationId xmlns:a16="http://schemas.microsoft.com/office/drawing/2014/main" id="{8C2174F3-8C83-DFE3-BCBE-EF40D7862FD1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54" name="Group 5453">
                  <a:extLst>
                    <a:ext uri="{FF2B5EF4-FFF2-40B4-BE49-F238E27FC236}">
                      <a16:creationId xmlns:a16="http://schemas.microsoft.com/office/drawing/2014/main" id="{B2D586F9-6750-21EC-1E8F-D079171A12C0}"/>
                    </a:ext>
                  </a:extLst>
                </p:cNvPr>
                <p:cNvGrpSpPr/>
                <p:nvPr/>
              </p:nvGrpSpPr>
              <p:grpSpPr>
                <a:xfrm rot="1065227">
                  <a:off x="4124532" y="38187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473" name="Freeform 225">
                    <a:extLst>
                      <a:ext uri="{FF2B5EF4-FFF2-40B4-BE49-F238E27FC236}">
                        <a16:creationId xmlns:a16="http://schemas.microsoft.com/office/drawing/2014/main" id="{75504632-1E84-E024-D172-27D1D0FDF1AE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74" name="Freeform 226">
                    <a:extLst>
                      <a:ext uri="{FF2B5EF4-FFF2-40B4-BE49-F238E27FC236}">
                        <a16:creationId xmlns:a16="http://schemas.microsoft.com/office/drawing/2014/main" id="{C2EEE986-D4B1-66E7-DF7F-B6E6FCB94CF8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55" name="Group 5454">
                  <a:extLst>
                    <a:ext uri="{FF2B5EF4-FFF2-40B4-BE49-F238E27FC236}">
                      <a16:creationId xmlns:a16="http://schemas.microsoft.com/office/drawing/2014/main" id="{0FC8F741-4A8E-553F-CB0C-48A73F17167B}"/>
                    </a:ext>
                  </a:extLst>
                </p:cNvPr>
                <p:cNvGrpSpPr/>
                <p:nvPr/>
              </p:nvGrpSpPr>
              <p:grpSpPr>
                <a:xfrm rot="1795116">
                  <a:off x="4291059" y="3888930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471" name="Freeform 225">
                    <a:extLst>
                      <a:ext uri="{FF2B5EF4-FFF2-40B4-BE49-F238E27FC236}">
                        <a16:creationId xmlns:a16="http://schemas.microsoft.com/office/drawing/2014/main" id="{0D13FADC-BFE5-C196-5FE7-44DC9B5F8389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72" name="Freeform 226">
                    <a:extLst>
                      <a:ext uri="{FF2B5EF4-FFF2-40B4-BE49-F238E27FC236}">
                        <a16:creationId xmlns:a16="http://schemas.microsoft.com/office/drawing/2014/main" id="{88CC0137-99CD-54C9-4ACD-EA2EC0E768A9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56" name="Group 5455">
                  <a:extLst>
                    <a:ext uri="{FF2B5EF4-FFF2-40B4-BE49-F238E27FC236}">
                      <a16:creationId xmlns:a16="http://schemas.microsoft.com/office/drawing/2014/main" id="{9118DC1A-B6E6-4BF5-FB6C-D94BC90E6A1A}"/>
                    </a:ext>
                  </a:extLst>
                </p:cNvPr>
                <p:cNvGrpSpPr/>
                <p:nvPr/>
              </p:nvGrpSpPr>
              <p:grpSpPr>
                <a:xfrm rot="2101591">
                  <a:off x="4369146" y="3937079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469" name="Freeform 225">
                    <a:extLst>
                      <a:ext uri="{FF2B5EF4-FFF2-40B4-BE49-F238E27FC236}">
                        <a16:creationId xmlns:a16="http://schemas.microsoft.com/office/drawing/2014/main" id="{B442240D-FD61-4BC2-426C-A8FEB1F33BA5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70" name="Freeform 226">
                    <a:extLst>
                      <a:ext uri="{FF2B5EF4-FFF2-40B4-BE49-F238E27FC236}">
                        <a16:creationId xmlns:a16="http://schemas.microsoft.com/office/drawing/2014/main" id="{09B20AA4-F569-820F-3B0D-786DAF209C88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457" name="Group 5456">
                  <a:extLst>
                    <a:ext uri="{FF2B5EF4-FFF2-40B4-BE49-F238E27FC236}">
                      <a16:creationId xmlns:a16="http://schemas.microsoft.com/office/drawing/2014/main" id="{487B5B17-4420-FA1E-6BF0-0E5CB3A28676}"/>
                    </a:ext>
                  </a:extLst>
                </p:cNvPr>
                <p:cNvGrpSpPr/>
                <p:nvPr/>
              </p:nvGrpSpPr>
              <p:grpSpPr>
                <a:xfrm rot="2443796">
                  <a:off x="4448352" y="3999321"/>
                  <a:ext cx="44450" cy="917575"/>
                  <a:chOff x="3937000" y="3911600"/>
                  <a:chExt cx="44450" cy="917575"/>
                </a:xfrm>
                <a:grpFill/>
              </p:grpSpPr>
              <p:sp>
                <p:nvSpPr>
                  <p:cNvPr id="5467" name="Freeform 225">
                    <a:extLst>
                      <a:ext uri="{FF2B5EF4-FFF2-40B4-BE49-F238E27FC236}">
                        <a16:creationId xmlns:a16="http://schemas.microsoft.com/office/drawing/2014/main" id="{3C2DA51F-5C5B-05E3-5699-8A75519AA084}"/>
                      </a:ext>
                    </a:extLst>
                  </p:cNvPr>
                  <p:cNvSpPr/>
                  <p:nvPr/>
                </p:nvSpPr>
                <p:spPr>
                  <a:xfrm>
                    <a:off x="3937000" y="43688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68" name="Freeform 226">
                    <a:extLst>
                      <a:ext uri="{FF2B5EF4-FFF2-40B4-BE49-F238E27FC236}">
                        <a16:creationId xmlns:a16="http://schemas.microsoft.com/office/drawing/2014/main" id="{B920A4FE-402C-69CB-86F8-DFED0ED2BDA7}"/>
                      </a:ext>
                    </a:extLst>
                  </p:cNvPr>
                  <p:cNvSpPr/>
                  <p:nvPr/>
                </p:nvSpPr>
                <p:spPr>
                  <a:xfrm>
                    <a:off x="3937000" y="39116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5458" name="Freeform 226">
                  <a:extLst>
                    <a:ext uri="{FF2B5EF4-FFF2-40B4-BE49-F238E27FC236}">
                      <a16:creationId xmlns:a16="http://schemas.microsoft.com/office/drawing/2014/main" id="{14541F2D-935E-69C8-8D0B-7FED61BDC509}"/>
                    </a:ext>
                  </a:extLst>
                </p:cNvPr>
                <p:cNvSpPr/>
                <p:nvPr/>
              </p:nvSpPr>
              <p:spPr>
                <a:xfrm rot="160852">
                  <a:off x="3841850" y="376368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59" name="Freeform 226">
                  <a:extLst>
                    <a:ext uri="{FF2B5EF4-FFF2-40B4-BE49-F238E27FC236}">
                      <a16:creationId xmlns:a16="http://schemas.microsoft.com/office/drawing/2014/main" id="{EDC729A8-B4EA-A3CF-382E-77EE6D7AEF26}"/>
                    </a:ext>
                  </a:extLst>
                </p:cNvPr>
                <p:cNvSpPr/>
                <p:nvPr/>
              </p:nvSpPr>
              <p:spPr>
                <a:xfrm rot="362148">
                  <a:off x="3947543" y="3773266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60" name="Freeform 226">
                  <a:extLst>
                    <a:ext uri="{FF2B5EF4-FFF2-40B4-BE49-F238E27FC236}">
                      <a16:creationId xmlns:a16="http://schemas.microsoft.com/office/drawing/2014/main" id="{B3482ECF-871F-32C3-E39F-DD013204DD3C}"/>
                    </a:ext>
                  </a:extLst>
                </p:cNvPr>
                <p:cNvSpPr/>
                <p:nvPr/>
              </p:nvSpPr>
              <p:spPr>
                <a:xfrm rot="631732">
                  <a:off x="4042829" y="3794039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61" name="Freeform 226">
                  <a:extLst>
                    <a:ext uri="{FF2B5EF4-FFF2-40B4-BE49-F238E27FC236}">
                      <a16:creationId xmlns:a16="http://schemas.microsoft.com/office/drawing/2014/main" id="{5D907442-72DB-0418-2881-8D4F3A637E02}"/>
                    </a:ext>
                  </a:extLst>
                </p:cNvPr>
                <p:cNvSpPr/>
                <p:nvPr/>
              </p:nvSpPr>
              <p:spPr>
                <a:xfrm rot="944924">
                  <a:off x="4147809" y="3814377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62" name="Freeform 226">
                  <a:extLst>
                    <a:ext uri="{FF2B5EF4-FFF2-40B4-BE49-F238E27FC236}">
                      <a16:creationId xmlns:a16="http://schemas.microsoft.com/office/drawing/2014/main" id="{C5B29C05-C2E1-5083-2537-52DE64E723BE}"/>
                    </a:ext>
                  </a:extLst>
                </p:cNvPr>
                <p:cNvSpPr/>
                <p:nvPr/>
              </p:nvSpPr>
              <p:spPr>
                <a:xfrm rot="1264090">
                  <a:off x="4247279" y="3850380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63" name="Freeform 226">
                  <a:extLst>
                    <a:ext uri="{FF2B5EF4-FFF2-40B4-BE49-F238E27FC236}">
                      <a16:creationId xmlns:a16="http://schemas.microsoft.com/office/drawing/2014/main" id="{92D50AB7-D27B-0F51-ACDF-1C910BB251EC}"/>
                    </a:ext>
                  </a:extLst>
                </p:cNvPr>
                <p:cNvSpPr/>
                <p:nvPr/>
              </p:nvSpPr>
              <p:spPr>
                <a:xfrm rot="1671747">
                  <a:off x="4359478" y="3893804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64" name="Freeform 226">
                  <a:extLst>
                    <a:ext uri="{FF2B5EF4-FFF2-40B4-BE49-F238E27FC236}">
                      <a16:creationId xmlns:a16="http://schemas.microsoft.com/office/drawing/2014/main" id="{867EEE75-1429-9C9A-8D66-F6F97DD0DCF5}"/>
                    </a:ext>
                  </a:extLst>
                </p:cNvPr>
                <p:cNvSpPr/>
                <p:nvPr/>
              </p:nvSpPr>
              <p:spPr>
                <a:xfrm rot="1977213">
                  <a:off x="4448541" y="3955671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65" name="Freeform 226">
                  <a:extLst>
                    <a:ext uri="{FF2B5EF4-FFF2-40B4-BE49-F238E27FC236}">
                      <a16:creationId xmlns:a16="http://schemas.microsoft.com/office/drawing/2014/main" id="{2FD8A179-0EF3-016E-39C9-EFD27EBD4F1A}"/>
                    </a:ext>
                  </a:extLst>
                </p:cNvPr>
                <p:cNvSpPr/>
                <p:nvPr/>
              </p:nvSpPr>
              <p:spPr>
                <a:xfrm rot="2290064">
                  <a:off x="4548359" y="402054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5466" name="Freeform 226">
                  <a:extLst>
                    <a:ext uri="{FF2B5EF4-FFF2-40B4-BE49-F238E27FC236}">
                      <a16:creationId xmlns:a16="http://schemas.microsoft.com/office/drawing/2014/main" id="{7190BE67-73CD-9776-7A3F-730FC8F21EC9}"/>
                    </a:ext>
                  </a:extLst>
                </p:cNvPr>
                <p:cNvSpPr/>
                <p:nvPr/>
              </p:nvSpPr>
              <p:spPr>
                <a:xfrm rot="2596806">
                  <a:off x="4638692" y="4091552"/>
                  <a:ext cx="44450" cy="457200"/>
                </a:xfrm>
                <a:custGeom>
                  <a:avLst/>
                  <a:gdLst/>
                  <a:ahLst/>
                  <a:cxnLst/>
                  <a:rect l="0" t="0" r="0" b="0"/>
                  <a:pathLst>
                    <a:path w="444500" h="4572000">
                      <a:moveTo>
                        <a:pt x="0" y="4572000"/>
                      </a:moveTo>
                      <a:lnTo>
                        <a:pt x="444500" y="4572000"/>
                      </a:lnTo>
                      <a:lnTo>
                        <a:pt x="444500" y="0"/>
                      </a:lnTo>
                      <a:lnTo>
                        <a:pt x="0" y="0"/>
                      </a:lnTo>
                      <a:lnTo>
                        <a:pt x="0" y="4572000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chemeClr val="tx1"/>
                  </a:solidFill>
                  <a:miter lim="127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C921416-18F4-310E-59D2-0C1F17EB5274}"/>
                  </a:ext>
                </a:extLst>
              </p:cNvPr>
              <p:cNvGrpSpPr/>
              <p:nvPr/>
            </p:nvGrpSpPr>
            <p:grpSpPr>
              <a:xfrm rot="5400000">
                <a:off x="9168794" y="3195277"/>
                <a:ext cx="1608602" cy="1661251"/>
                <a:chOff x="3937000" y="3911600"/>
                <a:chExt cx="1608602" cy="1661251"/>
              </a:xfrm>
              <a:grpFill/>
            </p:grpSpPr>
            <p:grpSp>
              <p:nvGrpSpPr>
                <p:cNvPr id="5357" name="Group 5356">
                  <a:extLst>
                    <a:ext uri="{FF2B5EF4-FFF2-40B4-BE49-F238E27FC236}">
                      <a16:creationId xmlns:a16="http://schemas.microsoft.com/office/drawing/2014/main" id="{118AD2F9-F1DE-8E22-36C5-D105DA37D477}"/>
                    </a:ext>
                  </a:extLst>
                </p:cNvPr>
                <p:cNvGrpSpPr/>
                <p:nvPr/>
              </p:nvGrpSpPr>
              <p:grpSpPr>
                <a:xfrm>
                  <a:off x="3937000" y="3911600"/>
                  <a:ext cx="1182745" cy="1216247"/>
                  <a:chOff x="3784600" y="3759200"/>
                  <a:chExt cx="1182745" cy="1216247"/>
                </a:xfrm>
                <a:grpFill/>
              </p:grpSpPr>
              <p:sp>
                <p:nvSpPr>
                  <p:cNvPr id="5409" name="Freeform 225">
                    <a:extLst>
                      <a:ext uri="{FF2B5EF4-FFF2-40B4-BE49-F238E27FC236}">
                        <a16:creationId xmlns:a16="http://schemas.microsoft.com/office/drawing/2014/main" id="{047321A4-49CB-1FFA-AF75-9832AE9D4150}"/>
                      </a:ext>
                    </a:extLst>
                  </p:cNvPr>
                  <p:cNvSpPr/>
                  <p:nvPr/>
                </p:nvSpPr>
                <p:spPr>
                  <a:xfrm>
                    <a:off x="3784600" y="42164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10" name="Freeform 226">
                    <a:extLst>
                      <a:ext uri="{FF2B5EF4-FFF2-40B4-BE49-F238E27FC236}">
                        <a16:creationId xmlns:a16="http://schemas.microsoft.com/office/drawing/2014/main" id="{42D7845F-DE77-08D1-8880-2F7396772C96}"/>
                      </a:ext>
                    </a:extLst>
                  </p:cNvPr>
                  <p:cNvSpPr/>
                  <p:nvPr/>
                </p:nvSpPr>
                <p:spPr>
                  <a:xfrm>
                    <a:off x="3784600" y="37592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5411" name="Group 5410">
                    <a:extLst>
                      <a:ext uri="{FF2B5EF4-FFF2-40B4-BE49-F238E27FC236}">
                        <a16:creationId xmlns:a16="http://schemas.microsoft.com/office/drawing/2014/main" id="{9C9E3CE3-65C9-DAA5-7BFC-81EE222334D9}"/>
                      </a:ext>
                    </a:extLst>
                  </p:cNvPr>
                  <p:cNvGrpSpPr/>
                  <p:nvPr/>
                </p:nvGrpSpPr>
                <p:grpSpPr>
                  <a:xfrm rot="267128">
                    <a:off x="3878886" y="3764304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46" name="Freeform 225">
                      <a:extLst>
                        <a:ext uri="{FF2B5EF4-FFF2-40B4-BE49-F238E27FC236}">
                          <a16:creationId xmlns:a16="http://schemas.microsoft.com/office/drawing/2014/main" id="{247EFFF7-969F-019C-1706-6F44DA3F45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7" name="Freeform 226">
                      <a:extLst>
                        <a:ext uri="{FF2B5EF4-FFF2-40B4-BE49-F238E27FC236}">
                          <a16:creationId xmlns:a16="http://schemas.microsoft.com/office/drawing/2014/main" id="{C7B943E1-E3FC-A7F3-5A9E-17DAA7FD39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12" name="Group 5411">
                    <a:extLst>
                      <a:ext uri="{FF2B5EF4-FFF2-40B4-BE49-F238E27FC236}">
                        <a16:creationId xmlns:a16="http://schemas.microsoft.com/office/drawing/2014/main" id="{62D246B4-09B6-FEAD-CAB7-B8884484E4F0}"/>
                      </a:ext>
                    </a:extLst>
                  </p:cNvPr>
                  <p:cNvGrpSpPr/>
                  <p:nvPr/>
                </p:nvGrpSpPr>
                <p:grpSpPr>
                  <a:xfrm rot="486899">
                    <a:off x="3963025" y="377755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44" name="Freeform 225">
                      <a:extLst>
                        <a:ext uri="{FF2B5EF4-FFF2-40B4-BE49-F238E27FC236}">
                          <a16:creationId xmlns:a16="http://schemas.microsoft.com/office/drawing/2014/main" id="{ECF2321A-78F1-A219-130C-4CA8E123C74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5" name="Freeform 226">
                      <a:extLst>
                        <a:ext uri="{FF2B5EF4-FFF2-40B4-BE49-F238E27FC236}">
                          <a16:creationId xmlns:a16="http://schemas.microsoft.com/office/drawing/2014/main" id="{40E2000A-56E0-1209-9D51-8EC9EC753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13" name="Group 5412">
                    <a:extLst>
                      <a:ext uri="{FF2B5EF4-FFF2-40B4-BE49-F238E27FC236}">
                        <a16:creationId xmlns:a16="http://schemas.microsoft.com/office/drawing/2014/main" id="{DD1B83A0-B2B0-42D7-9640-B25ED04AAB65}"/>
                      </a:ext>
                    </a:extLst>
                  </p:cNvPr>
                  <p:cNvGrpSpPr/>
                  <p:nvPr/>
                </p:nvGrpSpPr>
                <p:grpSpPr>
                  <a:xfrm rot="1405422">
                    <a:off x="4208868" y="385009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42" name="Freeform 225">
                      <a:extLst>
                        <a:ext uri="{FF2B5EF4-FFF2-40B4-BE49-F238E27FC236}">
                          <a16:creationId xmlns:a16="http://schemas.microsoft.com/office/drawing/2014/main" id="{E58EDC37-7696-7E75-C877-64513BDB5F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3" name="Freeform 226">
                      <a:extLst>
                        <a:ext uri="{FF2B5EF4-FFF2-40B4-BE49-F238E27FC236}">
                          <a16:creationId xmlns:a16="http://schemas.microsoft.com/office/drawing/2014/main" id="{C614C8CE-B25F-1342-1E14-EBD9E8BAE7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14" name="Group 5413">
                    <a:extLst>
                      <a:ext uri="{FF2B5EF4-FFF2-40B4-BE49-F238E27FC236}">
                        <a16:creationId xmlns:a16="http://schemas.microsoft.com/office/drawing/2014/main" id="{F2309C59-70CD-1EFF-F073-B606E6D7D7EF}"/>
                      </a:ext>
                    </a:extLst>
                  </p:cNvPr>
                  <p:cNvGrpSpPr/>
                  <p:nvPr/>
                </p:nvGrpSpPr>
                <p:grpSpPr>
                  <a:xfrm rot="773381">
                    <a:off x="4043546" y="3798733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40" name="Freeform 225">
                      <a:extLst>
                        <a:ext uri="{FF2B5EF4-FFF2-40B4-BE49-F238E27FC236}">
                          <a16:creationId xmlns:a16="http://schemas.microsoft.com/office/drawing/2014/main" id="{DF5295B1-B450-D023-701E-57E82812DD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41" name="Freeform 226">
                      <a:extLst>
                        <a:ext uri="{FF2B5EF4-FFF2-40B4-BE49-F238E27FC236}">
                          <a16:creationId xmlns:a16="http://schemas.microsoft.com/office/drawing/2014/main" id="{97DBFBA6-4F7C-21AE-FAF4-5C0C9479E3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15" name="Group 5414">
                    <a:extLst>
                      <a:ext uri="{FF2B5EF4-FFF2-40B4-BE49-F238E27FC236}">
                        <a16:creationId xmlns:a16="http://schemas.microsoft.com/office/drawing/2014/main" id="{BAFE3435-F87F-982C-7B35-6925CF261A00}"/>
                      </a:ext>
                    </a:extLst>
                  </p:cNvPr>
                  <p:cNvGrpSpPr/>
                  <p:nvPr/>
                </p:nvGrpSpPr>
                <p:grpSpPr>
                  <a:xfrm rot="1065227">
                    <a:off x="4124532" y="38187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38" name="Freeform 225">
                      <a:extLst>
                        <a:ext uri="{FF2B5EF4-FFF2-40B4-BE49-F238E27FC236}">
                          <a16:creationId xmlns:a16="http://schemas.microsoft.com/office/drawing/2014/main" id="{D64A32FF-6594-BEC4-CC0A-01E550114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9" name="Freeform 226">
                      <a:extLst>
                        <a:ext uri="{FF2B5EF4-FFF2-40B4-BE49-F238E27FC236}">
                          <a16:creationId xmlns:a16="http://schemas.microsoft.com/office/drawing/2014/main" id="{D623E903-3DFD-537C-2750-BBD2BBABA5B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16" name="Group 5415">
                    <a:extLst>
                      <a:ext uri="{FF2B5EF4-FFF2-40B4-BE49-F238E27FC236}">
                        <a16:creationId xmlns:a16="http://schemas.microsoft.com/office/drawing/2014/main" id="{69DDD3B8-89CB-F416-272D-924CA539C825}"/>
                      </a:ext>
                    </a:extLst>
                  </p:cNvPr>
                  <p:cNvGrpSpPr/>
                  <p:nvPr/>
                </p:nvGrpSpPr>
                <p:grpSpPr>
                  <a:xfrm rot="1795116">
                    <a:off x="4291059" y="3888930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36" name="Freeform 225">
                      <a:extLst>
                        <a:ext uri="{FF2B5EF4-FFF2-40B4-BE49-F238E27FC236}">
                          <a16:creationId xmlns:a16="http://schemas.microsoft.com/office/drawing/2014/main" id="{5557F4BD-9155-9634-BB94-F5ABFDE08F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7" name="Freeform 226">
                      <a:extLst>
                        <a:ext uri="{FF2B5EF4-FFF2-40B4-BE49-F238E27FC236}">
                          <a16:creationId xmlns:a16="http://schemas.microsoft.com/office/drawing/2014/main" id="{40253D78-1C4B-3B59-85F2-C724A94B16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17" name="Group 5416">
                    <a:extLst>
                      <a:ext uri="{FF2B5EF4-FFF2-40B4-BE49-F238E27FC236}">
                        <a16:creationId xmlns:a16="http://schemas.microsoft.com/office/drawing/2014/main" id="{76C5E0A6-00F8-1B10-A00D-E116CDDD0BA2}"/>
                      </a:ext>
                    </a:extLst>
                  </p:cNvPr>
                  <p:cNvGrpSpPr/>
                  <p:nvPr/>
                </p:nvGrpSpPr>
                <p:grpSpPr>
                  <a:xfrm rot="2101591">
                    <a:off x="4369146" y="3937079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34" name="Freeform 225">
                      <a:extLst>
                        <a:ext uri="{FF2B5EF4-FFF2-40B4-BE49-F238E27FC236}">
                          <a16:creationId xmlns:a16="http://schemas.microsoft.com/office/drawing/2014/main" id="{59E76341-AF10-7FE1-4FC7-11B92A4BD4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5" name="Freeform 226">
                      <a:extLst>
                        <a:ext uri="{FF2B5EF4-FFF2-40B4-BE49-F238E27FC236}">
                          <a16:creationId xmlns:a16="http://schemas.microsoft.com/office/drawing/2014/main" id="{7AEF7510-51C8-F777-AA9B-2FB4D0901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18" name="Group 5417">
                    <a:extLst>
                      <a:ext uri="{FF2B5EF4-FFF2-40B4-BE49-F238E27FC236}">
                        <a16:creationId xmlns:a16="http://schemas.microsoft.com/office/drawing/2014/main" id="{F5331455-9823-D09F-E888-7B09934B396E}"/>
                      </a:ext>
                    </a:extLst>
                  </p:cNvPr>
                  <p:cNvGrpSpPr/>
                  <p:nvPr/>
                </p:nvGrpSpPr>
                <p:grpSpPr>
                  <a:xfrm rot="2443796">
                    <a:off x="4448352" y="39993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32" name="Freeform 225">
                      <a:extLst>
                        <a:ext uri="{FF2B5EF4-FFF2-40B4-BE49-F238E27FC236}">
                          <a16:creationId xmlns:a16="http://schemas.microsoft.com/office/drawing/2014/main" id="{AA2BC869-86EE-A1F5-F78F-23C753C3128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3" name="Freeform 226">
                      <a:extLst>
                        <a:ext uri="{FF2B5EF4-FFF2-40B4-BE49-F238E27FC236}">
                          <a16:creationId xmlns:a16="http://schemas.microsoft.com/office/drawing/2014/main" id="{70764A6B-E5EB-5DF8-E6E4-57AF3D8A68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419" name="Group 5418">
                    <a:extLst>
                      <a:ext uri="{FF2B5EF4-FFF2-40B4-BE49-F238E27FC236}">
                        <a16:creationId xmlns:a16="http://schemas.microsoft.com/office/drawing/2014/main" id="{EC3D0EDF-A403-41A8-90DE-A27D06903E69}"/>
                      </a:ext>
                    </a:extLst>
                  </p:cNvPr>
                  <p:cNvGrpSpPr/>
                  <p:nvPr/>
                </p:nvGrpSpPr>
                <p:grpSpPr>
                  <a:xfrm rot="2696413">
                    <a:off x="4512557" y="405787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30" name="Freeform 225">
                      <a:extLst>
                        <a:ext uri="{FF2B5EF4-FFF2-40B4-BE49-F238E27FC236}">
                          <a16:creationId xmlns:a16="http://schemas.microsoft.com/office/drawing/2014/main" id="{E4679313-F552-8587-F2D4-E43FD0C1D5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31" name="Freeform 226">
                      <a:extLst>
                        <a:ext uri="{FF2B5EF4-FFF2-40B4-BE49-F238E27FC236}">
                          <a16:creationId xmlns:a16="http://schemas.microsoft.com/office/drawing/2014/main" id="{A503EC91-F801-7049-DBBC-B92057ECC6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5420" name="Freeform 226">
                    <a:extLst>
                      <a:ext uri="{FF2B5EF4-FFF2-40B4-BE49-F238E27FC236}">
                        <a16:creationId xmlns:a16="http://schemas.microsoft.com/office/drawing/2014/main" id="{72E53377-DD46-C957-B58F-576C18F2EA7A}"/>
                      </a:ext>
                    </a:extLst>
                  </p:cNvPr>
                  <p:cNvSpPr/>
                  <p:nvPr/>
                </p:nvSpPr>
                <p:spPr>
                  <a:xfrm rot="160852">
                    <a:off x="3841850" y="376368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1" name="Freeform 226">
                    <a:extLst>
                      <a:ext uri="{FF2B5EF4-FFF2-40B4-BE49-F238E27FC236}">
                        <a16:creationId xmlns:a16="http://schemas.microsoft.com/office/drawing/2014/main" id="{A8D2BA82-1F2A-F0E8-1FB0-C6F7AB820A83}"/>
                      </a:ext>
                    </a:extLst>
                  </p:cNvPr>
                  <p:cNvSpPr/>
                  <p:nvPr/>
                </p:nvSpPr>
                <p:spPr>
                  <a:xfrm rot="362148">
                    <a:off x="3947543" y="3773266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2" name="Freeform 226">
                    <a:extLst>
                      <a:ext uri="{FF2B5EF4-FFF2-40B4-BE49-F238E27FC236}">
                        <a16:creationId xmlns:a16="http://schemas.microsoft.com/office/drawing/2014/main" id="{315A186A-CDB4-8CDF-6D84-25BA0976C512}"/>
                      </a:ext>
                    </a:extLst>
                  </p:cNvPr>
                  <p:cNvSpPr/>
                  <p:nvPr/>
                </p:nvSpPr>
                <p:spPr>
                  <a:xfrm rot="631732">
                    <a:off x="4042829" y="379403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3" name="Freeform 226">
                    <a:extLst>
                      <a:ext uri="{FF2B5EF4-FFF2-40B4-BE49-F238E27FC236}">
                        <a16:creationId xmlns:a16="http://schemas.microsoft.com/office/drawing/2014/main" id="{50ADDA5F-789F-6F5F-051F-3D83A84BF1A2}"/>
                      </a:ext>
                    </a:extLst>
                  </p:cNvPr>
                  <p:cNvSpPr/>
                  <p:nvPr/>
                </p:nvSpPr>
                <p:spPr>
                  <a:xfrm rot="944924">
                    <a:off x="4147809" y="3814377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4" name="Freeform 226">
                    <a:extLst>
                      <a:ext uri="{FF2B5EF4-FFF2-40B4-BE49-F238E27FC236}">
                        <a16:creationId xmlns:a16="http://schemas.microsoft.com/office/drawing/2014/main" id="{3F09579E-DD8E-6EB7-3BEF-81C7860765AD}"/>
                      </a:ext>
                    </a:extLst>
                  </p:cNvPr>
                  <p:cNvSpPr/>
                  <p:nvPr/>
                </p:nvSpPr>
                <p:spPr>
                  <a:xfrm rot="1264090">
                    <a:off x="4247279" y="385038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5" name="Freeform 226">
                    <a:extLst>
                      <a:ext uri="{FF2B5EF4-FFF2-40B4-BE49-F238E27FC236}">
                        <a16:creationId xmlns:a16="http://schemas.microsoft.com/office/drawing/2014/main" id="{C287092F-BB11-05F6-3A6D-CBC227EF8F2A}"/>
                      </a:ext>
                    </a:extLst>
                  </p:cNvPr>
                  <p:cNvSpPr/>
                  <p:nvPr/>
                </p:nvSpPr>
                <p:spPr>
                  <a:xfrm rot="1671747">
                    <a:off x="4359478" y="3893804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6" name="Freeform 226">
                    <a:extLst>
                      <a:ext uri="{FF2B5EF4-FFF2-40B4-BE49-F238E27FC236}">
                        <a16:creationId xmlns:a16="http://schemas.microsoft.com/office/drawing/2014/main" id="{77B12434-F42F-DE94-BCF3-036CC81E1A25}"/>
                      </a:ext>
                    </a:extLst>
                  </p:cNvPr>
                  <p:cNvSpPr/>
                  <p:nvPr/>
                </p:nvSpPr>
                <p:spPr>
                  <a:xfrm rot="1977213">
                    <a:off x="4448541" y="395567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7" name="Freeform 226">
                    <a:extLst>
                      <a:ext uri="{FF2B5EF4-FFF2-40B4-BE49-F238E27FC236}">
                        <a16:creationId xmlns:a16="http://schemas.microsoft.com/office/drawing/2014/main" id="{3EB3F1D0-413F-F9F6-BE6E-2F6C8BA52503}"/>
                      </a:ext>
                    </a:extLst>
                  </p:cNvPr>
                  <p:cNvSpPr/>
                  <p:nvPr/>
                </p:nvSpPr>
                <p:spPr>
                  <a:xfrm rot="2290064">
                    <a:off x="4548359" y="402054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8" name="Freeform 226">
                    <a:extLst>
                      <a:ext uri="{FF2B5EF4-FFF2-40B4-BE49-F238E27FC236}">
                        <a16:creationId xmlns:a16="http://schemas.microsoft.com/office/drawing/2014/main" id="{F3C7AD74-DE4F-F765-1922-60069D2A9406}"/>
                      </a:ext>
                    </a:extLst>
                  </p:cNvPr>
                  <p:cNvSpPr/>
                  <p:nvPr/>
                </p:nvSpPr>
                <p:spPr>
                  <a:xfrm rot="2596806">
                    <a:off x="4638692" y="409155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429" name="Freeform 226">
                    <a:extLst>
                      <a:ext uri="{FF2B5EF4-FFF2-40B4-BE49-F238E27FC236}">
                        <a16:creationId xmlns:a16="http://schemas.microsoft.com/office/drawing/2014/main" id="{1C5FF7CE-4BA9-57C1-4D6D-6F0C5CE79D8A}"/>
                      </a:ext>
                    </a:extLst>
                  </p:cNvPr>
                  <p:cNvSpPr/>
                  <p:nvPr/>
                </p:nvSpPr>
                <p:spPr>
                  <a:xfrm rot="2754092">
                    <a:off x="4716520" y="415942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5358" name="Group 5357">
                  <a:extLst>
                    <a:ext uri="{FF2B5EF4-FFF2-40B4-BE49-F238E27FC236}">
                      <a16:creationId xmlns:a16="http://schemas.microsoft.com/office/drawing/2014/main" id="{E8A660F4-A04B-10C5-4F98-7C857E72E31B}"/>
                    </a:ext>
                  </a:extLst>
                </p:cNvPr>
                <p:cNvGrpSpPr/>
                <p:nvPr/>
              </p:nvGrpSpPr>
              <p:grpSpPr>
                <a:xfrm rot="2795385">
                  <a:off x="4517483" y="4544732"/>
                  <a:ext cx="898542" cy="1157696"/>
                  <a:chOff x="3784600" y="3759200"/>
                  <a:chExt cx="898542" cy="1157696"/>
                </a:xfrm>
                <a:grpFill/>
              </p:grpSpPr>
              <p:sp>
                <p:nvSpPr>
                  <p:cNvPr id="5359" name="Freeform 225">
                    <a:extLst>
                      <a:ext uri="{FF2B5EF4-FFF2-40B4-BE49-F238E27FC236}">
                        <a16:creationId xmlns:a16="http://schemas.microsoft.com/office/drawing/2014/main" id="{17E90467-FC2F-E571-26C5-2817F5D32BE3}"/>
                      </a:ext>
                    </a:extLst>
                  </p:cNvPr>
                  <p:cNvSpPr/>
                  <p:nvPr/>
                </p:nvSpPr>
                <p:spPr>
                  <a:xfrm>
                    <a:off x="3784600" y="42164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60" name="Freeform 226">
                    <a:extLst>
                      <a:ext uri="{FF2B5EF4-FFF2-40B4-BE49-F238E27FC236}">
                        <a16:creationId xmlns:a16="http://schemas.microsoft.com/office/drawing/2014/main" id="{1D0695E0-6A17-F0E1-519B-24CF101F0CB9}"/>
                      </a:ext>
                    </a:extLst>
                  </p:cNvPr>
                  <p:cNvSpPr/>
                  <p:nvPr/>
                </p:nvSpPr>
                <p:spPr>
                  <a:xfrm>
                    <a:off x="3784600" y="37592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5361" name="Group 5360">
                    <a:extLst>
                      <a:ext uri="{FF2B5EF4-FFF2-40B4-BE49-F238E27FC236}">
                        <a16:creationId xmlns:a16="http://schemas.microsoft.com/office/drawing/2014/main" id="{21730E88-1486-04F0-AC73-6BF79AD0C131}"/>
                      </a:ext>
                    </a:extLst>
                  </p:cNvPr>
                  <p:cNvGrpSpPr/>
                  <p:nvPr/>
                </p:nvGrpSpPr>
                <p:grpSpPr>
                  <a:xfrm rot="267128">
                    <a:off x="3878886" y="3764304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07" name="Freeform 225">
                      <a:extLst>
                        <a:ext uri="{FF2B5EF4-FFF2-40B4-BE49-F238E27FC236}">
                          <a16:creationId xmlns:a16="http://schemas.microsoft.com/office/drawing/2014/main" id="{E67C34D8-1A49-6927-834A-F74F88C4F6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08" name="Freeform 226">
                      <a:extLst>
                        <a:ext uri="{FF2B5EF4-FFF2-40B4-BE49-F238E27FC236}">
                          <a16:creationId xmlns:a16="http://schemas.microsoft.com/office/drawing/2014/main" id="{84648D14-F56F-1517-4F55-B85C9A290B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62" name="Group 5361">
                    <a:extLst>
                      <a:ext uri="{FF2B5EF4-FFF2-40B4-BE49-F238E27FC236}">
                        <a16:creationId xmlns:a16="http://schemas.microsoft.com/office/drawing/2014/main" id="{41DB0284-FBB0-BDD2-C95F-D109A41EA3A8}"/>
                      </a:ext>
                    </a:extLst>
                  </p:cNvPr>
                  <p:cNvGrpSpPr/>
                  <p:nvPr/>
                </p:nvGrpSpPr>
                <p:grpSpPr>
                  <a:xfrm rot="486899">
                    <a:off x="3963025" y="377755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05" name="Freeform 225">
                      <a:extLst>
                        <a:ext uri="{FF2B5EF4-FFF2-40B4-BE49-F238E27FC236}">
                          <a16:creationId xmlns:a16="http://schemas.microsoft.com/office/drawing/2014/main" id="{F10DCBBE-6A26-D5EF-C041-D7785A164F4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06" name="Freeform 226">
                      <a:extLst>
                        <a:ext uri="{FF2B5EF4-FFF2-40B4-BE49-F238E27FC236}">
                          <a16:creationId xmlns:a16="http://schemas.microsoft.com/office/drawing/2014/main" id="{218DE5AB-5DD2-43B6-1AE0-3E83E55EEE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63" name="Group 5362">
                    <a:extLst>
                      <a:ext uri="{FF2B5EF4-FFF2-40B4-BE49-F238E27FC236}">
                        <a16:creationId xmlns:a16="http://schemas.microsoft.com/office/drawing/2014/main" id="{E4414889-9965-017E-E532-A587DF2B0971}"/>
                      </a:ext>
                    </a:extLst>
                  </p:cNvPr>
                  <p:cNvGrpSpPr/>
                  <p:nvPr/>
                </p:nvGrpSpPr>
                <p:grpSpPr>
                  <a:xfrm rot="1405422">
                    <a:off x="4208868" y="385009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402" name="Freeform 225">
                      <a:extLst>
                        <a:ext uri="{FF2B5EF4-FFF2-40B4-BE49-F238E27FC236}">
                          <a16:creationId xmlns:a16="http://schemas.microsoft.com/office/drawing/2014/main" id="{87E4F436-B148-C6F9-8864-09307DA198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04" name="Freeform 226">
                      <a:extLst>
                        <a:ext uri="{FF2B5EF4-FFF2-40B4-BE49-F238E27FC236}">
                          <a16:creationId xmlns:a16="http://schemas.microsoft.com/office/drawing/2014/main" id="{5188A838-5D12-5DAB-9039-F8C6073D3CB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64" name="Group 5363">
                    <a:extLst>
                      <a:ext uri="{FF2B5EF4-FFF2-40B4-BE49-F238E27FC236}">
                        <a16:creationId xmlns:a16="http://schemas.microsoft.com/office/drawing/2014/main" id="{55D03E6D-4974-74E6-3E85-200D60D1A1E4}"/>
                      </a:ext>
                    </a:extLst>
                  </p:cNvPr>
                  <p:cNvGrpSpPr/>
                  <p:nvPr/>
                </p:nvGrpSpPr>
                <p:grpSpPr>
                  <a:xfrm rot="773381">
                    <a:off x="4043546" y="3798733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99" name="Freeform 225">
                      <a:extLst>
                        <a:ext uri="{FF2B5EF4-FFF2-40B4-BE49-F238E27FC236}">
                          <a16:creationId xmlns:a16="http://schemas.microsoft.com/office/drawing/2014/main" id="{D584B211-2547-61B3-764C-B5DEA31AC6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01" name="Freeform 226">
                      <a:extLst>
                        <a:ext uri="{FF2B5EF4-FFF2-40B4-BE49-F238E27FC236}">
                          <a16:creationId xmlns:a16="http://schemas.microsoft.com/office/drawing/2014/main" id="{0AC2DFF1-2059-1050-4EC0-88BF8E821B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65" name="Group 5364">
                    <a:extLst>
                      <a:ext uri="{FF2B5EF4-FFF2-40B4-BE49-F238E27FC236}">
                        <a16:creationId xmlns:a16="http://schemas.microsoft.com/office/drawing/2014/main" id="{49F37CB8-F6F3-12C5-81A1-AA0E4D22F52D}"/>
                      </a:ext>
                    </a:extLst>
                  </p:cNvPr>
                  <p:cNvGrpSpPr/>
                  <p:nvPr/>
                </p:nvGrpSpPr>
                <p:grpSpPr>
                  <a:xfrm rot="1065227">
                    <a:off x="4124532" y="38187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96" name="Freeform 225">
                      <a:extLst>
                        <a:ext uri="{FF2B5EF4-FFF2-40B4-BE49-F238E27FC236}">
                          <a16:creationId xmlns:a16="http://schemas.microsoft.com/office/drawing/2014/main" id="{E4E68612-A9E2-48F8-1E5E-765C810C0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98" name="Freeform 226">
                      <a:extLst>
                        <a:ext uri="{FF2B5EF4-FFF2-40B4-BE49-F238E27FC236}">
                          <a16:creationId xmlns:a16="http://schemas.microsoft.com/office/drawing/2014/main" id="{CF1E2D23-3D38-74F6-73A7-5167D2F02A1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66" name="Group 5365">
                    <a:extLst>
                      <a:ext uri="{FF2B5EF4-FFF2-40B4-BE49-F238E27FC236}">
                        <a16:creationId xmlns:a16="http://schemas.microsoft.com/office/drawing/2014/main" id="{E8528347-683F-689D-0C48-4D54B19CE95A}"/>
                      </a:ext>
                    </a:extLst>
                  </p:cNvPr>
                  <p:cNvGrpSpPr/>
                  <p:nvPr/>
                </p:nvGrpSpPr>
                <p:grpSpPr>
                  <a:xfrm rot="1795116">
                    <a:off x="4291059" y="3888930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94" name="Freeform 225">
                      <a:extLst>
                        <a:ext uri="{FF2B5EF4-FFF2-40B4-BE49-F238E27FC236}">
                          <a16:creationId xmlns:a16="http://schemas.microsoft.com/office/drawing/2014/main" id="{DE3B2700-5505-CEAC-426A-56C475C834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95" name="Freeform 226">
                      <a:extLst>
                        <a:ext uri="{FF2B5EF4-FFF2-40B4-BE49-F238E27FC236}">
                          <a16:creationId xmlns:a16="http://schemas.microsoft.com/office/drawing/2014/main" id="{7C1435B5-3DBB-F5A8-0B87-AC118D24D8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67" name="Group 5366">
                    <a:extLst>
                      <a:ext uri="{FF2B5EF4-FFF2-40B4-BE49-F238E27FC236}">
                        <a16:creationId xmlns:a16="http://schemas.microsoft.com/office/drawing/2014/main" id="{4E261AF7-B5A1-3650-110A-3F9548E8F804}"/>
                      </a:ext>
                    </a:extLst>
                  </p:cNvPr>
                  <p:cNvGrpSpPr/>
                  <p:nvPr/>
                </p:nvGrpSpPr>
                <p:grpSpPr>
                  <a:xfrm rot="2101591">
                    <a:off x="4369146" y="3937079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91" name="Freeform 225">
                      <a:extLst>
                        <a:ext uri="{FF2B5EF4-FFF2-40B4-BE49-F238E27FC236}">
                          <a16:creationId xmlns:a16="http://schemas.microsoft.com/office/drawing/2014/main" id="{21350061-BBA3-F0FA-DB53-4A80D8F4C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93" name="Freeform 226">
                      <a:extLst>
                        <a:ext uri="{FF2B5EF4-FFF2-40B4-BE49-F238E27FC236}">
                          <a16:creationId xmlns:a16="http://schemas.microsoft.com/office/drawing/2014/main" id="{4F023262-1D81-EAA0-47A7-CAC2DE33D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68" name="Group 5367">
                    <a:extLst>
                      <a:ext uri="{FF2B5EF4-FFF2-40B4-BE49-F238E27FC236}">
                        <a16:creationId xmlns:a16="http://schemas.microsoft.com/office/drawing/2014/main" id="{44974705-5A45-7826-7288-CCC724D37E44}"/>
                      </a:ext>
                    </a:extLst>
                  </p:cNvPr>
                  <p:cNvGrpSpPr/>
                  <p:nvPr/>
                </p:nvGrpSpPr>
                <p:grpSpPr>
                  <a:xfrm rot="2443796">
                    <a:off x="4448352" y="39993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88" name="Freeform 225">
                      <a:extLst>
                        <a:ext uri="{FF2B5EF4-FFF2-40B4-BE49-F238E27FC236}">
                          <a16:creationId xmlns:a16="http://schemas.microsoft.com/office/drawing/2014/main" id="{EC4AC833-D9B5-7A4A-E98D-551B7A62AE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90" name="Freeform 226">
                      <a:extLst>
                        <a:ext uri="{FF2B5EF4-FFF2-40B4-BE49-F238E27FC236}">
                          <a16:creationId xmlns:a16="http://schemas.microsoft.com/office/drawing/2014/main" id="{0751508B-F99F-4805-F459-ABEA99CD8C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5369" name="Freeform 226">
                    <a:extLst>
                      <a:ext uri="{FF2B5EF4-FFF2-40B4-BE49-F238E27FC236}">
                        <a16:creationId xmlns:a16="http://schemas.microsoft.com/office/drawing/2014/main" id="{87E43972-9C0C-2905-05C0-1C1ECBB53AFC}"/>
                      </a:ext>
                    </a:extLst>
                  </p:cNvPr>
                  <p:cNvSpPr/>
                  <p:nvPr/>
                </p:nvSpPr>
                <p:spPr>
                  <a:xfrm rot="160852">
                    <a:off x="3841850" y="376368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70" name="Freeform 226">
                    <a:extLst>
                      <a:ext uri="{FF2B5EF4-FFF2-40B4-BE49-F238E27FC236}">
                        <a16:creationId xmlns:a16="http://schemas.microsoft.com/office/drawing/2014/main" id="{70AA4682-483A-2769-8128-2B20D961BB05}"/>
                      </a:ext>
                    </a:extLst>
                  </p:cNvPr>
                  <p:cNvSpPr/>
                  <p:nvPr/>
                </p:nvSpPr>
                <p:spPr>
                  <a:xfrm rot="362148">
                    <a:off x="3947543" y="3773266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71" name="Freeform 226">
                    <a:extLst>
                      <a:ext uri="{FF2B5EF4-FFF2-40B4-BE49-F238E27FC236}">
                        <a16:creationId xmlns:a16="http://schemas.microsoft.com/office/drawing/2014/main" id="{EDEED02A-F82F-9815-82E1-7EFB598BAE4A}"/>
                      </a:ext>
                    </a:extLst>
                  </p:cNvPr>
                  <p:cNvSpPr/>
                  <p:nvPr/>
                </p:nvSpPr>
                <p:spPr>
                  <a:xfrm rot="631732">
                    <a:off x="4042829" y="379403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72" name="Freeform 226">
                    <a:extLst>
                      <a:ext uri="{FF2B5EF4-FFF2-40B4-BE49-F238E27FC236}">
                        <a16:creationId xmlns:a16="http://schemas.microsoft.com/office/drawing/2014/main" id="{D0C23874-1170-9BDC-2F2B-EB9EF841B154}"/>
                      </a:ext>
                    </a:extLst>
                  </p:cNvPr>
                  <p:cNvSpPr/>
                  <p:nvPr/>
                </p:nvSpPr>
                <p:spPr>
                  <a:xfrm rot="944924">
                    <a:off x="4147809" y="3814377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73" name="Freeform 226">
                    <a:extLst>
                      <a:ext uri="{FF2B5EF4-FFF2-40B4-BE49-F238E27FC236}">
                        <a16:creationId xmlns:a16="http://schemas.microsoft.com/office/drawing/2014/main" id="{F0BE5DE4-487F-08A8-471F-ED542261002F}"/>
                      </a:ext>
                    </a:extLst>
                  </p:cNvPr>
                  <p:cNvSpPr/>
                  <p:nvPr/>
                </p:nvSpPr>
                <p:spPr>
                  <a:xfrm rot="1264090">
                    <a:off x="4247279" y="385038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74" name="Freeform 226">
                    <a:extLst>
                      <a:ext uri="{FF2B5EF4-FFF2-40B4-BE49-F238E27FC236}">
                        <a16:creationId xmlns:a16="http://schemas.microsoft.com/office/drawing/2014/main" id="{5563E367-5B14-1D3B-AE24-8CE0804BBA3B}"/>
                      </a:ext>
                    </a:extLst>
                  </p:cNvPr>
                  <p:cNvSpPr/>
                  <p:nvPr/>
                </p:nvSpPr>
                <p:spPr>
                  <a:xfrm rot="1671747">
                    <a:off x="4359478" y="3893804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76" name="Freeform 226">
                    <a:extLst>
                      <a:ext uri="{FF2B5EF4-FFF2-40B4-BE49-F238E27FC236}">
                        <a16:creationId xmlns:a16="http://schemas.microsoft.com/office/drawing/2014/main" id="{0B7E6203-B7EF-5086-2FBB-18CD84A57DE5}"/>
                      </a:ext>
                    </a:extLst>
                  </p:cNvPr>
                  <p:cNvSpPr/>
                  <p:nvPr/>
                </p:nvSpPr>
                <p:spPr>
                  <a:xfrm rot="1977213">
                    <a:off x="4448541" y="395567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78" name="Freeform 226">
                    <a:extLst>
                      <a:ext uri="{FF2B5EF4-FFF2-40B4-BE49-F238E27FC236}">
                        <a16:creationId xmlns:a16="http://schemas.microsoft.com/office/drawing/2014/main" id="{E0E08354-CB40-690A-BFD8-7C3403A5618D}"/>
                      </a:ext>
                    </a:extLst>
                  </p:cNvPr>
                  <p:cNvSpPr/>
                  <p:nvPr/>
                </p:nvSpPr>
                <p:spPr>
                  <a:xfrm rot="2290064">
                    <a:off x="4548359" y="402054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86" name="Freeform 226">
                    <a:extLst>
                      <a:ext uri="{FF2B5EF4-FFF2-40B4-BE49-F238E27FC236}">
                        <a16:creationId xmlns:a16="http://schemas.microsoft.com/office/drawing/2014/main" id="{7750E0F6-339F-416F-4C74-D4A4B5240686}"/>
                      </a:ext>
                    </a:extLst>
                  </p:cNvPr>
                  <p:cNvSpPr/>
                  <p:nvPr/>
                </p:nvSpPr>
                <p:spPr>
                  <a:xfrm rot="2596806">
                    <a:off x="4638692" y="409155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1B7F9D2-AB41-28D9-0EEA-3801FE7A03B0}"/>
                  </a:ext>
                </a:extLst>
              </p:cNvPr>
              <p:cNvGrpSpPr/>
              <p:nvPr/>
            </p:nvGrpSpPr>
            <p:grpSpPr>
              <a:xfrm rot="10800000">
                <a:off x="7658025" y="1616058"/>
                <a:ext cx="1706469" cy="3165162"/>
                <a:chOff x="3843394" y="3911160"/>
                <a:chExt cx="1706469" cy="3165162"/>
              </a:xfrm>
              <a:grpFill/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1F1A5BE8-956A-4516-1F71-73041C33959B}"/>
                    </a:ext>
                  </a:extLst>
                </p:cNvPr>
                <p:cNvGrpSpPr/>
                <p:nvPr/>
              </p:nvGrpSpPr>
              <p:grpSpPr>
                <a:xfrm>
                  <a:off x="3950433" y="3911160"/>
                  <a:ext cx="1182745" cy="1216247"/>
                  <a:chOff x="3784600" y="3759200"/>
                  <a:chExt cx="1182745" cy="1216247"/>
                </a:xfrm>
                <a:grpFill/>
              </p:grpSpPr>
              <p:sp>
                <p:nvSpPr>
                  <p:cNvPr id="5318" name="Freeform 225">
                    <a:extLst>
                      <a:ext uri="{FF2B5EF4-FFF2-40B4-BE49-F238E27FC236}">
                        <a16:creationId xmlns:a16="http://schemas.microsoft.com/office/drawing/2014/main" id="{63846BB3-E3D2-EDB5-DF5E-F1180A825F75}"/>
                      </a:ext>
                    </a:extLst>
                  </p:cNvPr>
                  <p:cNvSpPr/>
                  <p:nvPr/>
                </p:nvSpPr>
                <p:spPr>
                  <a:xfrm>
                    <a:off x="3784600" y="42164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19" name="Freeform 226">
                    <a:extLst>
                      <a:ext uri="{FF2B5EF4-FFF2-40B4-BE49-F238E27FC236}">
                        <a16:creationId xmlns:a16="http://schemas.microsoft.com/office/drawing/2014/main" id="{10FEC452-351A-F266-A5D8-49323C6E5C5E}"/>
                      </a:ext>
                    </a:extLst>
                  </p:cNvPr>
                  <p:cNvSpPr/>
                  <p:nvPr/>
                </p:nvSpPr>
                <p:spPr>
                  <a:xfrm>
                    <a:off x="3784600" y="37592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5320" name="Group 5319">
                    <a:extLst>
                      <a:ext uri="{FF2B5EF4-FFF2-40B4-BE49-F238E27FC236}">
                        <a16:creationId xmlns:a16="http://schemas.microsoft.com/office/drawing/2014/main" id="{C3FD8847-48B5-B729-F62E-D7AEB2A50356}"/>
                      </a:ext>
                    </a:extLst>
                  </p:cNvPr>
                  <p:cNvGrpSpPr/>
                  <p:nvPr/>
                </p:nvGrpSpPr>
                <p:grpSpPr>
                  <a:xfrm rot="267128">
                    <a:off x="3878886" y="3764304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55" name="Freeform 225">
                      <a:extLst>
                        <a:ext uri="{FF2B5EF4-FFF2-40B4-BE49-F238E27FC236}">
                          <a16:creationId xmlns:a16="http://schemas.microsoft.com/office/drawing/2014/main" id="{08A11687-FFBB-EB5C-66A7-9097C6D63E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56" name="Freeform 226">
                      <a:extLst>
                        <a:ext uri="{FF2B5EF4-FFF2-40B4-BE49-F238E27FC236}">
                          <a16:creationId xmlns:a16="http://schemas.microsoft.com/office/drawing/2014/main" id="{DE5E3D32-A91E-4A67-1BCB-808A91EDB1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21" name="Group 5320">
                    <a:extLst>
                      <a:ext uri="{FF2B5EF4-FFF2-40B4-BE49-F238E27FC236}">
                        <a16:creationId xmlns:a16="http://schemas.microsoft.com/office/drawing/2014/main" id="{6B033BE5-7EDA-BAF0-D66A-AB17887870BE}"/>
                      </a:ext>
                    </a:extLst>
                  </p:cNvPr>
                  <p:cNvGrpSpPr/>
                  <p:nvPr/>
                </p:nvGrpSpPr>
                <p:grpSpPr>
                  <a:xfrm rot="486899">
                    <a:off x="3963025" y="377755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53" name="Freeform 225">
                      <a:extLst>
                        <a:ext uri="{FF2B5EF4-FFF2-40B4-BE49-F238E27FC236}">
                          <a16:creationId xmlns:a16="http://schemas.microsoft.com/office/drawing/2014/main" id="{A5BB2C56-59E6-DBA0-CF37-A4EABFFC5B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54" name="Freeform 226">
                      <a:extLst>
                        <a:ext uri="{FF2B5EF4-FFF2-40B4-BE49-F238E27FC236}">
                          <a16:creationId xmlns:a16="http://schemas.microsoft.com/office/drawing/2014/main" id="{F2DB8A5D-7766-5036-274D-AC20D73DFB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22" name="Group 5321">
                    <a:extLst>
                      <a:ext uri="{FF2B5EF4-FFF2-40B4-BE49-F238E27FC236}">
                        <a16:creationId xmlns:a16="http://schemas.microsoft.com/office/drawing/2014/main" id="{415F8E69-15F0-48DF-467E-5FBFF5B1EF65}"/>
                      </a:ext>
                    </a:extLst>
                  </p:cNvPr>
                  <p:cNvGrpSpPr/>
                  <p:nvPr/>
                </p:nvGrpSpPr>
                <p:grpSpPr>
                  <a:xfrm rot="1405422">
                    <a:off x="4208868" y="385009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51" name="Freeform 225">
                      <a:extLst>
                        <a:ext uri="{FF2B5EF4-FFF2-40B4-BE49-F238E27FC236}">
                          <a16:creationId xmlns:a16="http://schemas.microsoft.com/office/drawing/2014/main" id="{3D0409C0-A3ED-268B-F1EF-D20742D464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52" name="Freeform 226">
                      <a:extLst>
                        <a:ext uri="{FF2B5EF4-FFF2-40B4-BE49-F238E27FC236}">
                          <a16:creationId xmlns:a16="http://schemas.microsoft.com/office/drawing/2014/main" id="{4F06CC47-FDBE-B3AF-BAD4-23DD9E4997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23" name="Group 5322">
                    <a:extLst>
                      <a:ext uri="{FF2B5EF4-FFF2-40B4-BE49-F238E27FC236}">
                        <a16:creationId xmlns:a16="http://schemas.microsoft.com/office/drawing/2014/main" id="{43BB7091-A523-B5B8-A845-6DE476B03CE6}"/>
                      </a:ext>
                    </a:extLst>
                  </p:cNvPr>
                  <p:cNvGrpSpPr/>
                  <p:nvPr/>
                </p:nvGrpSpPr>
                <p:grpSpPr>
                  <a:xfrm rot="773381">
                    <a:off x="4043546" y="3798733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49" name="Freeform 225">
                      <a:extLst>
                        <a:ext uri="{FF2B5EF4-FFF2-40B4-BE49-F238E27FC236}">
                          <a16:creationId xmlns:a16="http://schemas.microsoft.com/office/drawing/2014/main" id="{A336457F-A2C0-A655-E978-B1C4E964C7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50" name="Freeform 226">
                      <a:extLst>
                        <a:ext uri="{FF2B5EF4-FFF2-40B4-BE49-F238E27FC236}">
                          <a16:creationId xmlns:a16="http://schemas.microsoft.com/office/drawing/2014/main" id="{B3A579C7-B98F-10AC-2CC7-3AF37F638F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24" name="Group 5323">
                    <a:extLst>
                      <a:ext uri="{FF2B5EF4-FFF2-40B4-BE49-F238E27FC236}">
                        <a16:creationId xmlns:a16="http://schemas.microsoft.com/office/drawing/2014/main" id="{3843FF61-9F63-EB63-707C-5AE0EBD914B9}"/>
                      </a:ext>
                    </a:extLst>
                  </p:cNvPr>
                  <p:cNvGrpSpPr/>
                  <p:nvPr/>
                </p:nvGrpSpPr>
                <p:grpSpPr>
                  <a:xfrm rot="1065227">
                    <a:off x="4124532" y="38187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47" name="Freeform 225">
                      <a:extLst>
                        <a:ext uri="{FF2B5EF4-FFF2-40B4-BE49-F238E27FC236}">
                          <a16:creationId xmlns:a16="http://schemas.microsoft.com/office/drawing/2014/main" id="{3C6AB9CD-2A45-687C-8105-86E68641F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48" name="Freeform 226">
                      <a:extLst>
                        <a:ext uri="{FF2B5EF4-FFF2-40B4-BE49-F238E27FC236}">
                          <a16:creationId xmlns:a16="http://schemas.microsoft.com/office/drawing/2014/main" id="{B25622F5-639B-7D69-650E-6AD45D9CC6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25" name="Group 5324">
                    <a:extLst>
                      <a:ext uri="{FF2B5EF4-FFF2-40B4-BE49-F238E27FC236}">
                        <a16:creationId xmlns:a16="http://schemas.microsoft.com/office/drawing/2014/main" id="{EB3716C7-0E17-158B-D6C7-76DCE1FD896A}"/>
                      </a:ext>
                    </a:extLst>
                  </p:cNvPr>
                  <p:cNvGrpSpPr/>
                  <p:nvPr/>
                </p:nvGrpSpPr>
                <p:grpSpPr>
                  <a:xfrm rot="1795116">
                    <a:off x="4291059" y="3888930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45" name="Freeform 225">
                      <a:extLst>
                        <a:ext uri="{FF2B5EF4-FFF2-40B4-BE49-F238E27FC236}">
                          <a16:creationId xmlns:a16="http://schemas.microsoft.com/office/drawing/2014/main" id="{1797F6E3-12A6-7508-2D93-90CAEC7B58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46" name="Freeform 226">
                      <a:extLst>
                        <a:ext uri="{FF2B5EF4-FFF2-40B4-BE49-F238E27FC236}">
                          <a16:creationId xmlns:a16="http://schemas.microsoft.com/office/drawing/2014/main" id="{E17F5F02-12B6-7894-197D-52E25ADD67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26" name="Group 5325">
                    <a:extLst>
                      <a:ext uri="{FF2B5EF4-FFF2-40B4-BE49-F238E27FC236}">
                        <a16:creationId xmlns:a16="http://schemas.microsoft.com/office/drawing/2014/main" id="{E673BDF7-248A-1805-0979-DA6424AB4D4E}"/>
                      </a:ext>
                    </a:extLst>
                  </p:cNvPr>
                  <p:cNvGrpSpPr/>
                  <p:nvPr/>
                </p:nvGrpSpPr>
                <p:grpSpPr>
                  <a:xfrm rot="2101591">
                    <a:off x="4369146" y="3937079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43" name="Freeform 225">
                      <a:extLst>
                        <a:ext uri="{FF2B5EF4-FFF2-40B4-BE49-F238E27FC236}">
                          <a16:creationId xmlns:a16="http://schemas.microsoft.com/office/drawing/2014/main" id="{3C1D5BE4-51FB-7563-42B5-680A140BB7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44" name="Freeform 226">
                      <a:extLst>
                        <a:ext uri="{FF2B5EF4-FFF2-40B4-BE49-F238E27FC236}">
                          <a16:creationId xmlns:a16="http://schemas.microsoft.com/office/drawing/2014/main" id="{EACDF6F4-0518-7776-D18D-F45CF0D24B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27" name="Group 5326">
                    <a:extLst>
                      <a:ext uri="{FF2B5EF4-FFF2-40B4-BE49-F238E27FC236}">
                        <a16:creationId xmlns:a16="http://schemas.microsoft.com/office/drawing/2014/main" id="{0EF4EEFE-63C1-6AAD-F0B5-5F9DF556B1BC}"/>
                      </a:ext>
                    </a:extLst>
                  </p:cNvPr>
                  <p:cNvGrpSpPr/>
                  <p:nvPr/>
                </p:nvGrpSpPr>
                <p:grpSpPr>
                  <a:xfrm rot="2443796">
                    <a:off x="4448352" y="39993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41" name="Freeform 225">
                      <a:extLst>
                        <a:ext uri="{FF2B5EF4-FFF2-40B4-BE49-F238E27FC236}">
                          <a16:creationId xmlns:a16="http://schemas.microsoft.com/office/drawing/2014/main" id="{72A2A7D2-8570-189B-196D-082E039DD13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42" name="Freeform 226">
                      <a:extLst>
                        <a:ext uri="{FF2B5EF4-FFF2-40B4-BE49-F238E27FC236}">
                          <a16:creationId xmlns:a16="http://schemas.microsoft.com/office/drawing/2014/main" id="{7041143C-27E0-37BF-08EF-26DFF63FA4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328" name="Group 5327">
                    <a:extLst>
                      <a:ext uri="{FF2B5EF4-FFF2-40B4-BE49-F238E27FC236}">
                        <a16:creationId xmlns:a16="http://schemas.microsoft.com/office/drawing/2014/main" id="{14E6A2D1-D21B-027D-8C79-0A9F774B73B2}"/>
                      </a:ext>
                    </a:extLst>
                  </p:cNvPr>
                  <p:cNvGrpSpPr/>
                  <p:nvPr/>
                </p:nvGrpSpPr>
                <p:grpSpPr>
                  <a:xfrm rot="2696413">
                    <a:off x="4512557" y="405787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39" name="Freeform 225">
                      <a:extLst>
                        <a:ext uri="{FF2B5EF4-FFF2-40B4-BE49-F238E27FC236}">
                          <a16:creationId xmlns:a16="http://schemas.microsoft.com/office/drawing/2014/main" id="{BEC64E32-6EB8-EA06-A313-B468E549D8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40" name="Freeform 226">
                      <a:extLst>
                        <a:ext uri="{FF2B5EF4-FFF2-40B4-BE49-F238E27FC236}">
                          <a16:creationId xmlns:a16="http://schemas.microsoft.com/office/drawing/2014/main" id="{FC35C9E2-9782-9FE8-3DFC-3DC573700B3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5329" name="Freeform 226">
                    <a:extLst>
                      <a:ext uri="{FF2B5EF4-FFF2-40B4-BE49-F238E27FC236}">
                        <a16:creationId xmlns:a16="http://schemas.microsoft.com/office/drawing/2014/main" id="{22324F83-9A5D-A575-EAF3-84C44AB54647}"/>
                      </a:ext>
                    </a:extLst>
                  </p:cNvPr>
                  <p:cNvSpPr/>
                  <p:nvPr/>
                </p:nvSpPr>
                <p:spPr>
                  <a:xfrm rot="160852">
                    <a:off x="3841850" y="376368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0" name="Freeform 226">
                    <a:extLst>
                      <a:ext uri="{FF2B5EF4-FFF2-40B4-BE49-F238E27FC236}">
                        <a16:creationId xmlns:a16="http://schemas.microsoft.com/office/drawing/2014/main" id="{B25762F2-6E94-933E-9C6D-3F443B45A88E}"/>
                      </a:ext>
                    </a:extLst>
                  </p:cNvPr>
                  <p:cNvSpPr/>
                  <p:nvPr/>
                </p:nvSpPr>
                <p:spPr>
                  <a:xfrm rot="362148">
                    <a:off x="3947543" y="3773266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1" name="Freeform 226">
                    <a:extLst>
                      <a:ext uri="{FF2B5EF4-FFF2-40B4-BE49-F238E27FC236}">
                        <a16:creationId xmlns:a16="http://schemas.microsoft.com/office/drawing/2014/main" id="{77ADA116-9785-483B-A0F3-AB5927CA9DF3}"/>
                      </a:ext>
                    </a:extLst>
                  </p:cNvPr>
                  <p:cNvSpPr/>
                  <p:nvPr/>
                </p:nvSpPr>
                <p:spPr>
                  <a:xfrm rot="631732">
                    <a:off x="4042829" y="379403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2" name="Freeform 226">
                    <a:extLst>
                      <a:ext uri="{FF2B5EF4-FFF2-40B4-BE49-F238E27FC236}">
                        <a16:creationId xmlns:a16="http://schemas.microsoft.com/office/drawing/2014/main" id="{BDB94889-C173-9D95-1EFF-7138774FDA95}"/>
                      </a:ext>
                    </a:extLst>
                  </p:cNvPr>
                  <p:cNvSpPr/>
                  <p:nvPr/>
                </p:nvSpPr>
                <p:spPr>
                  <a:xfrm rot="944924">
                    <a:off x="4147809" y="3814377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3" name="Freeform 226">
                    <a:extLst>
                      <a:ext uri="{FF2B5EF4-FFF2-40B4-BE49-F238E27FC236}">
                        <a16:creationId xmlns:a16="http://schemas.microsoft.com/office/drawing/2014/main" id="{66D47B5B-5465-116B-171D-0F500F9CC075}"/>
                      </a:ext>
                    </a:extLst>
                  </p:cNvPr>
                  <p:cNvSpPr/>
                  <p:nvPr/>
                </p:nvSpPr>
                <p:spPr>
                  <a:xfrm rot="1264090">
                    <a:off x="4247279" y="385038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4" name="Freeform 226">
                    <a:extLst>
                      <a:ext uri="{FF2B5EF4-FFF2-40B4-BE49-F238E27FC236}">
                        <a16:creationId xmlns:a16="http://schemas.microsoft.com/office/drawing/2014/main" id="{5576CCA8-1EC6-BAFA-DD62-DFD21988B835}"/>
                      </a:ext>
                    </a:extLst>
                  </p:cNvPr>
                  <p:cNvSpPr/>
                  <p:nvPr/>
                </p:nvSpPr>
                <p:spPr>
                  <a:xfrm rot="1671747">
                    <a:off x="4359478" y="3893804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5" name="Freeform 226">
                    <a:extLst>
                      <a:ext uri="{FF2B5EF4-FFF2-40B4-BE49-F238E27FC236}">
                        <a16:creationId xmlns:a16="http://schemas.microsoft.com/office/drawing/2014/main" id="{02211F21-0ABC-F3C4-2E51-453ED7E7730C}"/>
                      </a:ext>
                    </a:extLst>
                  </p:cNvPr>
                  <p:cNvSpPr/>
                  <p:nvPr/>
                </p:nvSpPr>
                <p:spPr>
                  <a:xfrm rot="1977213">
                    <a:off x="4448541" y="395567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6" name="Freeform 226">
                    <a:extLst>
                      <a:ext uri="{FF2B5EF4-FFF2-40B4-BE49-F238E27FC236}">
                        <a16:creationId xmlns:a16="http://schemas.microsoft.com/office/drawing/2014/main" id="{2E0B8386-942F-4A69-80F5-2108CD409E7E}"/>
                      </a:ext>
                    </a:extLst>
                  </p:cNvPr>
                  <p:cNvSpPr/>
                  <p:nvPr/>
                </p:nvSpPr>
                <p:spPr>
                  <a:xfrm rot="2290064">
                    <a:off x="4548359" y="402054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7" name="Freeform 226">
                    <a:extLst>
                      <a:ext uri="{FF2B5EF4-FFF2-40B4-BE49-F238E27FC236}">
                        <a16:creationId xmlns:a16="http://schemas.microsoft.com/office/drawing/2014/main" id="{78B153A4-56E9-4C59-E50D-3114693C0EA4}"/>
                      </a:ext>
                    </a:extLst>
                  </p:cNvPr>
                  <p:cNvSpPr/>
                  <p:nvPr/>
                </p:nvSpPr>
                <p:spPr>
                  <a:xfrm rot="2596806">
                    <a:off x="4638692" y="409155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338" name="Freeform 226">
                    <a:extLst>
                      <a:ext uri="{FF2B5EF4-FFF2-40B4-BE49-F238E27FC236}">
                        <a16:creationId xmlns:a16="http://schemas.microsoft.com/office/drawing/2014/main" id="{DACEF0F4-F4A9-3814-FEEB-FF6223DC4DB4}"/>
                      </a:ext>
                    </a:extLst>
                  </p:cNvPr>
                  <p:cNvSpPr/>
                  <p:nvPr/>
                </p:nvSpPr>
                <p:spPr>
                  <a:xfrm rot="2754092">
                    <a:off x="4716520" y="415942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2F85FE2F-F73C-33D9-3082-8C2639168A6C}"/>
                    </a:ext>
                  </a:extLst>
                </p:cNvPr>
                <p:cNvGrpSpPr/>
                <p:nvPr/>
              </p:nvGrpSpPr>
              <p:grpSpPr>
                <a:xfrm rot="2795385">
                  <a:off x="4521744" y="4553704"/>
                  <a:ext cx="898542" cy="1157696"/>
                  <a:chOff x="3784600" y="3759200"/>
                  <a:chExt cx="898542" cy="1157696"/>
                </a:xfrm>
                <a:grpFill/>
              </p:grpSpPr>
              <p:sp>
                <p:nvSpPr>
                  <p:cNvPr id="5091" name="Freeform 225">
                    <a:extLst>
                      <a:ext uri="{FF2B5EF4-FFF2-40B4-BE49-F238E27FC236}">
                        <a16:creationId xmlns:a16="http://schemas.microsoft.com/office/drawing/2014/main" id="{BD7FA8F6-0E91-C4BA-F7C5-D60CD6E8ACC4}"/>
                      </a:ext>
                    </a:extLst>
                  </p:cNvPr>
                  <p:cNvSpPr/>
                  <p:nvPr/>
                </p:nvSpPr>
                <p:spPr>
                  <a:xfrm>
                    <a:off x="3784600" y="4216400"/>
                    <a:ext cx="44450" cy="460375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603750">
                        <a:moveTo>
                          <a:pt x="0" y="4603750"/>
                        </a:moveTo>
                        <a:lnTo>
                          <a:pt x="444500" y="460375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60375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092" name="Freeform 226">
                    <a:extLst>
                      <a:ext uri="{FF2B5EF4-FFF2-40B4-BE49-F238E27FC236}">
                        <a16:creationId xmlns:a16="http://schemas.microsoft.com/office/drawing/2014/main" id="{CDA1FAA8-EA73-BD49-A4CB-8197C65A662E}"/>
                      </a:ext>
                    </a:extLst>
                  </p:cNvPr>
                  <p:cNvSpPr/>
                  <p:nvPr/>
                </p:nvSpPr>
                <p:spPr>
                  <a:xfrm>
                    <a:off x="3784600" y="375920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grpSp>
                <p:nvGrpSpPr>
                  <p:cNvPr id="5093" name="Group 5092">
                    <a:extLst>
                      <a:ext uri="{FF2B5EF4-FFF2-40B4-BE49-F238E27FC236}">
                        <a16:creationId xmlns:a16="http://schemas.microsoft.com/office/drawing/2014/main" id="{FBECF37E-362C-9AFB-430E-38595BB7319F}"/>
                      </a:ext>
                    </a:extLst>
                  </p:cNvPr>
                  <p:cNvGrpSpPr/>
                  <p:nvPr/>
                </p:nvGrpSpPr>
                <p:grpSpPr>
                  <a:xfrm rot="267128">
                    <a:off x="3878886" y="3764304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16" name="Freeform 225">
                      <a:extLst>
                        <a:ext uri="{FF2B5EF4-FFF2-40B4-BE49-F238E27FC236}">
                          <a16:creationId xmlns:a16="http://schemas.microsoft.com/office/drawing/2014/main" id="{07336B8B-6FD5-E5FD-872E-0D0C3DADF2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17" name="Freeform 226">
                      <a:extLst>
                        <a:ext uri="{FF2B5EF4-FFF2-40B4-BE49-F238E27FC236}">
                          <a16:creationId xmlns:a16="http://schemas.microsoft.com/office/drawing/2014/main" id="{8FFA4363-A90E-A3CD-E0FF-F3A253A5A5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094" name="Group 5093">
                    <a:extLst>
                      <a:ext uri="{FF2B5EF4-FFF2-40B4-BE49-F238E27FC236}">
                        <a16:creationId xmlns:a16="http://schemas.microsoft.com/office/drawing/2014/main" id="{6F525B60-2763-6D12-52DB-012C02E510C9}"/>
                      </a:ext>
                    </a:extLst>
                  </p:cNvPr>
                  <p:cNvGrpSpPr/>
                  <p:nvPr/>
                </p:nvGrpSpPr>
                <p:grpSpPr>
                  <a:xfrm rot="486899">
                    <a:off x="3963025" y="3777552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14" name="Freeform 225">
                      <a:extLst>
                        <a:ext uri="{FF2B5EF4-FFF2-40B4-BE49-F238E27FC236}">
                          <a16:creationId xmlns:a16="http://schemas.microsoft.com/office/drawing/2014/main" id="{F33B573A-61B5-84D4-A88D-B8E1C021D0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15" name="Freeform 226">
                      <a:extLst>
                        <a:ext uri="{FF2B5EF4-FFF2-40B4-BE49-F238E27FC236}">
                          <a16:creationId xmlns:a16="http://schemas.microsoft.com/office/drawing/2014/main" id="{E7182BFF-63B0-15D3-707A-B943B217DF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095" name="Group 5094">
                    <a:extLst>
                      <a:ext uri="{FF2B5EF4-FFF2-40B4-BE49-F238E27FC236}">
                        <a16:creationId xmlns:a16="http://schemas.microsoft.com/office/drawing/2014/main" id="{6DF2A8C7-CC96-3D77-AB28-9EDDCD543712}"/>
                      </a:ext>
                    </a:extLst>
                  </p:cNvPr>
                  <p:cNvGrpSpPr/>
                  <p:nvPr/>
                </p:nvGrpSpPr>
                <p:grpSpPr>
                  <a:xfrm rot="1405422">
                    <a:off x="4208868" y="385009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312" name="Freeform 225">
                      <a:extLst>
                        <a:ext uri="{FF2B5EF4-FFF2-40B4-BE49-F238E27FC236}">
                          <a16:creationId xmlns:a16="http://schemas.microsoft.com/office/drawing/2014/main" id="{AED2DBF8-BF3E-CB1A-D0BF-1FE88E05AC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13" name="Freeform 226">
                      <a:extLst>
                        <a:ext uri="{FF2B5EF4-FFF2-40B4-BE49-F238E27FC236}">
                          <a16:creationId xmlns:a16="http://schemas.microsoft.com/office/drawing/2014/main" id="{6D43CEE5-3E06-B5F5-7AED-E941E308E9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096" name="Group 5095">
                    <a:extLst>
                      <a:ext uri="{FF2B5EF4-FFF2-40B4-BE49-F238E27FC236}">
                        <a16:creationId xmlns:a16="http://schemas.microsoft.com/office/drawing/2014/main" id="{2448AB2B-9736-6CB9-ECA9-D716E64DF0BB}"/>
                      </a:ext>
                    </a:extLst>
                  </p:cNvPr>
                  <p:cNvGrpSpPr/>
                  <p:nvPr/>
                </p:nvGrpSpPr>
                <p:grpSpPr>
                  <a:xfrm rot="773381">
                    <a:off x="4043546" y="3798733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118" name="Freeform 225">
                      <a:extLst>
                        <a:ext uri="{FF2B5EF4-FFF2-40B4-BE49-F238E27FC236}">
                          <a16:creationId xmlns:a16="http://schemas.microsoft.com/office/drawing/2014/main" id="{FB17E03C-35EB-9A57-F42C-AF95A5EA13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119" name="Freeform 226">
                      <a:extLst>
                        <a:ext uri="{FF2B5EF4-FFF2-40B4-BE49-F238E27FC236}">
                          <a16:creationId xmlns:a16="http://schemas.microsoft.com/office/drawing/2014/main" id="{D6A7211A-F853-B18E-2D7F-EC2F8DBCC4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097" name="Group 5096">
                    <a:extLst>
                      <a:ext uri="{FF2B5EF4-FFF2-40B4-BE49-F238E27FC236}">
                        <a16:creationId xmlns:a16="http://schemas.microsoft.com/office/drawing/2014/main" id="{2DE6555B-8B80-122B-4759-43540128E2CF}"/>
                      </a:ext>
                    </a:extLst>
                  </p:cNvPr>
                  <p:cNvGrpSpPr/>
                  <p:nvPr/>
                </p:nvGrpSpPr>
                <p:grpSpPr>
                  <a:xfrm rot="1065227">
                    <a:off x="4124532" y="38187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116" name="Freeform 225">
                      <a:extLst>
                        <a:ext uri="{FF2B5EF4-FFF2-40B4-BE49-F238E27FC236}">
                          <a16:creationId xmlns:a16="http://schemas.microsoft.com/office/drawing/2014/main" id="{A0D641AC-3303-1370-7A1F-86219B4195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117" name="Freeform 226">
                      <a:extLst>
                        <a:ext uri="{FF2B5EF4-FFF2-40B4-BE49-F238E27FC236}">
                          <a16:creationId xmlns:a16="http://schemas.microsoft.com/office/drawing/2014/main" id="{EFBBF260-33FA-17D5-35A6-035D3B1F8D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098" name="Group 5097">
                    <a:extLst>
                      <a:ext uri="{FF2B5EF4-FFF2-40B4-BE49-F238E27FC236}">
                        <a16:creationId xmlns:a16="http://schemas.microsoft.com/office/drawing/2014/main" id="{E9ADAED6-B52D-EB60-71DB-AE69F86A50EC}"/>
                      </a:ext>
                    </a:extLst>
                  </p:cNvPr>
                  <p:cNvGrpSpPr/>
                  <p:nvPr/>
                </p:nvGrpSpPr>
                <p:grpSpPr>
                  <a:xfrm rot="1795116">
                    <a:off x="4291059" y="3888930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114" name="Freeform 225">
                      <a:extLst>
                        <a:ext uri="{FF2B5EF4-FFF2-40B4-BE49-F238E27FC236}">
                          <a16:creationId xmlns:a16="http://schemas.microsoft.com/office/drawing/2014/main" id="{A048A980-36D3-5C88-2A64-2A1066F17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115" name="Freeform 226">
                      <a:extLst>
                        <a:ext uri="{FF2B5EF4-FFF2-40B4-BE49-F238E27FC236}">
                          <a16:creationId xmlns:a16="http://schemas.microsoft.com/office/drawing/2014/main" id="{34AFDEDD-E3F7-3186-CCAA-0FE3301B60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099" name="Group 5098">
                    <a:extLst>
                      <a:ext uri="{FF2B5EF4-FFF2-40B4-BE49-F238E27FC236}">
                        <a16:creationId xmlns:a16="http://schemas.microsoft.com/office/drawing/2014/main" id="{79F19749-9271-124D-26D4-CFD8D0F3B4B3}"/>
                      </a:ext>
                    </a:extLst>
                  </p:cNvPr>
                  <p:cNvGrpSpPr/>
                  <p:nvPr/>
                </p:nvGrpSpPr>
                <p:grpSpPr>
                  <a:xfrm rot="2101591">
                    <a:off x="4369146" y="3937079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112" name="Freeform 225">
                      <a:extLst>
                        <a:ext uri="{FF2B5EF4-FFF2-40B4-BE49-F238E27FC236}">
                          <a16:creationId xmlns:a16="http://schemas.microsoft.com/office/drawing/2014/main" id="{86B9F9B9-0BAA-52EA-4437-F2F00850FBD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113" name="Freeform 226">
                      <a:extLst>
                        <a:ext uri="{FF2B5EF4-FFF2-40B4-BE49-F238E27FC236}">
                          <a16:creationId xmlns:a16="http://schemas.microsoft.com/office/drawing/2014/main" id="{A0C528E8-955C-72AF-C53E-5A0AE0DAC2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5100" name="Group 5099">
                    <a:extLst>
                      <a:ext uri="{FF2B5EF4-FFF2-40B4-BE49-F238E27FC236}">
                        <a16:creationId xmlns:a16="http://schemas.microsoft.com/office/drawing/2014/main" id="{E3479267-181E-6A63-37B5-5EA946FCB6D2}"/>
                      </a:ext>
                    </a:extLst>
                  </p:cNvPr>
                  <p:cNvGrpSpPr/>
                  <p:nvPr/>
                </p:nvGrpSpPr>
                <p:grpSpPr>
                  <a:xfrm rot="2443796">
                    <a:off x="4448352" y="3999321"/>
                    <a:ext cx="44450" cy="917575"/>
                    <a:chOff x="3937000" y="3911600"/>
                    <a:chExt cx="44450" cy="917575"/>
                  </a:xfrm>
                  <a:grpFill/>
                </p:grpSpPr>
                <p:sp>
                  <p:nvSpPr>
                    <p:cNvPr id="5110" name="Freeform 225">
                      <a:extLst>
                        <a:ext uri="{FF2B5EF4-FFF2-40B4-BE49-F238E27FC236}">
                          <a16:creationId xmlns:a16="http://schemas.microsoft.com/office/drawing/2014/main" id="{36E43FD6-2B6F-7ED7-F53A-DDC4EAF97C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43688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111" name="Freeform 226">
                      <a:extLst>
                        <a:ext uri="{FF2B5EF4-FFF2-40B4-BE49-F238E27FC236}">
                          <a16:creationId xmlns:a16="http://schemas.microsoft.com/office/drawing/2014/main" id="{D9EF465B-D5C1-53D3-B75C-782C7AB7B6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937000" y="39116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sp>
                <p:nvSpPr>
                  <p:cNvPr id="5101" name="Freeform 226">
                    <a:extLst>
                      <a:ext uri="{FF2B5EF4-FFF2-40B4-BE49-F238E27FC236}">
                        <a16:creationId xmlns:a16="http://schemas.microsoft.com/office/drawing/2014/main" id="{0E678BB2-7878-2494-902C-3EF619A5FF16}"/>
                      </a:ext>
                    </a:extLst>
                  </p:cNvPr>
                  <p:cNvSpPr/>
                  <p:nvPr/>
                </p:nvSpPr>
                <p:spPr>
                  <a:xfrm rot="160852">
                    <a:off x="3841850" y="376368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2" name="Freeform 226">
                    <a:extLst>
                      <a:ext uri="{FF2B5EF4-FFF2-40B4-BE49-F238E27FC236}">
                        <a16:creationId xmlns:a16="http://schemas.microsoft.com/office/drawing/2014/main" id="{DBB12ECB-F341-D757-B3B1-CA70DBE0B181}"/>
                      </a:ext>
                    </a:extLst>
                  </p:cNvPr>
                  <p:cNvSpPr/>
                  <p:nvPr/>
                </p:nvSpPr>
                <p:spPr>
                  <a:xfrm rot="362148">
                    <a:off x="3947543" y="3773266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3" name="Freeform 226">
                    <a:extLst>
                      <a:ext uri="{FF2B5EF4-FFF2-40B4-BE49-F238E27FC236}">
                        <a16:creationId xmlns:a16="http://schemas.microsoft.com/office/drawing/2014/main" id="{685366D4-DE34-B138-ECB2-93917A7E85A6}"/>
                      </a:ext>
                    </a:extLst>
                  </p:cNvPr>
                  <p:cNvSpPr/>
                  <p:nvPr/>
                </p:nvSpPr>
                <p:spPr>
                  <a:xfrm rot="631732">
                    <a:off x="4042829" y="3794039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4" name="Freeform 226">
                    <a:extLst>
                      <a:ext uri="{FF2B5EF4-FFF2-40B4-BE49-F238E27FC236}">
                        <a16:creationId xmlns:a16="http://schemas.microsoft.com/office/drawing/2014/main" id="{92F068C0-4732-7EBF-B536-4ECAD7634203}"/>
                      </a:ext>
                    </a:extLst>
                  </p:cNvPr>
                  <p:cNvSpPr/>
                  <p:nvPr/>
                </p:nvSpPr>
                <p:spPr>
                  <a:xfrm rot="944924">
                    <a:off x="4147809" y="3814377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5" name="Freeform 226">
                    <a:extLst>
                      <a:ext uri="{FF2B5EF4-FFF2-40B4-BE49-F238E27FC236}">
                        <a16:creationId xmlns:a16="http://schemas.microsoft.com/office/drawing/2014/main" id="{C622D69B-CC60-DDD3-3DC4-1AC0B0C561B9}"/>
                      </a:ext>
                    </a:extLst>
                  </p:cNvPr>
                  <p:cNvSpPr/>
                  <p:nvPr/>
                </p:nvSpPr>
                <p:spPr>
                  <a:xfrm rot="1264090">
                    <a:off x="4247279" y="3850380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6" name="Freeform 226">
                    <a:extLst>
                      <a:ext uri="{FF2B5EF4-FFF2-40B4-BE49-F238E27FC236}">
                        <a16:creationId xmlns:a16="http://schemas.microsoft.com/office/drawing/2014/main" id="{AE38BDAD-E140-968D-B1AF-BCB6AF759884}"/>
                      </a:ext>
                    </a:extLst>
                  </p:cNvPr>
                  <p:cNvSpPr/>
                  <p:nvPr/>
                </p:nvSpPr>
                <p:spPr>
                  <a:xfrm rot="1671747">
                    <a:off x="4359478" y="3893804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7" name="Freeform 226">
                    <a:extLst>
                      <a:ext uri="{FF2B5EF4-FFF2-40B4-BE49-F238E27FC236}">
                        <a16:creationId xmlns:a16="http://schemas.microsoft.com/office/drawing/2014/main" id="{3D432493-90C1-3F81-43CA-4DDE5361FDAD}"/>
                      </a:ext>
                    </a:extLst>
                  </p:cNvPr>
                  <p:cNvSpPr/>
                  <p:nvPr/>
                </p:nvSpPr>
                <p:spPr>
                  <a:xfrm rot="1977213">
                    <a:off x="4448541" y="3955671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8" name="Freeform 226">
                    <a:extLst>
                      <a:ext uri="{FF2B5EF4-FFF2-40B4-BE49-F238E27FC236}">
                        <a16:creationId xmlns:a16="http://schemas.microsoft.com/office/drawing/2014/main" id="{3F447A68-BEDA-3B28-7750-CD2CDDD2820F}"/>
                      </a:ext>
                    </a:extLst>
                  </p:cNvPr>
                  <p:cNvSpPr/>
                  <p:nvPr/>
                </p:nvSpPr>
                <p:spPr>
                  <a:xfrm rot="2290064">
                    <a:off x="4548359" y="402054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5109" name="Freeform 226">
                    <a:extLst>
                      <a:ext uri="{FF2B5EF4-FFF2-40B4-BE49-F238E27FC236}">
                        <a16:creationId xmlns:a16="http://schemas.microsoft.com/office/drawing/2014/main" id="{266EFEF1-DE40-3B4D-C512-BB0B3569C56B}"/>
                      </a:ext>
                    </a:extLst>
                  </p:cNvPr>
                  <p:cNvSpPr/>
                  <p:nvPr/>
                </p:nvSpPr>
                <p:spPr>
                  <a:xfrm rot="2596806">
                    <a:off x="4638692" y="4091552"/>
                    <a:ext cx="44450" cy="457200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444500" h="4572000">
                        <a:moveTo>
                          <a:pt x="0" y="4572000"/>
                        </a:moveTo>
                        <a:lnTo>
                          <a:pt x="444500" y="4572000"/>
                        </a:lnTo>
                        <a:lnTo>
                          <a:pt x="444500" y="0"/>
                        </a:lnTo>
                        <a:lnTo>
                          <a:pt x="0" y="0"/>
                        </a:lnTo>
                        <a:lnTo>
                          <a:pt x="0" y="4572000"/>
                        </a:lnTo>
                        <a:close/>
                      </a:path>
                    </a:pathLst>
                  </a:custGeom>
                  <a:grpFill/>
                  <a:ln w="3175" cap="flat" cmpd="sng">
                    <a:solidFill>
                      <a:schemeClr val="tx1"/>
                    </a:solidFill>
                    <a:miter lim="127000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5011E26-10F4-53C1-3428-CA7A85413BFB}"/>
                    </a:ext>
                  </a:extLst>
                </p:cNvPr>
                <p:cNvGrpSpPr/>
                <p:nvPr/>
              </p:nvGrpSpPr>
              <p:grpSpPr>
                <a:xfrm rot="5400000">
                  <a:off x="3869719" y="5441395"/>
                  <a:ext cx="1608602" cy="1661251"/>
                  <a:chOff x="3937000" y="3911600"/>
                  <a:chExt cx="1608602" cy="1661251"/>
                </a:xfrm>
                <a:grpFill/>
              </p:grpSpPr>
              <p:grpSp>
                <p:nvGrpSpPr>
                  <p:cNvPr id="15" name="Group 14">
                    <a:extLst>
                      <a:ext uri="{FF2B5EF4-FFF2-40B4-BE49-F238E27FC236}">
                        <a16:creationId xmlns:a16="http://schemas.microsoft.com/office/drawing/2014/main" id="{B156C7DA-53F5-AE19-79F2-3D915BDB5A91}"/>
                      </a:ext>
                    </a:extLst>
                  </p:cNvPr>
                  <p:cNvGrpSpPr/>
                  <p:nvPr/>
                </p:nvGrpSpPr>
                <p:grpSpPr>
                  <a:xfrm>
                    <a:off x="3937000" y="3911600"/>
                    <a:ext cx="1182745" cy="1216247"/>
                    <a:chOff x="3784600" y="3759200"/>
                    <a:chExt cx="1182745" cy="1216247"/>
                  </a:xfrm>
                  <a:grpFill/>
                </p:grpSpPr>
                <p:sp>
                  <p:nvSpPr>
                    <p:cNvPr id="52" name="Freeform 225">
                      <a:extLst>
                        <a:ext uri="{FF2B5EF4-FFF2-40B4-BE49-F238E27FC236}">
                          <a16:creationId xmlns:a16="http://schemas.microsoft.com/office/drawing/2014/main" id="{467DA54F-EC22-AE42-420B-F5B89C445F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4600" y="42164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3" name="Freeform 226">
                      <a:extLst>
                        <a:ext uri="{FF2B5EF4-FFF2-40B4-BE49-F238E27FC236}">
                          <a16:creationId xmlns:a16="http://schemas.microsoft.com/office/drawing/2014/main" id="{A088F029-C94B-D333-75B2-3F495FCEC58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4600" y="37592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54" name="Group 53">
                      <a:extLst>
                        <a:ext uri="{FF2B5EF4-FFF2-40B4-BE49-F238E27FC236}">
                          <a16:creationId xmlns:a16="http://schemas.microsoft.com/office/drawing/2014/main" id="{09A57064-07E0-85A3-2F6E-05E8C493B2BB}"/>
                        </a:ext>
                      </a:extLst>
                    </p:cNvPr>
                    <p:cNvGrpSpPr/>
                    <p:nvPr/>
                  </p:nvGrpSpPr>
                  <p:grpSpPr>
                    <a:xfrm rot="267128">
                      <a:off x="3878886" y="3764304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89" name="Freeform 225">
                        <a:extLst>
                          <a:ext uri="{FF2B5EF4-FFF2-40B4-BE49-F238E27FC236}">
                            <a16:creationId xmlns:a16="http://schemas.microsoft.com/office/drawing/2014/main" id="{83F79DE2-AE07-FE5D-E1F8-A95E71CAAB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90" name="Freeform 226">
                        <a:extLst>
                          <a:ext uri="{FF2B5EF4-FFF2-40B4-BE49-F238E27FC236}">
                            <a16:creationId xmlns:a16="http://schemas.microsoft.com/office/drawing/2014/main" id="{835D4058-ED2D-1107-8A36-E5A8D3701B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5" name="Group 54">
                      <a:extLst>
                        <a:ext uri="{FF2B5EF4-FFF2-40B4-BE49-F238E27FC236}">
                          <a16:creationId xmlns:a16="http://schemas.microsoft.com/office/drawing/2014/main" id="{D769ABC1-29D1-5ED0-4B4F-0579C68EC53F}"/>
                        </a:ext>
                      </a:extLst>
                    </p:cNvPr>
                    <p:cNvGrpSpPr/>
                    <p:nvPr/>
                  </p:nvGrpSpPr>
                  <p:grpSpPr>
                    <a:xfrm rot="486899">
                      <a:off x="3963025" y="3777552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87" name="Freeform 225">
                        <a:extLst>
                          <a:ext uri="{FF2B5EF4-FFF2-40B4-BE49-F238E27FC236}">
                            <a16:creationId xmlns:a16="http://schemas.microsoft.com/office/drawing/2014/main" id="{50225818-0ED7-90DB-3A55-78373CCDA0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88" name="Freeform 226">
                        <a:extLst>
                          <a:ext uri="{FF2B5EF4-FFF2-40B4-BE49-F238E27FC236}">
                            <a16:creationId xmlns:a16="http://schemas.microsoft.com/office/drawing/2014/main" id="{D23B2D94-F4E9-96BC-5C48-94ACE2DCDE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6" name="Group 55">
                      <a:extLst>
                        <a:ext uri="{FF2B5EF4-FFF2-40B4-BE49-F238E27FC236}">
                          <a16:creationId xmlns:a16="http://schemas.microsoft.com/office/drawing/2014/main" id="{6322FC44-754E-5217-CD95-9011BC2604A8}"/>
                        </a:ext>
                      </a:extLst>
                    </p:cNvPr>
                    <p:cNvGrpSpPr/>
                    <p:nvPr/>
                  </p:nvGrpSpPr>
                  <p:grpSpPr>
                    <a:xfrm rot="1405422">
                      <a:off x="4208868" y="3850091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85" name="Freeform 225">
                        <a:extLst>
                          <a:ext uri="{FF2B5EF4-FFF2-40B4-BE49-F238E27FC236}">
                            <a16:creationId xmlns:a16="http://schemas.microsoft.com/office/drawing/2014/main" id="{966CAE75-B882-9976-3D12-8F478D379F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86" name="Freeform 226">
                        <a:extLst>
                          <a:ext uri="{FF2B5EF4-FFF2-40B4-BE49-F238E27FC236}">
                            <a16:creationId xmlns:a16="http://schemas.microsoft.com/office/drawing/2014/main" id="{7F41FEA5-5F7C-FA79-BDE3-3728C3E044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7" name="Group 56">
                      <a:extLst>
                        <a:ext uri="{FF2B5EF4-FFF2-40B4-BE49-F238E27FC236}">
                          <a16:creationId xmlns:a16="http://schemas.microsoft.com/office/drawing/2014/main" id="{52656F58-1C70-85B4-15F8-0F2A2BD1C956}"/>
                        </a:ext>
                      </a:extLst>
                    </p:cNvPr>
                    <p:cNvGrpSpPr/>
                    <p:nvPr/>
                  </p:nvGrpSpPr>
                  <p:grpSpPr>
                    <a:xfrm rot="773381">
                      <a:off x="4043546" y="3798733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83" name="Freeform 225">
                        <a:extLst>
                          <a:ext uri="{FF2B5EF4-FFF2-40B4-BE49-F238E27FC236}">
                            <a16:creationId xmlns:a16="http://schemas.microsoft.com/office/drawing/2014/main" id="{B982AE48-8FD2-71EB-941D-907358BE05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84" name="Freeform 226">
                        <a:extLst>
                          <a:ext uri="{FF2B5EF4-FFF2-40B4-BE49-F238E27FC236}">
                            <a16:creationId xmlns:a16="http://schemas.microsoft.com/office/drawing/2014/main" id="{6E813BCE-2E0A-E72C-78B4-4F75693C80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8" name="Group 57">
                      <a:extLst>
                        <a:ext uri="{FF2B5EF4-FFF2-40B4-BE49-F238E27FC236}">
                          <a16:creationId xmlns:a16="http://schemas.microsoft.com/office/drawing/2014/main" id="{6F8E3F2E-5ED0-FBDF-F9DF-1727511D8613}"/>
                        </a:ext>
                      </a:extLst>
                    </p:cNvPr>
                    <p:cNvGrpSpPr/>
                    <p:nvPr/>
                  </p:nvGrpSpPr>
                  <p:grpSpPr>
                    <a:xfrm rot="1065227">
                      <a:off x="4124532" y="3818721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81" name="Freeform 225">
                        <a:extLst>
                          <a:ext uri="{FF2B5EF4-FFF2-40B4-BE49-F238E27FC236}">
                            <a16:creationId xmlns:a16="http://schemas.microsoft.com/office/drawing/2014/main" id="{CC5E416F-97C3-F465-9C18-B084CF9AC6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82" name="Freeform 226">
                        <a:extLst>
                          <a:ext uri="{FF2B5EF4-FFF2-40B4-BE49-F238E27FC236}">
                            <a16:creationId xmlns:a16="http://schemas.microsoft.com/office/drawing/2014/main" id="{7197A1D5-05D1-9239-58C1-9F113302499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842F37C6-5DCB-2800-A295-36CC731F6521}"/>
                        </a:ext>
                      </a:extLst>
                    </p:cNvPr>
                    <p:cNvGrpSpPr/>
                    <p:nvPr/>
                  </p:nvGrpSpPr>
                  <p:grpSpPr>
                    <a:xfrm rot="1795116">
                      <a:off x="4291059" y="3888930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79" name="Freeform 225">
                        <a:extLst>
                          <a:ext uri="{FF2B5EF4-FFF2-40B4-BE49-F238E27FC236}">
                            <a16:creationId xmlns:a16="http://schemas.microsoft.com/office/drawing/2014/main" id="{0DCAD2A1-6117-F2CF-3BFE-2B7E99977A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80" name="Freeform 226">
                        <a:extLst>
                          <a:ext uri="{FF2B5EF4-FFF2-40B4-BE49-F238E27FC236}">
                            <a16:creationId xmlns:a16="http://schemas.microsoft.com/office/drawing/2014/main" id="{9C4CFB4E-BA76-1067-E71D-EE17954A6C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60" name="Group 59">
                      <a:extLst>
                        <a:ext uri="{FF2B5EF4-FFF2-40B4-BE49-F238E27FC236}">
                          <a16:creationId xmlns:a16="http://schemas.microsoft.com/office/drawing/2014/main" id="{FBD940F7-9E92-1EF9-15C5-19B9DA3E788C}"/>
                        </a:ext>
                      </a:extLst>
                    </p:cNvPr>
                    <p:cNvGrpSpPr/>
                    <p:nvPr/>
                  </p:nvGrpSpPr>
                  <p:grpSpPr>
                    <a:xfrm rot="2101591">
                      <a:off x="4369146" y="3937079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77" name="Freeform 225">
                        <a:extLst>
                          <a:ext uri="{FF2B5EF4-FFF2-40B4-BE49-F238E27FC236}">
                            <a16:creationId xmlns:a16="http://schemas.microsoft.com/office/drawing/2014/main" id="{3EAFAD0D-EDF0-B06D-E78B-1CEFCF39DB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78" name="Freeform 226">
                        <a:extLst>
                          <a:ext uri="{FF2B5EF4-FFF2-40B4-BE49-F238E27FC236}">
                            <a16:creationId xmlns:a16="http://schemas.microsoft.com/office/drawing/2014/main" id="{D7A9A65B-6C0B-4100-22B0-88A956E8FA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61" name="Group 60">
                      <a:extLst>
                        <a:ext uri="{FF2B5EF4-FFF2-40B4-BE49-F238E27FC236}">
                          <a16:creationId xmlns:a16="http://schemas.microsoft.com/office/drawing/2014/main" id="{7A199DE2-0C30-EC08-940D-FBE6EA9EFED4}"/>
                        </a:ext>
                      </a:extLst>
                    </p:cNvPr>
                    <p:cNvGrpSpPr/>
                    <p:nvPr/>
                  </p:nvGrpSpPr>
                  <p:grpSpPr>
                    <a:xfrm rot="2443796">
                      <a:off x="4448352" y="3999321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75" name="Freeform 225">
                        <a:extLst>
                          <a:ext uri="{FF2B5EF4-FFF2-40B4-BE49-F238E27FC236}">
                            <a16:creationId xmlns:a16="http://schemas.microsoft.com/office/drawing/2014/main" id="{142F5320-9BAA-10CD-0224-908C7F4B97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76" name="Freeform 226">
                        <a:extLst>
                          <a:ext uri="{FF2B5EF4-FFF2-40B4-BE49-F238E27FC236}">
                            <a16:creationId xmlns:a16="http://schemas.microsoft.com/office/drawing/2014/main" id="{FD5643CE-C8E8-58E2-6AC5-8A6B385B54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62" name="Group 61">
                      <a:extLst>
                        <a:ext uri="{FF2B5EF4-FFF2-40B4-BE49-F238E27FC236}">
                          <a16:creationId xmlns:a16="http://schemas.microsoft.com/office/drawing/2014/main" id="{A6911A58-464D-65EB-CB06-E77145B484B6}"/>
                        </a:ext>
                      </a:extLst>
                    </p:cNvPr>
                    <p:cNvGrpSpPr/>
                    <p:nvPr/>
                  </p:nvGrpSpPr>
                  <p:grpSpPr>
                    <a:xfrm rot="2696413">
                      <a:off x="4512557" y="4057872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73" name="Freeform 225">
                        <a:extLst>
                          <a:ext uri="{FF2B5EF4-FFF2-40B4-BE49-F238E27FC236}">
                            <a16:creationId xmlns:a16="http://schemas.microsoft.com/office/drawing/2014/main" id="{6BA5EC58-0B3B-2F5F-EE85-C04B76F39E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074" name="Freeform 226">
                        <a:extLst>
                          <a:ext uri="{FF2B5EF4-FFF2-40B4-BE49-F238E27FC236}">
                            <a16:creationId xmlns:a16="http://schemas.microsoft.com/office/drawing/2014/main" id="{D6243E61-5D1B-BD62-63DF-2B8864025D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63" name="Freeform 226">
                      <a:extLst>
                        <a:ext uri="{FF2B5EF4-FFF2-40B4-BE49-F238E27FC236}">
                          <a16:creationId xmlns:a16="http://schemas.microsoft.com/office/drawing/2014/main" id="{66B57EC3-FEFD-1A2C-CA2F-6F666F6308D9}"/>
                        </a:ext>
                      </a:extLst>
                    </p:cNvPr>
                    <p:cNvSpPr/>
                    <p:nvPr/>
                  </p:nvSpPr>
                  <p:spPr>
                    <a:xfrm rot="160852">
                      <a:off x="3841850" y="3763689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" name="Freeform 226">
                      <a:extLst>
                        <a:ext uri="{FF2B5EF4-FFF2-40B4-BE49-F238E27FC236}">
                          <a16:creationId xmlns:a16="http://schemas.microsoft.com/office/drawing/2014/main" id="{3B54D4B7-54C6-097A-9003-949D7366C611}"/>
                        </a:ext>
                      </a:extLst>
                    </p:cNvPr>
                    <p:cNvSpPr/>
                    <p:nvPr/>
                  </p:nvSpPr>
                  <p:spPr>
                    <a:xfrm rot="362148">
                      <a:off x="3947543" y="3773266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9" name="Freeform 226">
                      <a:extLst>
                        <a:ext uri="{FF2B5EF4-FFF2-40B4-BE49-F238E27FC236}">
                          <a16:creationId xmlns:a16="http://schemas.microsoft.com/office/drawing/2014/main" id="{CC61125B-C32F-DB74-89DE-B45CCD4ABA3D}"/>
                        </a:ext>
                      </a:extLst>
                    </p:cNvPr>
                    <p:cNvSpPr/>
                    <p:nvPr/>
                  </p:nvSpPr>
                  <p:spPr>
                    <a:xfrm rot="631732">
                      <a:off x="4042829" y="3794039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0" name="Freeform 226">
                      <a:extLst>
                        <a:ext uri="{FF2B5EF4-FFF2-40B4-BE49-F238E27FC236}">
                          <a16:creationId xmlns:a16="http://schemas.microsoft.com/office/drawing/2014/main" id="{52CBA09F-ACF6-3313-2AE1-E57353E2DF65}"/>
                        </a:ext>
                      </a:extLst>
                    </p:cNvPr>
                    <p:cNvSpPr/>
                    <p:nvPr/>
                  </p:nvSpPr>
                  <p:spPr>
                    <a:xfrm rot="944924">
                      <a:off x="4147809" y="3814377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1" name="Freeform 226">
                      <a:extLst>
                        <a:ext uri="{FF2B5EF4-FFF2-40B4-BE49-F238E27FC236}">
                          <a16:creationId xmlns:a16="http://schemas.microsoft.com/office/drawing/2014/main" id="{14E40D72-50A3-E1AF-3194-5E46AFBD15CD}"/>
                        </a:ext>
                      </a:extLst>
                    </p:cNvPr>
                    <p:cNvSpPr/>
                    <p:nvPr/>
                  </p:nvSpPr>
                  <p:spPr>
                    <a:xfrm rot="1264090">
                      <a:off x="4247279" y="385038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68" name="Freeform 226">
                      <a:extLst>
                        <a:ext uri="{FF2B5EF4-FFF2-40B4-BE49-F238E27FC236}">
                          <a16:creationId xmlns:a16="http://schemas.microsoft.com/office/drawing/2014/main" id="{955AE1CE-9500-8D3B-6920-103402D4DF4A}"/>
                        </a:ext>
                      </a:extLst>
                    </p:cNvPr>
                    <p:cNvSpPr/>
                    <p:nvPr/>
                  </p:nvSpPr>
                  <p:spPr>
                    <a:xfrm rot="1671747">
                      <a:off x="4359478" y="3893804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69" name="Freeform 226">
                      <a:extLst>
                        <a:ext uri="{FF2B5EF4-FFF2-40B4-BE49-F238E27FC236}">
                          <a16:creationId xmlns:a16="http://schemas.microsoft.com/office/drawing/2014/main" id="{39C06D87-D2A5-4641-08FD-20563E02FF88}"/>
                        </a:ext>
                      </a:extLst>
                    </p:cNvPr>
                    <p:cNvSpPr/>
                    <p:nvPr/>
                  </p:nvSpPr>
                  <p:spPr>
                    <a:xfrm rot="1977213">
                      <a:off x="4448541" y="3955671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70" name="Freeform 226">
                      <a:extLst>
                        <a:ext uri="{FF2B5EF4-FFF2-40B4-BE49-F238E27FC236}">
                          <a16:creationId xmlns:a16="http://schemas.microsoft.com/office/drawing/2014/main" id="{77705A78-9A28-FA7B-5716-7E9B7069BF6D}"/>
                        </a:ext>
                      </a:extLst>
                    </p:cNvPr>
                    <p:cNvSpPr/>
                    <p:nvPr/>
                  </p:nvSpPr>
                  <p:spPr>
                    <a:xfrm rot="2290064">
                      <a:off x="4548359" y="4020542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71" name="Freeform 226">
                      <a:extLst>
                        <a:ext uri="{FF2B5EF4-FFF2-40B4-BE49-F238E27FC236}">
                          <a16:creationId xmlns:a16="http://schemas.microsoft.com/office/drawing/2014/main" id="{E3DA0BED-E47C-CFD0-09E0-13BB4CE6DC4E}"/>
                        </a:ext>
                      </a:extLst>
                    </p:cNvPr>
                    <p:cNvSpPr/>
                    <p:nvPr/>
                  </p:nvSpPr>
                  <p:spPr>
                    <a:xfrm rot="2596806">
                      <a:off x="4638692" y="4091552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072" name="Freeform 226">
                      <a:extLst>
                        <a:ext uri="{FF2B5EF4-FFF2-40B4-BE49-F238E27FC236}">
                          <a16:creationId xmlns:a16="http://schemas.microsoft.com/office/drawing/2014/main" id="{8D835E6E-AF26-3F0F-33F5-F89F471967F8}"/>
                        </a:ext>
                      </a:extLst>
                    </p:cNvPr>
                    <p:cNvSpPr/>
                    <p:nvPr/>
                  </p:nvSpPr>
                  <p:spPr>
                    <a:xfrm rot="2754092">
                      <a:off x="4716520" y="4159421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79F3238A-6453-99F8-D225-18E77BA735E2}"/>
                      </a:ext>
                    </a:extLst>
                  </p:cNvPr>
                  <p:cNvGrpSpPr/>
                  <p:nvPr/>
                </p:nvGrpSpPr>
                <p:grpSpPr>
                  <a:xfrm rot="2795385">
                    <a:off x="4517483" y="4544732"/>
                    <a:ext cx="898542" cy="1157696"/>
                    <a:chOff x="3784600" y="3759200"/>
                    <a:chExt cx="898542" cy="1157696"/>
                  </a:xfrm>
                  <a:grpFill/>
                </p:grpSpPr>
                <p:sp>
                  <p:nvSpPr>
                    <p:cNvPr id="17" name="Freeform 225">
                      <a:extLst>
                        <a:ext uri="{FF2B5EF4-FFF2-40B4-BE49-F238E27FC236}">
                          <a16:creationId xmlns:a16="http://schemas.microsoft.com/office/drawing/2014/main" id="{FD82BDBB-4821-9677-4C3A-BF1B5971F7B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4600" y="4216400"/>
                      <a:ext cx="44450" cy="460375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603750">
                          <a:moveTo>
                            <a:pt x="0" y="4603750"/>
                          </a:moveTo>
                          <a:lnTo>
                            <a:pt x="444500" y="460375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60375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8" name="Freeform 226">
                      <a:extLst>
                        <a:ext uri="{FF2B5EF4-FFF2-40B4-BE49-F238E27FC236}">
                          <a16:creationId xmlns:a16="http://schemas.microsoft.com/office/drawing/2014/main" id="{AEAE5A54-BB62-A328-73CB-4C043CF8E0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84600" y="375920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BFA4E620-E55D-D00B-A65F-240A082437AD}"/>
                        </a:ext>
                      </a:extLst>
                    </p:cNvPr>
                    <p:cNvGrpSpPr/>
                    <p:nvPr/>
                  </p:nvGrpSpPr>
                  <p:grpSpPr>
                    <a:xfrm rot="267128">
                      <a:off x="3878886" y="3764304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50" name="Freeform 225">
                        <a:extLst>
                          <a:ext uri="{FF2B5EF4-FFF2-40B4-BE49-F238E27FC236}">
                            <a16:creationId xmlns:a16="http://schemas.microsoft.com/office/drawing/2014/main" id="{338485E9-4FF3-2A90-F707-656A624D3C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51" name="Freeform 226">
                        <a:extLst>
                          <a:ext uri="{FF2B5EF4-FFF2-40B4-BE49-F238E27FC236}">
                            <a16:creationId xmlns:a16="http://schemas.microsoft.com/office/drawing/2014/main" id="{07C6FF88-F49C-72F8-7600-37478B6C3E9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0" name="Group 19">
                      <a:extLst>
                        <a:ext uri="{FF2B5EF4-FFF2-40B4-BE49-F238E27FC236}">
                          <a16:creationId xmlns:a16="http://schemas.microsoft.com/office/drawing/2014/main" id="{D62283BB-3005-37D0-510D-42884BDFBA4D}"/>
                        </a:ext>
                      </a:extLst>
                    </p:cNvPr>
                    <p:cNvGrpSpPr/>
                    <p:nvPr/>
                  </p:nvGrpSpPr>
                  <p:grpSpPr>
                    <a:xfrm rot="486899">
                      <a:off x="3963025" y="3777552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48" name="Freeform 225">
                        <a:extLst>
                          <a:ext uri="{FF2B5EF4-FFF2-40B4-BE49-F238E27FC236}">
                            <a16:creationId xmlns:a16="http://schemas.microsoft.com/office/drawing/2014/main" id="{9DA84972-2F4A-FE46-30C6-D9490C6DB26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9" name="Freeform 226">
                        <a:extLst>
                          <a:ext uri="{FF2B5EF4-FFF2-40B4-BE49-F238E27FC236}">
                            <a16:creationId xmlns:a16="http://schemas.microsoft.com/office/drawing/2014/main" id="{B1311B01-2541-740F-9ACB-0CCDA4FAA4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1" name="Group 20">
                      <a:extLst>
                        <a:ext uri="{FF2B5EF4-FFF2-40B4-BE49-F238E27FC236}">
                          <a16:creationId xmlns:a16="http://schemas.microsoft.com/office/drawing/2014/main" id="{5C6AA7C9-322E-3917-671F-6EB82CD990F7}"/>
                        </a:ext>
                      </a:extLst>
                    </p:cNvPr>
                    <p:cNvGrpSpPr/>
                    <p:nvPr/>
                  </p:nvGrpSpPr>
                  <p:grpSpPr>
                    <a:xfrm rot="1405422">
                      <a:off x="4208868" y="3850091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46" name="Freeform 225">
                        <a:extLst>
                          <a:ext uri="{FF2B5EF4-FFF2-40B4-BE49-F238E27FC236}">
                            <a16:creationId xmlns:a16="http://schemas.microsoft.com/office/drawing/2014/main" id="{A107621C-9A7C-3EA3-A0F0-DC850A06CF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7" name="Freeform 226">
                        <a:extLst>
                          <a:ext uri="{FF2B5EF4-FFF2-40B4-BE49-F238E27FC236}">
                            <a16:creationId xmlns:a16="http://schemas.microsoft.com/office/drawing/2014/main" id="{F5A327C6-9D73-4FEE-BEC1-3A681C0FDD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2" name="Group 21">
                      <a:extLst>
                        <a:ext uri="{FF2B5EF4-FFF2-40B4-BE49-F238E27FC236}">
                          <a16:creationId xmlns:a16="http://schemas.microsoft.com/office/drawing/2014/main" id="{CB1AD1F5-13C7-1296-DD98-E4A264847D24}"/>
                        </a:ext>
                      </a:extLst>
                    </p:cNvPr>
                    <p:cNvGrpSpPr/>
                    <p:nvPr/>
                  </p:nvGrpSpPr>
                  <p:grpSpPr>
                    <a:xfrm rot="773381">
                      <a:off x="4043546" y="3798733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44" name="Freeform 225">
                        <a:extLst>
                          <a:ext uri="{FF2B5EF4-FFF2-40B4-BE49-F238E27FC236}">
                            <a16:creationId xmlns:a16="http://schemas.microsoft.com/office/drawing/2014/main" id="{E831D30F-D43C-D41C-672C-ADB2F3AA0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5" name="Freeform 226">
                        <a:extLst>
                          <a:ext uri="{FF2B5EF4-FFF2-40B4-BE49-F238E27FC236}">
                            <a16:creationId xmlns:a16="http://schemas.microsoft.com/office/drawing/2014/main" id="{C8876CAD-D7D3-9C84-A44C-4BB633503C0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3" name="Group 22">
                      <a:extLst>
                        <a:ext uri="{FF2B5EF4-FFF2-40B4-BE49-F238E27FC236}">
                          <a16:creationId xmlns:a16="http://schemas.microsoft.com/office/drawing/2014/main" id="{74A0DADD-00C5-4C4A-C9FD-3E5034B13FDE}"/>
                        </a:ext>
                      </a:extLst>
                    </p:cNvPr>
                    <p:cNvGrpSpPr/>
                    <p:nvPr/>
                  </p:nvGrpSpPr>
                  <p:grpSpPr>
                    <a:xfrm rot="1065227">
                      <a:off x="4124532" y="3818721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42" name="Freeform 225">
                        <a:extLst>
                          <a:ext uri="{FF2B5EF4-FFF2-40B4-BE49-F238E27FC236}">
                            <a16:creationId xmlns:a16="http://schemas.microsoft.com/office/drawing/2014/main" id="{86A09712-205E-2721-20EA-C69829162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3" name="Freeform 226">
                        <a:extLst>
                          <a:ext uri="{FF2B5EF4-FFF2-40B4-BE49-F238E27FC236}">
                            <a16:creationId xmlns:a16="http://schemas.microsoft.com/office/drawing/2014/main" id="{8E4D7746-58F8-2063-033D-11E4665F0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4" name="Group 23">
                      <a:extLst>
                        <a:ext uri="{FF2B5EF4-FFF2-40B4-BE49-F238E27FC236}">
                          <a16:creationId xmlns:a16="http://schemas.microsoft.com/office/drawing/2014/main" id="{7E843C75-D3D3-208B-0B0C-7417C886D6C0}"/>
                        </a:ext>
                      </a:extLst>
                    </p:cNvPr>
                    <p:cNvGrpSpPr/>
                    <p:nvPr/>
                  </p:nvGrpSpPr>
                  <p:grpSpPr>
                    <a:xfrm rot="1795116">
                      <a:off x="4291059" y="3888930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40" name="Freeform 225">
                        <a:extLst>
                          <a:ext uri="{FF2B5EF4-FFF2-40B4-BE49-F238E27FC236}">
                            <a16:creationId xmlns:a16="http://schemas.microsoft.com/office/drawing/2014/main" id="{1642251D-FF58-310C-1354-F24BABF7A9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41" name="Freeform 226">
                        <a:extLst>
                          <a:ext uri="{FF2B5EF4-FFF2-40B4-BE49-F238E27FC236}">
                            <a16:creationId xmlns:a16="http://schemas.microsoft.com/office/drawing/2014/main" id="{1C312D0E-1091-31B4-A682-D18632953C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5" name="Group 24">
                      <a:extLst>
                        <a:ext uri="{FF2B5EF4-FFF2-40B4-BE49-F238E27FC236}">
                          <a16:creationId xmlns:a16="http://schemas.microsoft.com/office/drawing/2014/main" id="{44F42A14-61B9-0CE3-2A21-16A4FDBED864}"/>
                        </a:ext>
                      </a:extLst>
                    </p:cNvPr>
                    <p:cNvGrpSpPr/>
                    <p:nvPr/>
                  </p:nvGrpSpPr>
                  <p:grpSpPr>
                    <a:xfrm rot="2101591">
                      <a:off x="4369146" y="3937079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38" name="Freeform 225">
                        <a:extLst>
                          <a:ext uri="{FF2B5EF4-FFF2-40B4-BE49-F238E27FC236}">
                            <a16:creationId xmlns:a16="http://schemas.microsoft.com/office/drawing/2014/main" id="{C7E92EFC-4B16-CCCB-151E-2AEF36B5F92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9" name="Freeform 226">
                        <a:extLst>
                          <a:ext uri="{FF2B5EF4-FFF2-40B4-BE49-F238E27FC236}">
                            <a16:creationId xmlns:a16="http://schemas.microsoft.com/office/drawing/2014/main" id="{379E1728-3A60-5033-A61B-E93189AD35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grpSp>
                  <p:nvGrpSpPr>
                    <p:cNvPr id="26" name="Group 25">
                      <a:extLst>
                        <a:ext uri="{FF2B5EF4-FFF2-40B4-BE49-F238E27FC236}">
                          <a16:creationId xmlns:a16="http://schemas.microsoft.com/office/drawing/2014/main" id="{0A45A6C9-E97D-E00A-2A8F-EAAD133BD80D}"/>
                        </a:ext>
                      </a:extLst>
                    </p:cNvPr>
                    <p:cNvGrpSpPr/>
                    <p:nvPr/>
                  </p:nvGrpSpPr>
                  <p:grpSpPr>
                    <a:xfrm rot="2443796">
                      <a:off x="4448352" y="3999321"/>
                      <a:ext cx="44450" cy="917575"/>
                      <a:chOff x="3937000" y="3911600"/>
                      <a:chExt cx="44450" cy="917575"/>
                    </a:xfrm>
                    <a:grpFill/>
                  </p:grpSpPr>
                  <p:sp>
                    <p:nvSpPr>
                      <p:cNvPr id="36" name="Freeform 225">
                        <a:extLst>
                          <a:ext uri="{FF2B5EF4-FFF2-40B4-BE49-F238E27FC236}">
                            <a16:creationId xmlns:a16="http://schemas.microsoft.com/office/drawing/2014/main" id="{4AC25CE6-6E51-CC37-D5E6-9FB8415D0C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4368800"/>
                        <a:ext cx="44450" cy="460375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603750">
                            <a:moveTo>
                              <a:pt x="0" y="4603750"/>
                            </a:moveTo>
                            <a:lnTo>
                              <a:pt x="444500" y="460375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60375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37" name="Freeform 226">
                        <a:extLst>
                          <a:ext uri="{FF2B5EF4-FFF2-40B4-BE49-F238E27FC236}">
                            <a16:creationId xmlns:a16="http://schemas.microsoft.com/office/drawing/2014/main" id="{39CC6B03-6588-0E6F-F2DC-57F3708314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37000" y="3911600"/>
                        <a:ext cx="44450" cy="457200"/>
                      </a:xfrm>
                      <a:custGeom>
                        <a:avLst/>
                        <a:gdLst/>
                        <a:ahLst/>
                        <a:cxnLst/>
                        <a:rect l="0" t="0" r="0" b="0"/>
                        <a:pathLst>
                          <a:path w="444500" h="4572000">
                            <a:moveTo>
                              <a:pt x="0" y="4572000"/>
                            </a:moveTo>
                            <a:lnTo>
                              <a:pt x="444500" y="4572000"/>
                            </a:lnTo>
                            <a:lnTo>
                              <a:pt x="444500" y="0"/>
                            </a:lnTo>
                            <a:lnTo>
                              <a:pt x="0" y="0"/>
                            </a:lnTo>
                            <a:lnTo>
                              <a:pt x="0" y="4572000"/>
                            </a:lnTo>
                            <a:close/>
                          </a:path>
                        </a:pathLst>
                      </a:custGeom>
                      <a:grpFill/>
                      <a:ln w="3175" cap="flat" cmpd="sng">
                        <a:solidFill>
                          <a:schemeClr val="tx1"/>
                        </a:solidFill>
                        <a:miter lim="127000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/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27" name="Freeform 226">
                      <a:extLst>
                        <a:ext uri="{FF2B5EF4-FFF2-40B4-BE49-F238E27FC236}">
                          <a16:creationId xmlns:a16="http://schemas.microsoft.com/office/drawing/2014/main" id="{DE5FDC2D-2459-0498-43CE-84366A262A4F}"/>
                        </a:ext>
                      </a:extLst>
                    </p:cNvPr>
                    <p:cNvSpPr/>
                    <p:nvPr/>
                  </p:nvSpPr>
                  <p:spPr>
                    <a:xfrm rot="160852">
                      <a:off x="3841850" y="3763689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8" name="Freeform 226">
                      <a:extLst>
                        <a:ext uri="{FF2B5EF4-FFF2-40B4-BE49-F238E27FC236}">
                          <a16:creationId xmlns:a16="http://schemas.microsoft.com/office/drawing/2014/main" id="{82CB2888-0DD2-AE4E-0161-FA24F8E6546B}"/>
                        </a:ext>
                      </a:extLst>
                    </p:cNvPr>
                    <p:cNvSpPr/>
                    <p:nvPr/>
                  </p:nvSpPr>
                  <p:spPr>
                    <a:xfrm rot="362148">
                      <a:off x="3947543" y="3773266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9" name="Freeform 226">
                      <a:extLst>
                        <a:ext uri="{FF2B5EF4-FFF2-40B4-BE49-F238E27FC236}">
                          <a16:creationId xmlns:a16="http://schemas.microsoft.com/office/drawing/2014/main" id="{5651A8F3-EA6D-6F2C-8DBE-9ECB6D12AF75}"/>
                        </a:ext>
                      </a:extLst>
                    </p:cNvPr>
                    <p:cNvSpPr/>
                    <p:nvPr/>
                  </p:nvSpPr>
                  <p:spPr>
                    <a:xfrm rot="631732">
                      <a:off x="4042829" y="3794039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0" name="Freeform 226">
                      <a:extLst>
                        <a:ext uri="{FF2B5EF4-FFF2-40B4-BE49-F238E27FC236}">
                          <a16:creationId xmlns:a16="http://schemas.microsoft.com/office/drawing/2014/main" id="{E0DB23FC-E827-10E2-7CBC-DF886E594B50}"/>
                        </a:ext>
                      </a:extLst>
                    </p:cNvPr>
                    <p:cNvSpPr/>
                    <p:nvPr/>
                  </p:nvSpPr>
                  <p:spPr>
                    <a:xfrm rot="944924">
                      <a:off x="4147809" y="3814377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" name="Freeform 226">
                      <a:extLst>
                        <a:ext uri="{FF2B5EF4-FFF2-40B4-BE49-F238E27FC236}">
                          <a16:creationId xmlns:a16="http://schemas.microsoft.com/office/drawing/2014/main" id="{BE03108F-4CE0-9213-9098-3AF02AC63E58}"/>
                        </a:ext>
                      </a:extLst>
                    </p:cNvPr>
                    <p:cNvSpPr/>
                    <p:nvPr/>
                  </p:nvSpPr>
                  <p:spPr>
                    <a:xfrm rot="1264090">
                      <a:off x="4247279" y="3850380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2" name="Freeform 226">
                      <a:extLst>
                        <a:ext uri="{FF2B5EF4-FFF2-40B4-BE49-F238E27FC236}">
                          <a16:creationId xmlns:a16="http://schemas.microsoft.com/office/drawing/2014/main" id="{88357302-4EC2-B082-E6CF-BE4E57E832F8}"/>
                        </a:ext>
                      </a:extLst>
                    </p:cNvPr>
                    <p:cNvSpPr/>
                    <p:nvPr/>
                  </p:nvSpPr>
                  <p:spPr>
                    <a:xfrm rot="1671747">
                      <a:off x="4359478" y="3893804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3" name="Freeform 226">
                      <a:extLst>
                        <a:ext uri="{FF2B5EF4-FFF2-40B4-BE49-F238E27FC236}">
                          <a16:creationId xmlns:a16="http://schemas.microsoft.com/office/drawing/2014/main" id="{57597195-75F1-24E1-5223-62CB8DB380FD}"/>
                        </a:ext>
                      </a:extLst>
                    </p:cNvPr>
                    <p:cNvSpPr/>
                    <p:nvPr/>
                  </p:nvSpPr>
                  <p:spPr>
                    <a:xfrm rot="1977213">
                      <a:off x="4448541" y="3955671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4" name="Freeform 226">
                      <a:extLst>
                        <a:ext uri="{FF2B5EF4-FFF2-40B4-BE49-F238E27FC236}">
                          <a16:creationId xmlns:a16="http://schemas.microsoft.com/office/drawing/2014/main" id="{9308ACD5-09F1-8DAA-5315-D4C32C8A1F51}"/>
                        </a:ext>
                      </a:extLst>
                    </p:cNvPr>
                    <p:cNvSpPr/>
                    <p:nvPr/>
                  </p:nvSpPr>
                  <p:spPr>
                    <a:xfrm rot="2290064">
                      <a:off x="4548359" y="4020542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5" name="Freeform 226">
                      <a:extLst>
                        <a:ext uri="{FF2B5EF4-FFF2-40B4-BE49-F238E27FC236}">
                          <a16:creationId xmlns:a16="http://schemas.microsoft.com/office/drawing/2014/main" id="{872BF69C-8E9D-7269-1D1C-823DF28D5DF4}"/>
                        </a:ext>
                      </a:extLst>
                    </p:cNvPr>
                    <p:cNvSpPr/>
                    <p:nvPr/>
                  </p:nvSpPr>
                  <p:spPr>
                    <a:xfrm rot="2596806">
                      <a:off x="4638692" y="4091552"/>
                      <a:ext cx="44450" cy="457200"/>
                    </a:xfrm>
                    <a:custGeom>
                      <a:avLst/>
                      <a:gdLst/>
                      <a:ahLst/>
                      <a:cxnLst/>
                      <a:rect l="0" t="0" r="0" b="0"/>
                      <a:pathLst>
                        <a:path w="444500" h="4572000">
                          <a:moveTo>
                            <a:pt x="0" y="4572000"/>
                          </a:moveTo>
                          <a:lnTo>
                            <a:pt x="444500" y="4572000"/>
                          </a:lnTo>
                          <a:lnTo>
                            <a:pt x="444500" y="0"/>
                          </a:lnTo>
                          <a:lnTo>
                            <a:pt x="0" y="0"/>
                          </a:lnTo>
                          <a:lnTo>
                            <a:pt x="0" y="4572000"/>
                          </a:lnTo>
                          <a:close/>
                        </a:path>
                      </a:pathLst>
                    </a:custGeom>
                    <a:grpFill/>
                    <a:ln w="3175" cap="flat" cmpd="sng">
                      <a:solidFill>
                        <a:schemeClr val="tx1"/>
                      </a:solidFill>
                      <a:miter lim="127000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</p:grpSp>
        </p:grpSp>
        <p:sp>
          <p:nvSpPr>
            <p:cNvPr id="5523" name="TextBox 5522">
              <a:extLst>
                <a:ext uri="{FF2B5EF4-FFF2-40B4-BE49-F238E27FC236}">
                  <a16:creationId xmlns:a16="http://schemas.microsoft.com/office/drawing/2014/main" id="{FE534B7E-C1E3-F9E6-B4A7-A39765DFC056}"/>
                </a:ext>
              </a:extLst>
            </p:cNvPr>
            <p:cNvSpPr txBox="1"/>
            <p:nvPr/>
          </p:nvSpPr>
          <p:spPr>
            <a:xfrm>
              <a:off x="2129243" y="5365553"/>
              <a:ext cx="34840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  <a:sym typeface="Symbol" panose="05050102010706020507" pitchFamily="18" charset="2"/>
                </a:rPr>
                <a:t>e.g. </a:t>
              </a:r>
              <a:r>
                <a:rPr lang="en-GB" sz="2000" dirty="0" err="1">
                  <a:solidFill>
                    <a:schemeClr val="bg1">
                      <a:lumMod val="50000"/>
                    </a:schemeClr>
                  </a:solidFill>
                  <a:sym typeface="Symbol" panose="05050102010706020507" pitchFamily="18" charset="2"/>
                </a:rPr>
                <a:t>SiPM</a:t>
              </a:r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  <a:sym typeface="Symbol" panose="05050102010706020507" pitchFamily="18" charset="2"/>
                </a:rPr>
                <a:t> array proposed below</a:t>
              </a:r>
              <a:endParaRPr lang="en-GB" sz="2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7843730-BE57-80EF-E07D-293AC6294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924" y="30276"/>
            <a:ext cx="10515600" cy="1325563"/>
          </a:xfrm>
        </p:spPr>
        <p:txBody>
          <a:bodyPr/>
          <a:lstStyle/>
          <a:p>
            <a:r>
              <a:rPr lang="en-US" dirty="0"/>
              <a:t>Photodetector plane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C9B79-7915-F385-0D9E-E3275F6B2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3F90E-F056-244F-7F2A-ACA67DFE6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53EDD9-466A-3875-D325-9D97C56F3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8</a:t>
            </a:fld>
            <a:endParaRPr lang="en-GB" dirty="0"/>
          </a:p>
        </p:txBody>
      </p:sp>
      <p:sp>
        <p:nvSpPr>
          <p:cNvPr id="4945" name="Freeform 101">
            <a:extLst>
              <a:ext uri="{FF2B5EF4-FFF2-40B4-BE49-F238E27FC236}">
                <a16:creationId xmlns:a16="http://schemas.microsoft.com/office/drawing/2014/main" id="{BD1343D4-1530-6BFF-66C2-58C9867BEF4C}"/>
              </a:ext>
            </a:extLst>
          </p:cNvPr>
          <p:cNvSpPr/>
          <p:nvPr/>
        </p:nvSpPr>
        <p:spPr>
          <a:xfrm>
            <a:off x="6341958" y="430406"/>
            <a:ext cx="5648325" cy="5645150"/>
          </a:xfrm>
          <a:custGeom>
            <a:avLst/>
            <a:gdLst/>
            <a:ahLst/>
            <a:cxnLst/>
            <a:rect l="0" t="0" r="0" b="0"/>
            <a:pathLst>
              <a:path w="56483250" h="56451500">
                <a:moveTo>
                  <a:pt x="0" y="56451500"/>
                </a:moveTo>
                <a:lnTo>
                  <a:pt x="56483250" y="56451500"/>
                </a:lnTo>
                <a:lnTo>
                  <a:pt x="56483250" y="0"/>
                </a:lnTo>
                <a:lnTo>
                  <a:pt x="0" y="0"/>
                </a:lnTo>
                <a:lnTo>
                  <a:pt x="0" y="56451500"/>
                </a:lnTo>
                <a:close/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46" name="Freeform 102">
            <a:extLst>
              <a:ext uri="{FF2B5EF4-FFF2-40B4-BE49-F238E27FC236}">
                <a16:creationId xmlns:a16="http://schemas.microsoft.com/office/drawing/2014/main" id="{FA497AF3-DE0C-45B2-62B6-B54B0B8637B7}"/>
              </a:ext>
            </a:extLst>
          </p:cNvPr>
          <p:cNvSpPr/>
          <p:nvPr/>
        </p:nvSpPr>
        <p:spPr>
          <a:xfrm>
            <a:off x="6341957" y="430406"/>
            <a:ext cx="0" cy="5645150"/>
          </a:xfrm>
          <a:custGeom>
            <a:avLst/>
            <a:gdLst/>
            <a:ahLst/>
            <a:cxnLst/>
            <a:rect l="0" t="0" r="0" b="0"/>
            <a:pathLst>
              <a:path h="56451500">
                <a:moveTo>
                  <a:pt x="0" y="5645150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47" name="Freeform 103">
            <a:extLst>
              <a:ext uri="{FF2B5EF4-FFF2-40B4-BE49-F238E27FC236}">
                <a16:creationId xmlns:a16="http://schemas.microsoft.com/office/drawing/2014/main" id="{BABD8559-ABAD-E963-63E7-31785ED7D348}"/>
              </a:ext>
            </a:extLst>
          </p:cNvPr>
          <p:cNvSpPr/>
          <p:nvPr/>
        </p:nvSpPr>
        <p:spPr>
          <a:xfrm>
            <a:off x="6341957" y="6075556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48" name="Freeform 104">
            <a:extLst>
              <a:ext uri="{FF2B5EF4-FFF2-40B4-BE49-F238E27FC236}">
                <a16:creationId xmlns:a16="http://schemas.microsoft.com/office/drawing/2014/main" id="{7AB70BE4-4B9E-8555-C335-DE8E916F2AC2}"/>
              </a:ext>
            </a:extLst>
          </p:cNvPr>
          <p:cNvSpPr/>
          <p:nvPr/>
        </p:nvSpPr>
        <p:spPr>
          <a:xfrm>
            <a:off x="6341957" y="593585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49" name="Freeform 105">
            <a:extLst>
              <a:ext uri="{FF2B5EF4-FFF2-40B4-BE49-F238E27FC236}">
                <a16:creationId xmlns:a16="http://schemas.microsoft.com/office/drawing/2014/main" id="{99FE74E8-47E8-C241-62E9-1A3615EB025A}"/>
              </a:ext>
            </a:extLst>
          </p:cNvPr>
          <p:cNvSpPr/>
          <p:nvPr/>
        </p:nvSpPr>
        <p:spPr>
          <a:xfrm>
            <a:off x="6341957" y="579298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0" name="Freeform 106">
            <a:extLst>
              <a:ext uri="{FF2B5EF4-FFF2-40B4-BE49-F238E27FC236}">
                <a16:creationId xmlns:a16="http://schemas.microsoft.com/office/drawing/2014/main" id="{9F5CBB83-EF6A-F083-4F39-F65F42AD527F}"/>
              </a:ext>
            </a:extLst>
          </p:cNvPr>
          <p:cNvSpPr/>
          <p:nvPr/>
        </p:nvSpPr>
        <p:spPr>
          <a:xfrm>
            <a:off x="6341957" y="565328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1" name="Freeform 107">
            <a:extLst>
              <a:ext uri="{FF2B5EF4-FFF2-40B4-BE49-F238E27FC236}">
                <a16:creationId xmlns:a16="http://schemas.microsoft.com/office/drawing/2014/main" id="{B436906E-9369-80C5-CA89-A9A8D58207B1}"/>
              </a:ext>
            </a:extLst>
          </p:cNvPr>
          <p:cNvSpPr/>
          <p:nvPr/>
        </p:nvSpPr>
        <p:spPr>
          <a:xfrm>
            <a:off x="6341957" y="5510406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2" name="Freeform 108">
            <a:extLst>
              <a:ext uri="{FF2B5EF4-FFF2-40B4-BE49-F238E27FC236}">
                <a16:creationId xmlns:a16="http://schemas.microsoft.com/office/drawing/2014/main" id="{C2E372EA-991E-9D58-4CD6-E3B64E3A0623}"/>
              </a:ext>
            </a:extLst>
          </p:cNvPr>
          <p:cNvSpPr/>
          <p:nvPr/>
        </p:nvSpPr>
        <p:spPr>
          <a:xfrm>
            <a:off x="6341958" y="537070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3" name="Freeform 109">
            <a:extLst>
              <a:ext uri="{FF2B5EF4-FFF2-40B4-BE49-F238E27FC236}">
                <a16:creationId xmlns:a16="http://schemas.microsoft.com/office/drawing/2014/main" id="{40FCCD4C-AD9D-EF7F-00A8-07225DF1EAD4}"/>
              </a:ext>
            </a:extLst>
          </p:cNvPr>
          <p:cNvSpPr/>
          <p:nvPr/>
        </p:nvSpPr>
        <p:spPr>
          <a:xfrm>
            <a:off x="6341958" y="522783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4" name="Freeform 110">
            <a:extLst>
              <a:ext uri="{FF2B5EF4-FFF2-40B4-BE49-F238E27FC236}">
                <a16:creationId xmlns:a16="http://schemas.microsoft.com/office/drawing/2014/main" id="{2E7D5AEA-481C-BB91-342E-186B45B78680}"/>
              </a:ext>
            </a:extLst>
          </p:cNvPr>
          <p:cNvSpPr/>
          <p:nvPr/>
        </p:nvSpPr>
        <p:spPr>
          <a:xfrm>
            <a:off x="6341958" y="508813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5" name="Freeform 111">
            <a:extLst>
              <a:ext uri="{FF2B5EF4-FFF2-40B4-BE49-F238E27FC236}">
                <a16:creationId xmlns:a16="http://schemas.microsoft.com/office/drawing/2014/main" id="{19087281-2F89-7CDB-AAA6-77583FA04A7A}"/>
              </a:ext>
            </a:extLst>
          </p:cNvPr>
          <p:cNvSpPr/>
          <p:nvPr/>
        </p:nvSpPr>
        <p:spPr>
          <a:xfrm>
            <a:off x="6341957" y="4948431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6" name="Freeform 112">
            <a:extLst>
              <a:ext uri="{FF2B5EF4-FFF2-40B4-BE49-F238E27FC236}">
                <a16:creationId xmlns:a16="http://schemas.microsoft.com/office/drawing/2014/main" id="{6E6D07CE-F2CD-A0AD-7772-B026180158A3}"/>
              </a:ext>
            </a:extLst>
          </p:cNvPr>
          <p:cNvSpPr/>
          <p:nvPr/>
        </p:nvSpPr>
        <p:spPr>
          <a:xfrm>
            <a:off x="6341958" y="4805555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7" name="Freeform 113">
            <a:extLst>
              <a:ext uri="{FF2B5EF4-FFF2-40B4-BE49-F238E27FC236}">
                <a16:creationId xmlns:a16="http://schemas.microsoft.com/office/drawing/2014/main" id="{C341A75A-CC21-C19B-EA50-99C2509B7C66}"/>
              </a:ext>
            </a:extLst>
          </p:cNvPr>
          <p:cNvSpPr/>
          <p:nvPr/>
        </p:nvSpPr>
        <p:spPr>
          <a:xfrm>
            <a:off x="6341958" y="466585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8" name="Freeform 114">
            <a:extLst>
              <a:ext uri="{FF2B5EF4-FFF2-40B4-BE49-F238E27FC236}">
                <a16:creationId xmlns:a16="http://schemas.microsoft.com/office/drawing/2014/main" id="{2E620108-4E48-2A5C-A19A-5CA046096B58}"/>
              </a:ext>
            </a:extLst>
          </p:cNvPr>
          <p:cNvSpPr/>
          <p:nvPr/>
        </p:nvSpPr>
        <p:spPr>
          <a:xfrm>
            <a:off x="6341958" y="4522982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59" name="Freeform 115">
            <a:extLst>
              <a:ext uri="{FF2B5EF4-FFF2-40B4-BE49-F238E27FC236}">
                <a16:creationId xmlns:a16="http://schemas.microsoft.com/office/drawing/2014/main" id="{C8037F1B-FFAA-1952-8887-F5B757794CA8}"/>
              </a:ext>
            </a:extLst>
          </p:cNvPr>
          <p:cNvSpPr/>
          <p:nvPr/>
        </p:nvSpPr>
        <p:spPr>
          <a:xfrm>
            <a:off x="6341957" y="4383281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0" name="Freeform 116">
            <a:extLst>
              <a:ext uri="{FF2B5EF4-FFF2-40B4-BE49-F238E27FC236}">
                <a16:creationId xmlns:a16="http://schemas.microsoft.com/office/drawing/2014/main" id="{9E4947F0-D064-655C-1364-E9184E844906}"/>
              </a:ext>
            </a:extLst>
          </p:cNvPr>
          <p:cNvSpPr/>
          <p:nvPr/>
        </p:nvSpPr>
        <p:spPr>
          <a:xfrm>
            <a:off x="6341958" y="424040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1" name="Freeform 117">
            <a:extLst>
              <a:ext uri="{FF2B5EF4-FFF2-40B4-BE49-F238E27FC236}">
                <a16:creationId xmlns:a16="http://schemas.microsoft.com/office/drawing/2014/main" id="{B36C312D-9110-DDF2-A5A5-401ED70C0665}"/>
              </a:ext>
            </a:extLst>
          </p:cNvPr>
          <p:cNvSpPr/>
          <p:nvPr/>
        </p:nvSpPr>
        <p:spPr>
          <a:xfrm>
            <a:off x="6341958" y="410070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2" name="Freeform 118">
            <a:extLst>
              <a:ext uri="{FF2B5EF4-FFF2-40B4-BE49-F238E27FC236}">
                <a16:creationId xmlns:a16="http://schemas.microsoft.com/office/drawing/2014/main" id="{26579B73-4E3B-1A6F-226D-E810AFD23634}"/>
              </a:ext>
            </a:extLst>
          </p:cNvPr>
          <p:cNvSpPr/>
          <p:nvPr/>
        </p:nvSpPr>
        <p:spPr>
          <a:xfrm>
            <a:off x="6341958" y="395783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3" name="Freeform 119">
            <a:extLst>
              <a:ext uri="{FF2B5EF4-FFF2-40B4-BE49-F238E27FC236}">
                <a16:creationId xmlns:a16="http://schemas.microsoft.com/office/drawing/2014/main" id="{826E7523-51BE-D5FA-1344-3F7DED1EDE1C}"/>
              </a:ext>
            </a:extLst>
          </p:cNvPr>
          <p:cNvSpPr/>
          <p:nvPr/>
        </p:nvSpPr>
        <p:spPr>
          <a:xfrm>
            <a:off x="6341957" y="3818131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4" name="Freeform 120">
            <a:extLst>
              <a:ext uri="{FF2B5EF4-FFF2-40B4-BE49-F238E27FC236}">
                <a16:creationId xmlns:a16="http://schemas.microsoft.com/office/drawing/2014/main" id="{3A5DE71B-C58D-BE6C-616B-3EC264116787}"/>
              </a:ext>
            </a:extLst>
          </p:cNvPr>
          <p:cNvSpPr/>
          <p:nvPr/>
        </p:nvSpPr>
        <p:spPr>
          <a:xfrm>
            <a:off x="6341958" y="367525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5" name="Freeform 121">
            <a:extLst>
              <a:ext uri="{FF2B5EF4-FFF2-40B4-BE49-F238E27FC236}">
                <a16:creationId xmlns:a16="http://schemas.microsoft.com/office/drawing/2014/main" id="{3E55AF33-59F0-9ACB-8FD4-C96BB3E20863}"/>
              </a:ext>
            </a:extLst>
          </p:cNvPr>
          <p:cNvSpPr/>
          <p:nvPr/>
        </p:nvSpPr>
        <p:spPr>
          <a:xfrm>
            <a:off x="6341958" y="353555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6" name="Freeform 122">
            <a:extLst>
              <a:ext uri="{FF2B5EF4-FFF2-40B4-BE49-F238E27FC236}">
                <a16:creationId xmlns:a16="http://schemas.microsoft.com/office/drawing/2014/main" id="{21760BE3-9650-FBC0-1AF8-A38FAEFE5F6F}"/>
              </a:ext>
            </a:extLst>
          </p:cNvPr>
          <p:cNvSpPr/>
          <p:nvPr/>
        </p:nvSpPr>
        <p:spPr>
          <a:xfrm>
            <a:off x="6341958" y="339268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7" name="Freeform 123">
            <a:extLst>
              <a:ext uri="{FF2B5EF4-FFF2-40B4-BE49-F238E27FC236}">
                <a16:creationId xmlns:a16="http://schemas.microsoft.com/office/drawing/2014/main" id="{EC2A2E1B-6FAC-187E-D143-9FABDDFA4D99}"/>
              </a:ext>
            </a:extLst>
          </p:cNvPr>
          <p:cNvSpPr/>
          <p:nvPr/>
        </p:nvSpPr>
        <p:spPr>
          <a:xfrm>
            <a:off x="6341957" y="3252981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8" name="Freeform 124">
            <a:extLst>
              <a:ext uri="{FF2B5EF4-FFF2-40B4-BE49-F238E27FC236}">
                <a16:creationId xmlns:a16="http://schemas.microsoft.com/office/drawing/2014/main" id="{3AF08384-76D9-CA57-7605-0EB368696791}"/>
              </a:ext>
            </a:extLst>
          </p:cNvPr>
          <p:cNvSpPr/>
          <p:nvPr/>
        </p:nvSpPr>
        <p:spPr>
          <a:xfrm>
            <a:off x="6341958" y="311328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69" name="Freeform 125">
            <a:extLst>
              <a:ext uri="{FF2B5EF4-FFF2-40B4-BE49-F238E27FC236}">
                <a16:creationId xmlns:a16="http://schemas.microsoft.com/office/drawing/2014/main" id="{39237F5E-7FF3-7430-E740-4980E2C0CC27}"/>
              </a:ext>
            </a:extLst>
          </p:cNvPr>
          <p:cNvSpPr/>
          <p:nvPr/>
        </p:nvSpPr>
        <p:spPr>
          <a:xfrm>
            <a:off x="6341958" y="297040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0" name="Freeform 126">
            <a:extLst>
              <a:ext uri="{FF2B5EF4-FFF2-40B4-BE49-F238E27FC236}">
                <a16:creationId xmlns:a16="http://schemas.microsoft.com/office/drawing/2014/main" id="{ECD13EF3-D643-FF07-2783-88463B5BC5B5}"/>
              </a:ext>
            </a:extLst>
          </p:cNvPr>
          <p:cNvSpPr/>
          <p:nvPr/>
        </p:nvSpPr>
        <p:spPr>
          <a:xfrm>
            <a:off x="6341958" y="283070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1" name="Freeform 127">
            <a:extLst>
              <a:ext uri="{FF2B5EF4-FFF2-40B4-BE49-F238E27FC236}">
                <a16:creationId xmlns:a16="http://schemas.microsoft.com/office/drawing/2014/main" id="{0A83E447-6F4A-AC43-C008-7AF383F1E5A8}"/>
              </a:ext>
            </a:extLst>
          </p:cNvPr>
          <p:cNvSpPr/>
          <p:nvPr/>
        </p:nvSpPr>
        <p:spPr>
          <a:xfrm>
            <a:off x="6341957" y="2687831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2" name="Freeform 128">
            <a:extLst>
              <a:ext uri="{FF2B5EF4-FFF2-40B4-BE49-F238E27FC236}">
                <a16:creationId xmlns:a16="http://schemas.microsoft.com/office/drawing/2014/main" id="{EDF03C8F-044C-4214-8A20-D32B48355027}"/>
              </a:ext>
            </a:extLst>
          </p:cNvPr>
          <p:cNvSpPr/>
          <p:nvPr/>
        </p:nvSpPr>
        <p:spPr>
          <a:xfrm>
            <a:off x="6341958" y="254813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3" name="Freeform 129">
            <a:extLst>
              <a:ext uri="{FF2B5EF4-FFF2-40B4-BE49-F238E27FC236}">
                <a16:creationId xmlns:a16="http://schemas.microsoft.com/office/drawing/2014/main" id="{6E75BCF3-2151-34C5-0132-AF6F28DE9F13}"/>
              </a:ext>
            </a:extLst>
          </p:cNvPr>
          <p:cNvSpPr/>
          <p:nvPr/>
        </p:nvSpPr>
        <p:spPr>
          <a:xfrm>
            <a:off x="6341958" y="240525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4" name="Freeform 130">
            <a:extLst>
              <a:ext uri="{FF2B5EF4-FFF2-40B4-BE49-F238E27FC236}">
                <a16:creationId xmlns:a16="http://schemas.microsoft.com/office/drawing/2014/main" id="{1A2059CE-4A75-BB26-16D2-2A6290CE630A}"/>
              </a:ext>
            </a:extLst>
          </p:cNvPr>
          <p:cNvSpPr/>
          <p:nvPr/>
        </p:nvSpPr>
        <p:spPr>
          <a:xfrm>
            <a:off x="6341958" y="226555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5" name="Freeform 131">
            <a:extLst>
              <a:ext uri="{FF2B5EF4-FFF2-40B4-BE49-F238E27FC236}">
                <a16:creationId xmlns:a16="http://schemas.microsoft.com/office/drawing/2014/main" id="{18E40564-6DB9-A3E4-66C7-F7F28B454517}"/>
              </a:ext>
            </a:extLst>
          </p:cNvPr>
          <p:cNvSpPr/>
          <p:nvPr/>
        </p:nvSpPr>
        <p:spPr>
          <a:xfrm>
            <a:off x="6341957" y="2122681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6" name="Freeform 132">
            <a:extLst>
              <a:ext uri="{FF2B5EF4-FFF2-40B4-BE49-F238E27FC236}">
                <a16:creationId xmlns:a16="http://schemas.microsoft.com/office/drawing/2014/main" id="{83E3799D-67A7-726A-9628-D7EE5B5A9742}"/>
              </a:ext>
            </a:extLst>
          </p:cNvPr>
          <p:cNvSpPr/>
          <p:nvPr/>
        </p:nvSpPr>
        <p:spPr>
          <a:xfrm>
            <a:off x="6341958" y="1982980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7" name="Freeform 133">
            <a:extLst>
              <a:ext uri="{FF2B5EF4-FFF2-40B4-BE49-F238E27FC236}">
                <a16:creationId xmlns:a16="http://schemas.microsoft.com/office/drawing/2014/main" id="{1E0DB0C6-86CD-2FEB-F528-409D9080C25B}"/>
              </a:ext>
            </a:extLst>
          </p:cNvPr>
          <p:cNvSpPr/>
          <p:nvPr/>
        </p:nvSpPr>
        <p:spPr>
          <a:xfrm>
            <a:off x="6341958" y="184010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8" name="Freeform 134">
            <a:extLst>
              <a:ext uri="{FF2B5EF4-FFF2-40B4-BE49-F238E27FC236}">
                <a16:creationId xmlns:a16="http://schemas.microsoft.com/office/drawing/2014/main" id="{8D076700-D8FC-2588-97C3-D378DF480D8A}"/>
              </a:ext>
            </a:extLst>
          </p:cNvPr>
          <p:cNvSpPr/>
          <p:nvPr/>
        </p:nvSpPr>
        <p:spPr>
          <a:xfrm>
            <a:off x="6341958" y="1700407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79" name="Freeform 135">
            <a:extLst>
              <a:ext uri="{FF2B5EF4-FFF2-40B4-BE49-F238E27FC236}">
                <a16:creationId xmlns:a16="http://schemas.microsoft.com/office/drawing/2014/main" id="{B742D39A-CB29-A834-B292-0864022EE907}"/>
              </a:ext>
            </a:extLst>
          </p:cNvPr>
          <p:cNvSpPr/>
          <p:nvPr/>
        </p:nvSpPr>
        <p:spPr>
          <a:xfrm>
            <a:off x="6341957" y="1557531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0" name="Freeform 136">
            <a:extLst>
              <a:ext uri="{FF2B5EF4-FFF2-40B4-BE49-F238E27FC236}">
                <a16:creationId xmlns:a16="http://schemas.microsoft.com/office/drawing/2014/main" id="{C9AB3E7E-8CF5-30AF-2B74-BC4AB4ABF847}"/>
              </a:ext>
            </a:extLst>
          </p:cNvPr>
          <p:cNvSpPr/>
          <p:nvPr/>
        </p:nvSpPr>
        <p:spPr>
          <a:xfrm>
            <a:off x="6341958" y="141783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1" name="Freeform 137">
            <a:extLst>
              <a:ext uri="{FF2B5EF4-FFF2-40B4-BE49-F238E27FC236}">
                <a16:creationId xmlns:a16="http://schemas.microsoft.com/office/drawing/2014/main" id="{2AF2D921-2E90-8355-E474-D65AE9E4954D}"/>
              </a:ext>
            </a:extLst>
          </p:cNvPr>
          <p:cNvSpPr/>
          <p:nvPr/>
        </p:nvSpPr>
        <p:spPr>
          <a:xfrm>
            <a:off x="6341958" y="127813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2" name="Freeform 138">
            <a:extLst>
              <a:ext uri="{FF2B5EF4-FFF2-40B4-BE49-F238E27FC236}">
                <a16:creationId xmlns:a16="http://schemas.microsoft.com/office/drawing/2014/main" id="{9DE6038B-5176-4C00-5DAF-AA56FA8FD85F}"/>
              </a:ext>
            </a:extLst>
          </p:cNvPr>
          <p:cNvSpPr/>
          <p:nvPr/>
        </p:nvSpPr>
        <p:spPr>
          <a:xfrm>
            <a:off x="6341958" y="113525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3" name="Freeform 139">
            <a:extLst>
              <a:ext uri="{FF2B5EF4-FFF2-40B4-BE49-F238E27FC236}">
                <a16:creationId xmlns:a16="http://schemas.microsoft.com/office/drawing/2014/main" id="{F5731182-73D9-737A-32FE-415BADE054C5}"/>
              </a:ext>
            </a:extLst>
          </p:cNvPr>
          <p:cNvSpPr/>
          <p:nvPr/>
        </p:nvSpPr>
        <p:spPr>
          <a:xfrm>
            <a:off x="6341957" y="995556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4" name="Freeform 140">
            <a:extLst>
              <a:ext uri="{FF2B5EF4-FFF2-40B4-BE49-F238E27FC236}">
                <a16:creationId xmlns:a16="http://schemas.microsoft.com/office/drawing/2014/main" id="{0D96B553-6158-56A4-FA3F-55325E819E93}"/>
              </a:ext>
            </a:extLst>
          </p:cNvPr>
          <p:cNvSpPr/>
          <p:nvPr/>
        </p:nvSpPr>
        <p:spPr>
          <a:xfrm>
            <a:off x="6341957" y="85268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5" name="Freeform 141">
            <a:extLst>
              <a:ext uri="{FF2B5EF4-FFF2-40B4-BE49-F238E27FC236}">
                <a16:creationId xmlns:a16="http://schemas.microsoft.com/office/drawing/2014/main" id="{32CC0EDD-F1AA-5B3D-5A8B-A541BA4A7F2B}"/>
              </a:ext>
            </a:extLst>
          </p:cNvPr>
          <p:cNvSpPr/>
          <p:nvPr/>
        </p:nvSpPr>
        <p:spPr>
          <a:xfrm>
            <a:off x="6341957" y="712981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6" name="Freeform 142">
            <a:extLst>
              <a:ext uri="{FF2B5EF4-FFF2-40B4-BE49-F238E27FC236}">
                <a16:creationId xmlns:a16="http://schemas.microsoft.com/office/drawing/2014/main" id="{73662C9F-B7B8-67A0-BE0B-A61317900615}"/>
              </a:ext>
            </a:extLst>
          </p:cNvPr>
          <p:cNvSpPr/>
          <p:nvPr/>
        </p:nvSpPr>
        <p:spPr>
          <a:xfrm>
            <a:off x="6341957" y="570106"/>
            <a:ext cx="53975" cy="0"/>
          </a:xfrm>
          <a:custGeom>
            <a:avLst/>
            <a:gdLst/>
            <a:ahLst/>
            <a:cxnLst/>
            <a:rect l="0" t="0" r="0" b="0"/>
            <a:pathLst>
              <a:path w="539750">
                <a:moveTo>
                  <a:pt x="53975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7" name="Freeform 143">
            <a:extLst>
              <a:ext uri="{FF2B5EF4-FFF2-40B4-BE49-F238E27FC236}">
                <a16:creationId xmlns:a16="http://schemas.microsoft.com/office/drawing/2014/main" id="{E6F5E400-E39D-6839-BB99-698352A484C5}"/>
              </a:ext>
            </a:extLst>
          </p:cNvPr>
          <p:cNvSpPr/>
          <p:nvPr/>
        </p:nvSpPr>
        <p:spPr>
          <a:xfrm>
            <a:off x="6341957" y="430406"/>
            <a:ext cx="107950" cy="0"/>
          </a:xfrm>
          <a:custGeom>
            <a:avLst/>
            <a:gdLst/>
            <a:ahLst/>
            <a:cxnLst/>
            <a:rect l="0" t="0" r="0" b="0"/>
            <a:pathLst>
              <a:path w="1079500">
                <a:moveTo>
                  <a:pt x="1079500" y="0"/>
                </a:moveTo>
                <a:lnTo>
                  <a:pt x="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8" name="Freeform 144">
            <a:extLst>
              <a:ext uri="{FF2B5EF4-FFF2-40B4-BE49-F238E27FC236}">
                <a16:creationId xmlns:a16="http://schemas.microsoft.com/office/drawing/2014/main" id="{EBE84CB2-DE93-283F-BF85-9C347B26149A}"/>
              </a:ext>
            </a:extLst>
          </p:cNvPr>
          <p:cNvSpPr/>
          <p:nvPr/>
        </p:nvSpPr>
        <p:spPr>
          <a:xfrm>
            <a:off x="6122882" y="6027931"/>
            <a:ext cx="63500" cy="98425"/>
          </a:xfrm>
          <a:custGeom>
            <a:avLst/>
            <a:gdLst/>
            <a:ahLst/>
            <a:cxnLst/>
            <a:rect l="0" t="0" r="0" b="0"/>
            <a:pathLst>
              <a:path w="635000" h="984250">
                <a:moveTo>
                  <a:pt x="285750" y="0"/>
                </a:moveTo>
                <a:lnTo>
                  <a:pt x="127000" y="31750"/>
                </a:lnTo>
                <a:lnTo>
                  <a:pt x="31750" y="190500"/>
                </a:lnTo>
                <a:lnTo>
                  <a:pt x="0" y="412750"/>
                </a:lnTo>
                <a:lnTo>
                  <a:pt x="0" y="539750"/>
                </a:lnTo>
                <a:lnTo>
                  <a:pt x="31750" y="793750"/>
                </a:lnTo>
                <a:lnTo>
                  <a:pt x="127000" y="920750"/>
                </a:lnTo>
                <a:lnTo>
                  <a:pt x="285750" y="984250"/>
                </a:lnTo>
                <a:lnTo>
                  <a:pt x="381000" y="984250"/>
                </a:lnTo>
                <a:lnTo>
                  <a:pt x="508000" y="920750"/>
                </a:lnTo>
                <a:lnTo>
                  <a:pt x="603250" y="793750"/>
                </a:lnTo>
                <a:lnTo>
                  <a:pt x="635000" y="539750"/>
                </a:lnTo>
                <a:lnTo>
                  <a:pt x="635000" y="412750"/>
                </a:lnTo>
                <a:lnTo>
                  <a:pt x="603250" y="190500"/>
                </a:lnTo>
                <a:lnTo>
                  <a:pt x="508000" y="31750"/>
                </a:lnTo>
                <a:lnTo>
                  <a:pt x="381000" y="0"/>
                </a:lnTo>
                <a:lnTo>
                  <a:pt x="285750" y="0"/>
                </a:lnTo>
                <a:close/>
                <a:moveTo>
                  <a:pt x="18319750" y="2571750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89" name="Freeform 145">
            <a:extLst>
              <a:ext uri="{FF2B5EF4-FFF2-40B4-BE49-F238E27FC236}">
                <a16:creationId xmlns:a16="http://schemas.microsoft.com/office/drawing/2014/main" id="{C4561C47-CC23-76A6-16AB-50565398ADFD}"/>
              </a:ext>
            </a:extLst>
          </p:cNvPr>
          <p:cNvSpPr/>
          <p:nvPr/>
        </p:nvSpPr>
        <p:spPr>
          <a:xfrm>
            <a:off x="6122882" y="5462781"/>
            <a:ext cx="63500" cy="98425"/>
          </a:xfrm>
          <a:custGeom>
            <a:avLst/>
            <a:gdLst/>
            <a:ahLst/>
            <a:cxnLst/>
            <a:rect l="0" t="0" r="0" b="0"/>
            <a:pathLst>
              <a:path w="635000" h="984250">
                <a:moveTo>
                  <a:pt x="31750" y="222250"/>
                </a:moveTo>
                <a:lnTo>
                  <a:pt x="31750" y="190500"/>
                </a:lnTo>
                <a:lnTo>
                  <a:pt x="95250" y="95250"/>
                </a:lnTo>
                <a:lnTo>
                  <a:pt x="127000" y="31750"/>
                </a:lnTo>
                <a:lnTo>
                  <a:pt x="222250" y="0"/>
                </a:lnTo>
                <a:lnTo>
                  <a:pt x="412750" y="0"/>
                </a:lnTo>
                <a:lnTo>
                  <a:pt x="508000" y="31750"/>
                </a:lnTo>
                <a:lnTo>
                  <a:pt x="539750" y="95250"/>
                </a:lnTo>
                <a:lnTo>
                  <a:pt x="603250" y="190500"/>
                </a:lnTo>
                <a:lnTo>
                  <a:pt x="603250" y="285750"/>
                </a:lnTo>
                <a:lnTo>
                  <a:pt x="539750" y="381000"/>
                </a:lnTo>
                <a:lnTo>
                  <a:pt x="444500" y="508000"/>
                </a:lnTo>
                <a:lnTo>
                  <a:pt x="0" y="984250"/>
                </a:lnTo>
                <a:lnTo>
                  <a:pt x="63500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0" name="Freeform 146">
            <a:extLst>
              <a:ext uri="{FF2B5EF4-FFF2-40B4-BE49-F238E27FC236}">
                <a16:creationId xmlns:a16="http://schemas.microsoft.com/office/drawing/2014/main" id="{BA88744F-8D47-E576-B302-CEC537263944}"/>
              </a:ext>
            </a:extLst>
          </p:cNvPr>
          <p:cNvSpPr/>
          <p:nvPr/>
        </p:nvSpPr>
        <p:spPr>
          <a:xfrm>
            <a:off x="6122883" y="4897632"/>
            <a:ext cx="69850" cy="66675"/>
          </a:xfrm>
          <a:custGeom>
            <a:avLst/>
            <a:gdLst/>
            <a:ahLst/>
            <a:cxnLst/>
            <a:rect l="0" t="0" r="0" b="0"/>
            <a:pathLst>
              <a:path w="698500" h="666750">
                <a:moveTo>
                  <a:pt x="444500" y="0"/>
                </a:moveTo>
                <a:lnTo>
                  <a:pt x="0" y="666750"/>
                </a:lnTo>
                <a:lnTo>
                  <a:pt x="698500" y="666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1" name="Freeform 147">
            <a:extLst>
              <a:ext uri="{FF2B5EF4-FFF2-40B4-BE49-F238E27FC236}">
                <a16:creationId xmlns:a16="http://schemas.microsoft.com/office/drawing/2014/main" id="{EA6B29B4-DABB-8CCA-F97A-8F01FB401205}"/>
              </a:ext>
            </a:extLst>
          </p:cNvPr>
          <p:cNvSpPr/>
          <p:nvPr/>
        </p:nvSpPr>
        <p:spPr>
          <a:xfrm>
            <a:off x="6167332" y="4897633"/>
            <a:ext cx="0" cy="98425"/>
          </a:xfrm>
          <a:custGeom>
            <a:avLst/>
            <a:gdLst/>
            <a:ahLst/>
            <a:cxnLst/>
            <a:rect l="0" t="0" r="0" b="0"/>
            <a:pathLst>
              <a:path h="984250">
                <a:moveTo>
                  <a:pt x="0" y="0"/>
                </a:moveTo>
                <a:lnTo>
                  <a:pt x="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2" name="Freeform 148">
            <a:extLst>
              <a:ext uri="{FF2B5EF4-FFF2-40B4-BE49-F238E27FC236}">
                <a16:creationId xmlns:a16="http://schemas.microsoft.com/office/drawing/2014/main" id="{3CAE01F3-EF2A-E990-B55D-D2F71BA99DC5}"/>
              </a:ext>
            </a:extLst>
          </p:cNvPr>
          <p:cNvSpPr/>
          <p:nvPr/>
        </p:nvSpPr>
        <p:spPr>
          <a:xfrm>
            <a:off x="6126059" y="4332483"/>
            <a:ext cx="60325" cy="98425"/>
          </a:xfrm>
          <a:custGeom>
            <a:avLst/>
            <a:gdLst/>
            <a:ahLst/>
            <a:cxnLst/>
            <a:rect l="0" t="0" r="0" b="0"/>
            <a:pathLst>
              <a:path w="603250" h="984250">
                <a:moveTo>
                  <a:pt x="571500" y="158750"/>
                </a:moveTo>
                <a:lnTo>
                  <a:pt x="508000" y="63500"/>
                </a:lnTo>
                <a:lnTo>
                  <a:pt x="381000" y="0"/>
                </a:lnTo>
                <a:lnTo>
                  <a:pt x="285750" y="0"/>
                </a:lnTo>
                <a:lnTo>
                  <a:pt x="158750" y="63500"/>
                </a:lnTo>
                <a:lnTo>
                  <a:pt x="63500" y="190500"/>
                </a:lnTo>
                <a:lnTo>
                  <a:pt x="0" y="412750"/>
                </a:lnTo>
                <a:lnTo>
                  <a:pt x="0" y="666750"/>
                </a:lnTo>
                <a:lnTo>
                  <a:pt x="63500" y="857250"/>
                </a:lnTo>
                <a:lnTo>
                  <a:pt x="158750" y="952500"/>
                </a:lnTo>
                <a:lnTo>
                  <a:pt x="285750" y="984250"/>
                </a:lnTo>
                <a:lnTo>
                  <a:pt x="349250" y="984250"/>
                </a:lnTo>
                <a:lnTo>
                  <a:pt x="476250" y="952500"/>
                </a:lnTo>
                <a:lnTo>
                  <a:pt x="571500" y="857250"/>
                </a:lnTo>
                <a:lnTo>
                  <a:pt x="603250" y="698500"/>
                </a:lnTo>
                <a:lnTo>
                  <a:pt x="603250" y="666750"/>
                </a:lnTo>
                <a:lnTo>
                  <a:pt x="571500" y="508000"/>
                </a:lnTo>
                <a:lnTo>
                  <a:pt x="476250" y="412750"/>
                </a:lnTo>
                <a:lnTo>
                  <a:pt x="349250" y="381000"/>
                </a:lnTo>
                <a:lnTo>
                  <a:pt x="285750" y="381000"/>
                </a:lnTo>
                <a:lnTo>
                  <a:pt x="158750" y="412750"/>
                </a:lnTo>
                <a:lnTo>
                  <a:pt x="63500" y="508000"/>
                </a:lnTo>
                <a:lnTo>
                  <a:pt x="0" y="666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3" name="Freeform 149">
            <a:extLst>
              <a:ext uri="{FF2B5EF4-FFF2-40B4-BE49-F238E27FC236}">
                <a16:creationId xmlns:a16="http://schemas.microsoft.com/office/drawing/2014/main" id="{2AACEB8A-2D89-F8D1-E787-97457021A1F2}"/>
              </a:ext>
            </a:extLst>
          </p:cNvPr>
          <p:cNvSpPr/>
          <p:nvPr/>
        </p:nvSpPr>
        <p:spPr>
          <a:xfrm>
            <a:off x="6122883" y="3767333"/>
            <a:ext cx="63500" cy="98425"/>
          </a:xfrm>
          <a:custGeom>
            <a:avLst/>
            <a:gdLst/>
            <a:ahLst/>
            <a:cxnLst/>
            <a:rect l="0" t="0" r="0" b="0"/>
            <a:pathLst>
              <a:path w="635000" h="984250">
                <a:moveTo>
                  <a:pt x="222250" y="0"/>
                </a:moveTo>
                <a:lnTo>
                  <a:pt x="95250" y="63500"/>
                </a:lnTo>
                <a:lnTo>
                  <a:pt x="31750" y="158750"/>
                </a:lnTo>
                <a:lnTo>
                  <a:pt x="31750" y="254000"/>
                </a:lnTo>
                <a:lnTo>
                  <a:pt x="95250" y="349250"/>
                </a:lnTo>
                <a:lnTo>
                  <a:pt x="190500" y="381000"/>
                </a:lnTo>
                <a:lnTo>
                  <a:pt x="381000" y="444500"/>
                </a:lnTo>
                <a:lnTo>
                  <a:pt x="508000" y="476250"/>
                </a:lnTo>
                <a:lnTo>
                  <a:pt x="603250" y="571500"/>
                </a:lnTo>
                <a:lnTo>
                  <a:pt x="635000" y="666750"/>
                </a:lnTo>
                <a:lnTo>
                  <a:pt x="635000" y="793750"/>
                </a:lnTo>
                <a:lnTo>
                  <a:pt x="603250" y="889000"/>
                </a:lnTo>
                <a:lnTo>
                  <a:pt x="539750" y="952500"/>
                </a:lnTo>
                <a:lnTo>
                  <a:pt x="412750" y="984250"/>
                </a:lnTo>
                <a:lnTo>
                  <a:pt x="222250" y="984250"/>
                </a:lnTo>
                <a:lnTo>
                  <a:pt x="95250" y="952500"/>
                </a:lnTo>
                <a:lnTo>
                  <a:pt x="31750" y="889000"/>
                </a:lnTo>
                <a:lnTo>
                  <a:pt x="0" y="793750"/>
                </a:lnTo>
                <a:lnTo>
                  <a:pt x="0" y="666750"/>
                </a:lnTo>
                <a:lnTo>
                  <a:pt x="31750" y="571500"/>
                </a:lnTo>
                <a:lnTo>
                  <a:pt x="127000" y="476250"/>
                </a:lnTo>
                <a:lnTo>
                  <a:pt x="285750" y="444500"/>
                </a:lnTo>
                <a:lnTo>
                  <a:pt x="444500" y="381000"/>
                </a:lnTo>
                <a:lnTo>
                  <a:pt x="539750" y="349250"/>
                </a:lnTo>
                <a:lnTo>
                  <a:pt x="603250" y="254000"/>
                </a:lnTo>
                <a:lnTo>
                  <a:pt x="603250" y="158750"/>
                </a:lnTo>
                <a:lnTo>
                  <a:pt x="539750" y="63500"/>
                </a:lnTo>
                <a:lnTo>
                  <a:pt x="412750" y="0"/>
                </a:lnTo>
                <a:lnTo>
                  <a:pt x="222250" y="0"/>
                </a:lnTo>
                <a:close/>
                <a:moveTo>
                  <a:pt x="40925750" y="4832350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4" name="Freeform 150">
            <a:extLst>
              <a:ext uri="{FF2B5EF4-FFF2-40B4-BE49-F238E27FC236}">
                <a16:creationId xmlns:a16="http://schemas.microsoft.com/office/drawing/2014/main" id="{3C80A130-B484-AF03-E83D-82F46D13F586}"/>
              </a:ext>
            </a:extLst>
          </p:cNvPr>
          <p:cNvSpPr/>
          <p:nvPr/>
        </p:nvSpPr>
        <p:spPr>
          <a:xfrm>
            <a:off x="6040332" y="3202183"/>
            <a:ext cx="25400" cy="101600"/>
          </a:xfrm>
          <a:custGeom>
            <a:avLst/>
            <a:gdLst/>
            <a:ahLst/>
            <a:cxnLst/>
            <a:rect l="0" t="0" r="0" b="0"/>
            <a:pathLst>
              <a:path w="254000" h="1016000">
                <a:moveTo>
                  <a:pt x="0" y="190500"/>
                </a:moveTo>
                <a:lnTo>
                  <a:pt x="95250" y="158750"/>
                </a:lnTo>
                <a:lnTo>
                  <a:pt x="254000" y="0"/>
                </a:lnTo>
                <a:lnTo>
                  <a:pt x="25400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5" name="Freeform 151">
            <a:extLst>
              <a:ext uri="{FF2B5EF4-FFF2-40B4-BE49-F238E27FC236}">
                <a16:creationId xmlns:a16="http://schemas.microsoft.com/office/drawing/2014/main" id="{DBC4ED91-9E3C-BE11-7121-732B9EAF0719}"/>
              </a:ext>
            </a:extLst>
          </p:cNvPr>
          <p:cNvSpPr/>
          <p:nvPr/>
        </p:nvSpPr>
        <p:spPr>
          <a:xfrm>
            <a:off x="6122883" y="3202183"/>
            <a:ext cx="63500" cy="101600"/>
          </a:xfrm>
          <a:custGeom>
            <a:avLst/>
            <a:gdLst/>
            <a:ahLst/>
            <a:cxnLst/>
            <a:rect l="0" t="0" r="0" b="0"/>
            <a:pathLst>
              <a:path w="635000" h="1016000">
                <a:moveTo>
                  <a:pt x="285750" y="0"/>
                </a:moveTo>
                <a:lnTo>
                  <a:pt x="127000" y="63500"/>
                </a:lnTo>
                <a:lnTo>
                  <a:pt x="31750" y="190500"/>
                </a:lnTo>
                <a:lnTo>
                  <a:pt x="0" y="444500"/>
                </a:lnTo>
                <a:lnTo>
                  <a:pt x="0" y="571500"/>
                </a:lnTo>
                <a:lnTo>
                  <a:pt x="31750" y="825500"/>
                </a:lnTo>
                <a:lnTo>
                  <a:pt x="127000" y="952500"/>
                </a:lnTo>
                <a:lnTo>
                  <a:pt x="285750" y="1016000"/>
                </a:lnTo>
                <a:lnTo>
                  <a:pt x="381000" y="1016000"/>
                </a:lnTo>
                <a:lnTo>
                  <a:pt x="508000" y="952500"/>
                </a:lnTo>
                <a:lnTo>
                  <a:pt x="603250" y="825500"/>
                </a:lnTo>
                <a:lnTo>
                  <a:pt x="635000" y="571500"/>
                </a:lnTo>
                <a:lnTo>
                  <a:pt x="635000" y="444500"/>
                </a:lnTo>
                <a:lnTo>
                  <a:pt x="603250" y="190500"/>
                </a:lnTo>
                <a:lnTo>
                  <a:pt x="508000" y="63500"/>
                </a:lnTo>
                <a:lnTo>
                  <a:pt x="381000" y="0"/>
                </a:lnTo>
                <a:lnTo>
                  <a:pt x="285750" y="0"/>
                </a:lnTo>
                <a:close/>
                <a:moveTo>
                  <a:pt x="46577250" y="5397500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6" name="Freeform 152">
            <a:extLst>
              <a:ext uri="{FF2B5EF4-FFF2-40B4-BE49-F238E27FC236}">
                <a16:creationId xmlns:a16="http://schemas.microsoft.com/office/drawing/2014/main" id="{C141296D-4DF8-0B38-9096-43190758B411}"/>
              </a:ext>
            </a:extLst>
          </p:cNvPr>
          <p:cNvSpPr/>
          <p:nvPr/>
        </p:nvSpPr>
        <p:spPr>
          <a:xfrm>
            <a:off x="6040332" y="2640208"/>
            <a:ext cx="25400" cy="98425"/>
          </a:xfrm>
          <a:custGeom>
            <a:avLst/>
            <a:gdLst/>
            <a:ahLst/>
            <a:cxnLst/>
            <a:rect l="0" t="0" r="0" b="0"/>
            <a:pathLst>
              <a:path w="254000" h="984250">
                <a:moveTo>
                  <a:pt x="0" y="190500"/>
                </a:moveTo>
                <a:lnTo>
                  <a:pt x="95250" y="127000"/>
                </a:lnTo>
                <a:lnTo>
                  <a:pt x="254000" y="0"/>
                </a:lnTo>
                <a:lnTo>
                  <a:pt x="25400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7" name="Freeform 153">
            <a:extLst>
              <a:ext uri="{FF2B5EF4-FFF2-40B4-BE49-F238E27FC236}">
                <a16:creationId xmlns:a16="http://schemas.microsoft.com/office/drawing/2014/main" id="{A681D357-7D2A-DEC1-775C-548BBC2B90BD}"/>
              </a:ext>
            </a:extLst>
          </p:cNvPr>
          <p:cNvSpPr/>
          <p:nvPr/>
        </p:nvSpPr>
        <p:spPr>
          <a:xfrm>
            <a:off x="6122883" y="2640208"/>
            <a:ext cx="63500" cy="98425"/>
          </a:xfrm>
          <a:custGeom>
            <a:avLst/>
            <a:gdLst/>
            <a:ahLst/>
            <a:cxnLst/>
            <a:rect l="0" t="0" r="0" b="0"/>
            <a:pathLst>
              <a:path w="635000" h="984250">
                <a:moveTo>
                  <a:pt x="31750" y="222250"/>
                </a:moveTo>
                <a:lnTo>
                  <a:pt x="31750" y="190500"/>
                </a:lnTo>
                <a:lnTo>
                  <a:pt x="95250" y="95250"/>
                </a:lnTo>
                <a:lnTo>
                  <a:pt x="127000" y="31750"/>
                </a:lnTo>
                <a:lnTo>
                  <a:pt x="222250" y="0"/>
                </a:lnTo>
                <a:lnTo>
                  <a:pt x="412750" y="0"/>
                </a:lnTo>
                <a:lnTo>
                  <a:pt x="508000" y="31750"/>
                </a:lnTo>
                <a:lnTo>
                  <a:pt x="539750" y="95250"/>
                </a:lnTo>
                <a:lnTo>
                  <a:pt x="603250" y="190500"/>
                </a:lnTo>
                <a:lnTo>
                  <a:pt x="603250" y="254000"/>
                </a:lnTo>
                <a:lnTo>
                  <a:pt x="539750" y="349250"/>
                </a:lnTo>
                <a:lnTo>
                  <a:pt x="444500" y="508000"/>
                </a:lnTo>
                <a:lnTo>
                  <a:pt x="0" y="984250"/>
                </a:lnTo>
                <a:lnTo>
                  <a:pt x="63500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8" name="Freeform 154">
            <a:extLst>
              <a:ext uri="{FF2B5EF4-FFF2-40B4-BE49-F238E27FC236}">
                <a16:creationId xmlns:a16="http://schemas.microsoft.com/office/drawing/2014/main" id="{8024FA41-7D35-A3D9-F1C9-364492790352}"/>
              </a:ext>
            </a:extLst>
          </p:cNvPr>
          <p:cNvSpPr/>
          <p:nvPr/>
        </p:nvSpPr>
        <p:spPr>
          <a:xfrm>
            <a:off x="6040332" y="2075058"/>
            <a:ext cx="25400" cy="98425"/>
          </a:xfrm>
          <a:custGeom>
            <a:avLst/>
            <a:gdLst/>
            <a:ahLst/>
            <a:cxnLst/>
            <a:rect l="0" t="0" r="0" b="0"/>
            <a:pathLst>
              <a:path w="254000" h="984250">
                <a:moveTo>
                  <a:pt x="0" y="190500"/>
                </a:moveTo>
                <a:lnTo>
                  <a:pt x="95250" y="127000"/>
                </a:lnTo>
                <a:lnTo>
                  <a:pt x="254000" y="0"/>
                </a:lnTo>
                <a:lnTo>
                  <a:pt x="25400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4999" name="Freeform 155">
            <a:extLst>
              <a:ext uri="{FF2B5EF4-FFF2-40B4-BE49-F238E27FC236}">
                <a16:creationId xmlns:a16="http://schemas.microsoft.com/office/drawing/2014/main" id="{901C1ACF-9ECF-03D7-A9AF-1649A242E14B}"/>
              </a:ext>
            </a:extLst>
          </p:cNvPr>
          <p:cNvSpPr/>
          <p:nvPr/>
        </p:nvSpPr>
        <p:spPr>
          <a:xfrm>
            <a:off x="6122883" y="2075057"/>
            <a:ext cx="69850" cy="66675"/>
          </a:xfrm>
          <a:custGeom>
            <a:avLst/>
            <a:gdLst/>
            <a:ahLst/>
            <a:cxnLst/>
            <a:rect l="0" t="0" r="0" b="0"/>
            <a:pathLst>
              <a:path w="698500" h="666750">
                <a:moveTo>
                  <a:pt x="444500" y="0"/>
                </a:moveTo>
                <a:lnTo>
                  <a:pt x="0" y="666750"/>
                </a:lnTo>
                <a:lnTo>
                  <a:pt x="698500" y="666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0" name="Freeform 156">
            <a:extLst>
              <a:ext uri="{FF2B5EF4-FFF2-40B4-BE49-F238E27FC236}">
                <a16:creationId xmlns:a16="http://schemas.microsoft.com/office/drawing/2014/main" id="{1590849A-1A56-F027-7472-3EA383A1148B}"/>
              </a:ext>
            </a:extLst>
          </p:cNvPr>
          <p:cNvSpPr/>
          <p:nvPr/>
        </p:nvSpPr>
        <p:spPr>
          <a:xfrm>
            <a:off x="6167332" y="2075058"/>
            <a:ext cx="0" cy="98425"/>
          </a:xfrm>
          <a:custGeom>
            <a:avLst/>
            <a:gdLst/>
            <a:ahLst/>
            <a:cxnLst/>
            <a:rect l="0" t="0" r="0" b="0"/>
            <a:pathLst>
              <a:path h="984250">
                <a:moveTo>
                  <a:pt x="0" y="0"/>
                </a:moveTo>
                <a:lnTo>
                  <a:pt x="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1" name="Freeform 157">
            <a:extLst>
              <a:ext uri="{FF2B5EF4-FFF2-40B4-BE49-F238E27FC236}">
                <a16:creationId xmlns:a16="http://schemas.microsoft.com/office/drawing/2014/main" id="{09611A03-5476-1296-B4A4-50C757658088}"/>
              </a:ext>
            </a:extLst>
          </p:cNvPr>
          <p:cNvSpPr/>
          <p:nvPr/>
        </p:nvSpPr>
        <p:spPr>
          <a:xfrm>
            <a:off x="6040332" y="1509908"/>
            <a:ext cx="25400" cy="98425"/>
          </a:xfrm>
          <a:custGeom>
            <a:avLst/>
            <a:gdLst/>
            <a:ahLst/>
            <a:cxnLst/>
            <a:rect l="0" t="0" r="0" b="0"/>
            <a:pathLst>
              <a:path w="254000" h="984250">
                <a:moveTo>
                  <a:pt x="0" y="190500"/>
                </a:moveTo>
                <a:lnTo>
                  <a:pt x="95250" y="127000"/>
                </a:lnTo>
                <a:lnTo>
                  <a:pt x="254000" y="0"/>
                </a:lnTo>
                <a:lnTo>
                  <a:pt x="25400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2" name="Freeform 158">
            <a:extLst>
              <a:ext uri="{FF2B5EF4-FFF2-40B4-BE49-F238E27FC236}">
                <a16:creationId xmlns:a16="http://schemas.microsoft.com/office/drawing/2014/main" id="{6A0AA4EC-89B5-B30C-5DB0-D25A841A797A}"/>
              </a:ext>
            </a:extLst>
          </p:cNvPr>
          <p:cNvSpPr/>
          <p:nvPr/>
        </p:nvSpPr>
        <p:spPr>
          <a:xfrm>
            <a:off x="6126059" y="1509908"/>
            <a:ext cx="60325" cy="98425"/>
          </a:xfrm>
          <a:custGeom>
            <a:avLst/>
            <a:gdLst/>
            <a:ahLst/>
            <a:cxnLst/>
            <a:rect l="0" t="0" r="0" b="0"/>
            <a:pathLst>
              <a:path w="603250" h="984250">
                <a:moveTo>
                  <a:pt x="571500" y="127000"/>
                </a:moveTo>
                <a:lnTo>
                  <a:pt x="508000" y="31750"/>
                </a:lnTo>
                <a:lnTo>
                  <a:pt x="381000" y="0"/>
                </a:lnTo>
                <a:lnTo>
                  <a:pt x="285750" y="0"/>
                </a:lnTo>
                <a:lnTo>
                  <a:pt x="158750" y="31750"/>
                </a:lnTo>
                <a:lnTo>
                  <a:pt x="63500" y="190500"/>
                </a:lnTo>
                <a:lnTo>
                  <a:pt x="0" y="412750"/>
                </a:lnTo>
                <a:lnTo>
                  <a:pt x="0" y="666750"/>
                </a:lnTo>
                <a:lnTo>
                  <a:pt x="63500" y="857250"/>
                </a:lnTo>
                <a:lnTo>
                  <a:pt x="158750" y="952500"/>
                </a:lnTo>
                <a:lnTo>
                  <a:pt x="285750" y="984250"/>
                </a:lnTo>
                <a:lnTo>
                  <a:pt x="349250" y="984250"/>
                </a:lnTo>
                <a:lnTo>
                  <a:pt x="476250" y="952500"/>
                </a:lnTo>
                <a:lnTo>
                  <a:pt x="571500" y="857250"/>
                </a:lnTo>
                <a:lnTo>
                  <a:pt x="603250" y="698500"/>
                </a:lnTo>
                <a:lnTo>
                  <a:pt x="603250" y="666750"/>
                </a:lnTo>
                <a:lnTo>
                  <a:pt x="571500" y="508000"/>
                </a:lnTo>
                <a:lnTo>
                  <a:pt x="476250" y="412750"/>
                </a:lnTo>
                <a:lnTo>
                  <a:pt x="349250" y="381000"/>
                </a:lnTo>
                <a:lnTo>
                  <a:pt x="285750" y="381000"/>
                </a:lnTo>
                <a:lnTo>
                  <a:pt x="158750" y="412750"/>
                </a:lnTo>
                <a:lnTo>
                  <a:pt x="63500" y="508000"/>
                </a:lnTo>
                <a:lnTo>
                  <a:pt x="0" y="666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3" name="Freeform 159">
            <a:extLst>
              <a:ext uri="{FF2B5EF4-FFF2-40B4-BE49-F238E27FC236}">
                <a16:creationId xmlns:a16="http://schemas.microsoft.com/office/drawing/2014/main" id="{34C57970-CEE2-4E34-0206-16F3B9BDC5FD}"/>
              </a:ext>
            </a:extLst>
          </p:cNvPr>
          <p:cNvSpPr/>
          <p:nvPr/>
        </p:nvSpPr>
        <p:spPr>
          <a:xfrm>
            <a:off x="6040332" y="944756"/>
            <a:ext cx="25400" cy="98425"/>
          </a:xfrm>
          <a:custGeom>
            <a:avLst/>
            <a:gdLst/>
            <a:ahLst/>
            <a:cxnLst/>
            <a:rect l="0" t="0" r="0" b="0"/>
            <a:pathLst>
              <a:path w="254000" h="984250">
                <a:moveTo>
                  <a:pt x="0" y="190500"/>
                </a:moveTo>
                <a:lnTo>
                  <a:pt x="95250" y="158750"/>
                </a:lnTo>
                <a:lnTo>
                  <a:pt x="254000" y="0"/>
                </a:lnTo>
                <a:lnTo>
                  <a:pt x="25400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4" name="Freeform 160">
            <a:extLst>
              <a:ext uri="{FF2B5EF4-FFF2-40B4-BE49-F238E27FC236}">
                <a16:creationId xmlns:a16="http://schemas.microsoft.com/office/drawing/2014/main" id="{E5D7B4C6-A336-F303-B5B7-0207E8A6FBE7}"/>
              </a:ext>
            </a:extLst>
          </p:cNvPr>
          <p:cNvSpPr/>
          <p:nvPr/>
        </p:nvSpPr>
        <p:spPr>
          <a:xfrm>
            <a:off x="6122882" y="944756"/>
            <a:ext cx="63500" cy="98425"/>
          </a:xfrm>
          <a:custGeom>
            <a:avLst/>
            <a:gdLst/>
            <a:ahLst/>
            <a:cxnLst/>
            <a:rect l="0" t="0" r="0" b="0"/>
            <a:pathLst>
              <a:path w="635000" h="984250">
                <a:moveTo>
                  <a:pt x="222250" y="0"/>
                </a:moveTo>
                <a:lnTo>
                  <a:pt x="95250" y="63500"/>
                </a:lnTo>
                <a:lnTo>
                  <a:pt x="31750" y="158750"/>
                </a:lnTo>
                <a:lnTo>
                  <a:pt x="31750" y="222250"/>
                </a:lnTo>
                <a:lnTo>
                  <a:pt x="95250" y="317500"/>
                </a:lnTo>
                <a:lnTo>
                  <a:pt x="190500" y="381000"/>
                </a:lnTo>
                <a:lnTo>
                  <a:pt x="381000" y="412750"/>
                </a:lnTo>
                <a:lnTo>
                  <a:pt x="508000" y="476250"/>
                </a:lnTo>
                <a:lnTo>
                  <a:pt x="603250" y="571500"/>
                </a:lnTo>
                <a:lnTo>
                  <a:pt x="635000" y="666750"/>
                </a:lnTo>
                <a:lnTo>
                  <a:pt x="635000" y="793750"/>
                </a:lnTo>
                <a:lnTo>
                  <a:pt x="603250" y="889000"/>
                </a:lnTo>
                <a:lnTo>
                  <a:pt x="539750" y="952500"/>
                </a:lnTo>
                <a:lnTo>
                  <a:pt x="412750" y="984250"/>
                </a:lnTo>
                <a:lnTo>
                  <a:pt x="222250" y="984250"/>
                </a:lnTo>
                <a:lnTo>
                  <a:pt x="95250" y="952500"/>
                </a:lnTo>
                <a:lnTo>
                  <a:pt x="31750" y="889000"/>
                </a:lnTo>
                <a:lnTo>
                  <a:pt x="0" y="793750"/>
                </a:lnTo>
                <a:lnTo>
                  <a:pt x="0" y="666750"/>
                </a:lnTo>
                <a:lnTo>
                  <a:pt x="31750" y="571500"/>
                </a:lnTo>
                <a:lnTo>
                  <a:pt x="127000" y="476250"/>
                </a:lnTo>
                <a:lnTo>
                  <a:pt x="285750" y="412750"/>
                </a:lnTo>
                <a:lnTo>
                  <a:pt x="444500" y="381000"/>
                </a:lnTo>
                <a:lnTo>
                  <a:pt x="539750" y="317500"/>
                </a:lnTo>
                <a:lnTo>
                  <a:pt x="603250" y="222250"/>
                </a:lnTo>
                <a:lnTo>
                  <a:pt x="603250" y="158750"/>
                </a:lnTo>
                <a:lnTo>
                  <a:pt x="539750" y="63500"/>
                </a:lnTo>
                <a:lnTo>
                  <a:pt x="412750" y="0"/>
                </a:lnTo>
                <a:lnTo>
                  <a:pt x="222250" y="0"/>
                </a:lnTo>
                <a:close/>
                <a:moveTo>
                  <a:pt x="69151500" y="7654925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5" name="Freeform 161">
            <a:extLst>
              <a:ext uri="{FF2B5EF4-FFF2-40B4-BE49-F238E27FC236}">
                <a16:creationId xmlns:a16="http://schemas.microsoft.com/office/drawing/2014/main" id="{FB90E9E4-88B3-38B0-847D-033AD7E33F19}"/>
              </a:ext>
            </a:extLst>
          </p:cNvPr>
          <p:cNvSpPr/>
          <p:nvPr/>
        </p:nvSpPr>
        <p:spPr>
          <a:xfrm>
            <a:off x="6027632" y="379606"/>
            <a:ext cx="66675" cy="98425"/>
          </a:xfrm>
          <a:custGeom>
            <a:avLst/>
            <a:gdLst/>
            <a:ahLst/>
            <a:cxnLst/>
            <a:rect l="0" t="0" r="0" b="0"/>
            <a:pathLst>
              <a:path w="666750" h="984250">
                <a:moveTo>
                  <a:pt x="31750" y="254000"/>
                </a:moveTo>
                <a:lnTo>
                  <a:pt x="31750" y="190500"/>
                </a:lnTo>
                <a:lnTo>
                  <a:pt x="95250" y="95250"/>
                </a:lnTo>
                <a:lnTo>
                  <a:pt x="127000" y="63500"/>
                </a:lnTo>
                <a:lnTo>
                  <a:pt x="222250" y="0"/>
                </a:lnTo>
                <a:lnTo>
                  <a:pt x="412750" y="0"/>
                </a:lnTo>
                <a:lnTo>
                  <a:pt x="508000" y="63500"/>
                </a:lnTo>
                <a:lnTo>
                  <a:pt x="571500" y="95250"/>
                </a:lnTo>
                <a:lnTo>
                  <a:pt x="603250" y="190500"/>
                </a:lnTo>
                <a:lnTo>
                  <a:pt x="603250" y="285750"/>
                </a:lnTo>
                <a:lnTo>
                  <a:pt x="571500" y="381000"/>
                </a:lnTo>
                <a:lnTo>
                  <a:pt x="476250" y="539750"/>
                </a:lnTo>
                <a:lnTo>
                  <a:pt x="0" y="984250"/>
                </a:lnTo>
                <a:lnTo>
                  <a:pt x="666750" y="9842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6" name="Freeform 162">
            <a:extLst>
              <a:ext uri="{FF2B5EF4-FFF2-40B4-BE49-F238E27FC236}">
                <a16:creationId xmlns:a16="http://schemas.microsoft.com/office/drawing/2014/main" id="{B125F218-08DD-F02D-99B1-4143321619BE}"/>
              </a:ext>
            </a:extLst>
          </p:cNvPr>
          <p:cNvSpPr/>
          <p:nvPr/>
        </p:nvSpPr>
        <p:spPr>
          <a:xfrm>
            <a:off x="6122882" y="379606"/>
            <a:ext cx="63500" cy="98425"/>
          </a:xfrm>
          <a:custGeom>
            <a:avLst/>
            <a:gdLst/>
            <a:ahLst/>
            <a:cxnLst/>
            <a:rect l="0" t="0" r="0" b="0"/>
            <a:pathLst>
              <a:path w="635000" h="984250">
                <a:moveTo>
                  <a:pt x="285750" y="0"/>
                </a:moveTo>
                <a:lnTo>
                  <a:pt x="127000" y="63500"/>
                </a:lnTo>
                <a:lnTo>
                  <a:pt x="31750" y="190500"/>
                </a:lnTo>
                <a:lnTo>
                  <a:pt x="0" y="444500"/>
                </a:lnTo>
                <a:lnTo>
                  <a:pt x="0" y="571500"/>
                </a:lnTo>
                <a:lnTo>
                  <a:pt x="31750" y="793750"/>
                </a:lnTo>
                <a:lnTo>
                  <a:pt x="127000" y="952500"/>
                </a:lnTo>
                <a:lnTo>
                  <a:pt x="285750" y="984250"/>
                </a:lnTo>
                <a:lnTo>
                  <a:pt x="381000" y="984250"/>
                </a:lnTo>
                <a:lnTo>
                  <a:pt x="508000" y="952500"/>
                </a:lnTo>
                <a:lnTo>
                  <a:pt x="603250" y="793750"/>
                </a:lnTo>
                <a:lnTo>
                  <a:pt x="635000" y="571500"/>
                </a:lnTo>
                <a:lnTo>
                  <a:pt x="635000" y="444500"/>
                </a:lnTo>
                <a:lnTo>
                  <a:pt x="603250" y="190500"/>
                </a:lnTo>
                <a:lnTo>
                  <a:pt x="508000" y="63500"/>
                </a:lnTo>
                <a:lnTo>
                  <a:pt x="381000" y="0"/>
                </a:lnTo>
                <a:lnTo>
                  <a:pt x="285750" y="0"/>
                </a:lnTo>
                <a:close/>
                <a:moveTo>
                  <a:pt x="74803000" y="8220075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7" name="Freeform 163">
            <a:extLst>
              <a:ext uri="{FF2B5EF4-FFF2-40B4-BE49-F238E27FC236}">
                <a16:creationId xmlns:a16="http://schemas.microsoft.com/office/drawing/2014/main" id="{9009D6CF-6A06-0FB9-9CAD-F0EBC46B7246}"/>
              </a:ext>
            </a:extLst>
          </p:cNvPr>
          <p:cNvSpPr/>
          <p:nvPr/>
        </p:nvSpPr>
        <p:spPr>
          <a:xfrm>
            <a:off x="6341957" y="6075556"/>
            <a:ext cx="5648325" cy="0"/>
          </a:xfrm>
          <a:custGeom>
            <a:avLst/>
            <a:gdLst/>
            <a:ahLst/>
            <a:cxnLst/>
            <a:rect l="0" t="0" r="0" b="0"/>
            <a:pathLst>
              <a:path w="56483250">
                <a:moveTo>
                  <a:pt x="0" y="0"/>
                </a:moveTo>
                <a:lnTo>
                  <a:pt x="56483250" y="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8" name="Freeform 164">
            <a:extLst>
              <a:ext uri="{FF2B5EF4-FFF2-40B4-BE49-F238E27FC236}">
                <a16:creationId xmlns:a16="http://schemas.microsoft.com/office/drawing/2014/main" id="{7E789CD7-B29B-3DF3-5118-D3FE82E69B09}"/>
              </a:ext>
            </a:extLst>
          </p:cNvPr>
          <p:cNvSpPr/>
          <p:nvPr/>
        </p:nvSpPr>
        <p:spPr>
          <a:xfrm>
            <a:off x="6341957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09" name="Freeform 165">
            <a:extLst>
              <a:ext uri="{FF2B5EF4-FFF2-40B4-BE49-F238E27FC236}">
                <a16:creationId xmlns:a16="http://schemas.microsoft.com/office/drawing/2014/main" id="{A497FB20-714F-0669-517F-B2B5F89E36FE}"/>
              </a:ext>
            </a:extLst>
          </p:cNvPr>
          <p:cNvSpPr/>
          <p:nvPr/>
        </p:nvSpPr>
        <p:spPr>
          <a:xfrm>
            <a:off x="648483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0" name="Freeform 166">
            <a:extLst>
              <a:ext uri="{FF2B5EF4-FFF2-40B4-BE49-F238E27FC236}">
                <a16:creationId xmlns:a16="http://schemas.microsoft.com/office/drawing/2014/main" id="{3D4EE424-249E-6706-7218-78E36C8E26E6}"/>
              </a:ext>
            </a:extLst>
          </p:cNvPr>
          <p:cNvSpPr/>
          <p:nvPr/>
        </p:nvSpPr>
        <p:spPr>
          <a:xfrm>
            <a:off x="662453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1" name="Freeform 167">
            <a:extLst>
              <a:ext uri="{FF2B5EF4-FFF2-40B4-BE49-F238E27FC236}">
                <a16:creationId xmlns:a16="http://schemas.microsoft.com/office/drawing/2014/main" id="{F8D8D2D8-DD71-0439-57C4-5C8566DAB8EA}"/>
              </a:ext>
            </a:extLst>
          </p:cNvPr>
          <p:cNvSpPr/>
          <p:nvPr/>
        </p:nvSpPr>
        <p:spPr>
          <a:xfrm>
            <a:off x="676740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2" name="Freeform 168">
            <a:extLst>
              <a:ext uri="{FF2B5EF4-FFF2-40B4-BE49-F238E27FC236}">
                <a16:creationId xmlns:a16="http://schemas.microsoft.com/office/drawing/2014/main" id="{FA3F16F2-AF8E-8DC4-5336-F8D42550C1DA}"/>
              </a:ext>
            </a:extLst>
          </p:cNvPr>
          <p:cNvSpPr/>
          <p:nvPr/>
        </p:nvSpPr>
        <p:spPr>
          <a:xfrm>
            <a:off x="6907107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3" name="Freeform 169">
            <a:extLst>
              <a:ext uri="{FF2B5EF4-FFF2-40B4-BE49-F238E27FC236}">
                <a16:creationId xmlns:a16="http://schemas.microsoft.com/office/drawing/2014/main" id="{AD3BD94F-677F-5F45-271C-F5AC73FC331A}"/>
              </a:ext>
            </a:extLst>
          </p:cNvPr>
          <p:cNvSpPr/>
          <p:nvPr/>
        </p:nvSpPr>
        <p:spPr>
          <a:xfrm>
            <a:off x="704998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4" name="Freeform 170">
            <a:extLst>
              <a:ext uri="{FF2B5EF4-FFF2-40B4-BE49-F238E27FC236}">
                <a16:creationId xmlns:a16="http://schemas.microsoft.com/office/drawing/2014/main" id="{1342580D-D96F-644D-22E3-4C1B5AACA6B0}"/>
              </a:ext>
            </a:extLst>
          </p:cNvPr>
          <p:cNvSpPr/>
          <p:nvPr/>
        </p:nvSpPr>
        <p:spPr>
          <a:xfrm>
            <a:off x="718968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5" name="Freeform 171">
            <a:extLst>
              <a:ext uri="{FF2B5EF4-FFF2-40B4-BE49-F238E27FC236}">
                <a16:creationId xmlns:a16="http://schemas.microsoft.com/office/drawing/2014/main" id="{6BD880AA-44FA-FFC9-46E6-7F87DF44674A}"/>
              </a:ext>
            </a:extLst>
          </p:cNvPr>
          <p:cNvSpPr/>
          <p:nvPr/>
        </p:nvSpPr>
        <p:spPr>
          <a:xfrm>
            <a:off x="733255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6" name="Freeform 172">
            <a:extLst>
              <a:ext uri="{FF2B5EF4-FFF2-40B4-BE49-F238E27FC236}">
                <a16:creationId xmlns:a16="http://schemas.microsoft.com/office/drawing/2014/main" id="{E8263385-1C76-E4E6-E6D7-E026C0090B94}"/>
              </a:ext>
            </a:extLst>
          </p:cNvPr>
          <p:cNvSpPr/>
          <p:nvPr/>
        </p:nvSpPr>
        <p:spPr>
          <a:xfrm>
            <a:off x="7472257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7" name="Freeform 173">
            <a:extLst>
              <a:ext uri="{FF2B5EF4-FFF2-40B4-BE49-F238E27FC236}">
                <a16:creationId xmlns:a16="http://schemas.microsoft.com/office/drawing/2014/main" id="{4725365C-DCDE-D0DB-E657-C7A33EA3E57B}"/>
              </a:ext>
            </a:extLst>
          </p:cNvPr>
          <p:cNvSpPr/>
          <p:nvPr/>
        </p:nvSpPr>
        <p:spPr>
          <a:xfrm>
            <a:off x="761195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8" name="Freeform 174">
            <a:extLst>
              <a:ext uri="{FF2B5EF4-FFF2-40B4-BE49-F238E27FC236}">
                <a16:creationId xmlns:a16="http://schemas.microsoft.com/office/drawing/2014/main" id="{5315F859-7912-1B03-4AFD-E76DC7A37656}"/>
              </a:ext>
            </a:extLst>
          </p:cNvPr>
          <p:cNvSpPr/>
          <p:nvPr/>
        </p:nvSpPr>
        <p:spPr>
          <a:xfrm>
            <a:off x="775483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19" name="Freeform 175">
            <a:extLst>
              <a:ext uri="{FF2B5EF4-FFF2-40B4-BE49-F238E27FC236}">
                <a16:creationId xmlns:a16="http://schemas.microsoft.com/office/drawing/2014/main" id="{B3BC2F93-7CF5-13AD-10E2-673215D37B0D}"/>
              </a:ext>
            </a:extLst>
          </p:cNvPr>
          <p:cNvSpPr/>
          <p:nvPr/>
        </p:nvSpPr>
        <p:spPr>
          <a:xfrm>
            <a:off x="789453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0" name="Freeform 176">
            <a:extLst>
              <a:ext uri="{FF2B5EF4-FFF2-40B4-BE49-F238E27FC236}">
                <a16:creationId xmlns:a16="http://schemas.microsoft.com/office/drawing/2014/main" id="{D3E39CFE-EAA8-1CDE-F5DA-2CBF226577F9}"/>
              </a:ext>
            </a:extLst>
          </p:cNvPr>
          <p:cNvSpPr/>
          <p:nvPr/>
        </p:nvSpPr>
        <p:spPr>
          <a:xfrm>
            <a:off x="8037407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1" name="Freeform 177">
            <a:extLst>
              <a:ext uri="{FF2B5EF4-FFF2-40B4-BE49-F238E27FC236}">
                <a16:creationId xmlns:a16="http://schemas.microsoft.com/office/drawing/2014/main" id="{2D7E7956-3240-C579-8D2C-25F6E6FCDF7E}"/>
              </a:ext>
            </a:extLst>
          </p:cNvPr>
          <p:cNvSpPr/>
          <p:nvPr/>
        </p:nvSpPr>
        <p:spPr>
          <a:xfrm>
            <a:off x="817710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2" name="Freeform 178">
            <a:extLst>
              <a:ext uri="{FF2B5EF4-FFF2-40B4-BE49-F238E27FC236}">
                <a16:creationId xmlns:a16="http://schemas.microsoft.com/office/drawing/2014/main" id="{9644917A-F3D9-E957-5C0E-2245651F6330}"/>
              </a:ext>
            </a:extLst>
          </p:cNvPr>
          <p:cNvSpPr/>
          <p:nvPr/>
        </p:nvSpPr>
        <p:spPr>
          <a:xfrm>
            <a:off x="831998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3" name="Freeform 179">
            <a:extLst>
              <a:ext uri="{FF2B5EF4-FFF2-40B4-BE49-F238E27FC236}">
                <a16:creationId xmlns:a16="http://schemas.microsoft.com/office/drawing/2014/main" id="{6C44775D-55BF-F928-30F6-0E40A6DE6933}"/>
              </a:ext>
            </a:extLst>
          </p:cNvPr>
          <p:cNvSpPr/>
          <p:nvPr/>
        </p:nvSpPr>
        <p:spPr>
          <a:xfrm>
            <a:off x="845968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4" name="Freeform 180">
            <a:extLst>
              <a:ext uri="{FF2B5EF4-FFF2-40B4-BE49-F238E27FC236}">
                <a16:creationId xmlns:a16="http://schemas.microsoft.com/office/drawing/2014/main" id="{61272646-0F08-2BCA-0207-B34776A2971F}"/>
              </a:ext>
            </a:extLst>
          </p:cNvPr>
          <p:cNvSpPr/>
          <p:nvPr/>
        </p:nvSpPr>
        <p:spPr>
          <a:xfrm>
            <a:off x="8602557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5" name="Freeform 181">
            <a:extLst>
              <a:ext uri="{FF2B5EF4-FFF2-40B4-BE49-F238E27FC236}">
                <a16:creationId xmlns:a16="http://schemas.microsoft.com/office/drawing/2014/main" id="{390E69EB-0DE6-4C86-C36A-4E0776F5D43D}"/>
              </a:ext>
            </a:extLst>
          </p:cNvPr>
          <p:cNvSpPr/>
          <p:nvPr/>
        </p:nvSpPr>
        <p:spPr>
          <a:xfrm>
            <a:off x="874225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6" name="Freeform 182">
            <a:extLst>
              <a:ext uri="{FF2B5EF4-FFF2-40B4-BE49-F238E27FC236}">
                <a16:creationId xmlns:a16="http://schemas.microsoft.com/office/drawing/2014/main" id="{AD643746-302E-890A-A4CC-F441A4FC78A7}"/>
              </a:ext>
            </a:extLst>
          </p:cNvPr>
          <p:cNvSpPr/>
          <p:nvPr/>
        </p:nvSpPr>
        <p:spPr>
          <a:xfrm>
            <a:off x="888513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7" name="Freeform 183">
            <a:extLst>
              <a:ext uri="{FF2B5EF4-FFF2-40B4-BE49-F238E27FC236}">
                <a16:creationId xmlns:a16="http://schemas.microsoft.com/office/drawing/2014/main" id="{BEF07577-B61C-B888-781F-08763C78B9C1}"/>
              </a:ext>
            </a:extLst>
          </p:cNvPr>
          <p:cNvSpPr/>
          <p:nvPr/>
        </p:nvSpPr>
        <p:spPr>
          <a:xfrm>
            <a:off x="902483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8" name="Freeform 184">
            <a:extLst>
              <a:ext uri="{FF2B5EF4-FFF2-40B4-BE49-F238E27FC236}">
                <a16:creationId xmlns:a16="http://schemas.microsoft.com/office/drawing/2014/main" id="{64E06AF3-2116-EC0C-92DC-6060E45A2F94}"/>
              </a:ext>
            </a:extLst>
          </p:cNvPr>
          <p:cNvSpPr/>
          <p:nvPr/>
        </p:nvSpPr>
        <p:spPr>
          <a:xfrm>
            <a:off x="9167707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29" name="Freeform 185">
            <a:extLst>
              <a:ext uri="{FF2B5EF4-FFF2-40B4-BE49-F238E27FC236}">
                <a16:creationId xmlns:a16="http://schemas.microsoft.com/office/drawing/2014/main" id="{F71E2573-298D-B38B-52E9-2DE8584E405B}"/>
              </a:ext>
            </a:extLst>
          </p:cNvPr>
          <p:cNvSpPr/>
          <p:nvPr/>
        </p:nvSpPr>
        <p:spPr>
          <a:xfrm>
            <a:off x="930740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0" name="Freeform 186">
            <a:extLst>
              <a:ext uri="{FF2B5EF4-FFF2-40B4-BE49-F238E27FC236}">
                <a16:creationId xmlns:a16="http://schemas.microsoft.com/office/drawing/2014/main" id="{4EC3861F-3B89-6E7C-D37D-B35F570E2590}"/>
              </a:ext>
            </a:extLst>
          </p:cNvPr>
          <p:cNvSpPr/>
          <p:nvPr/>
        </p:nvSpPr>
        <p:spPr>
          <a:xfrm>
            <a:off x="944710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1" name="Freeform 187">
            <a:extLst>
              <a:ext uri="{FF2B5EF4-FFF2-40B4-BE49-F238E27FC236}">
                <a16:creationId xmlns:a16="http://schemas.microsoft.com/office/drawing/2014/main" id="{C8C3322E-61D3-3061-CE24-F9278D8CBE00}"/>
              </a:ext>
            </a:extLst>
          </p:cNvPr>
          <p:cNvSpPr/>
          <p:nvPr/>
        </p:nvSpPr>
        <p:spPr>
          <a:xfrm>
            <a:off x="958998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2" name="Freeform 188">
            <a:extLst>
              <a:ext uri="{FF2B5EF4-FFF2-40B4-BE49-F238E27FC236}">
                <a16:creationId xmlns:a16="http://schemas.microsoft.com/office/drawing/2014/main" id="{E7CBBD18-A846-1A4C-D57F-7735406EAA0C}"/>
              </a:ext>
            </a:extLst>
          </p:cNvPr>
          <p:cNvSpPr/>
          <p:nvPr/>
        </p:nvSpPr>
        <p:spPr>
          <a:xfrm>
            <a:off x="9729682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3" name="Freeform 189">
            <a:extLst>
              <a:ext uri="{FF2B5EF4-FFF2-40B4-BE49-F238E27FC236}">
                <a16:creationId xmlns:a16="http://schemas.microsoft.com/office/drawing/2014/main" id="{35BE48C8-C14C-CAE3-BF27-BC5E675C19D2}"/>
              </a:ext>
            </a:extLst>
          </p:cNvPr>
          <p:cNvSpPr/>
          <p:nvPr/>
        </p:nvSpPr>
        <p:spPr>
          <a:xfrm>
            <a:off x="987255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4" name="Freeform 190">
            <a:extLst>
              <a:ext uri="{FF2B5EF4-FFF2-40B4-BE49-F238E27FC236}">
                <a16:creationId xmlns:a16="http://schemas.microsoft.com/office/drawing/2014/main" id="{76BEB986-73E2-5C26-2A3C-1F6772D15D91}"/>
              </a:ext>
            </a:extLst>
          </p:cNvPr>
          <p:cNvSpPr/>
          <p:nvPr/>
        </p:nvSpPr>
        <p:spPr>
          <a:xfrm>
            <a:off x="1001225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5" name="Freeform 191">
            <a:extLst>
              <a:ext uri="{FF2B5EF4-FFF2-40B4-BE49-F238E27FC236}">
                <a16:creationId xmlns:a16="http://schemas.microsoft.com/office/drawing/2014/main" id="{EA7B8A45-3E09-44E7-36E4-2F7C602D7225}"/>
              </a:ext>
            </a:extLst>
          </p:cNvPr>
          <p:cNvSpPr/>
          <p:nvPr/>
        </p:nvSpPr>
        <p:spPr>
          <a:xfrm>
            <a:off x="1015513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6" name="Freeform 192">
            <a:extLst>
              <a:ext uri="{FF2B5EF4-FFF2-40B4-BE49-F238E27FC236}">
                <a16:creationId xmlns:a16="http://schemas.microsoft.com/office/drawing/2014/main" id="{6F8A4ABD-8D13-B5E6-A4A7-587C1C52943D}"/>
              </a:ext>
            </a:extLst>
          </p:cNvPr>
          <p:cNvSpPr/>
          <p:nvPr/>
        </p:nvSpPr>
        <p:spPr>
          <a:xfrm>
            <a:off x="10294832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7" name="Freeform 193">
            <a:extLst>
              <a:ext uri="{FF2B5EF4-FFF2-40B4-BE49-F238E27FC236}">
                <a16:creationId xmlns:a16="http://schemas.microsoft.com/office/drawing/2014/main" id="{ACBB26E0-5CFC-F5A6-FE81-0072A4351963}"/>
              </a:ext>
            </a:extLst>
          </p:cNvPr>
          <p:cNvSpPr/>
          <p:nvPr/>
        </p:nvSpPr>
        <p:spPr>
          <a:xfrm>
            <a:off x="1043770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8" name="Freeform 194">
            <a:extLst>
              <a:ext uri="{FF2B5EF4-FFF2-40B4-BE49-F238E27FC236}">
                <a16:creationId xmlns:a16="http://schemas.microsoft.com/office/drawing/2014/main" id="{14B88F0E-6792-C3E1-3D66-6EBB7A2874BA}"/>
              </a:ext>
            </a:extLst>
          </p:cNvPr>
          <p:cNvSpPr/>
          <p:nvPr/>
        </p:nvSpPr>
        <p:spPr>
          <a:xfrm>
            <a:off x="1057740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39" name="Freeform 195">
            <a:extLst>
              <a:ext uri="{FF2B5EF4-FFF2-40B4-BE49-F238E27FC236}">
                <a16:creationId xmlns:a16="http://schemas.microsoft.com/office/drawing/2014/main" id="{6A2511ED-EBDB-BCA9-1217-2A3FB026C2BD}"/>
              </a:ext>
            </a:extLst>
          </p:cNvPr>
          <p:cNvSpPr/>
          <p:nvPr/>
        </p:nvSpPr>
        <p:spPr>
          <a:xfrm>
            <a:off x="1072028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0" name="Freeform 196">
            <a:extLst>
              <a:ext uri="{FF2B5EF4-FFF2-40B4-BE49-F238E27FC236}">
                <a16:creationId xmlns:a16="http://schemas.microsoft.com/office/drawing/2014/main" id="{4253B561-602D-6128-CB15-104CED65995E}"/>
              </a:ext>
            </a:extLst>
          </p:cNvPr>
          <p:cNvSpPr/>
          <p:nvPr/>
        </p:nvSpPr>
        <p:spPr>
          <a:xfrm>
            <a:off x="10859982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1" name="Freeform 197">
            <a:extLst>
              <a:ext uri="{FF2B5EF4-FFF2-40B4-BE49-F238E27FC236}">
                <a16:creationId xmlns:a16="http://schemas.microsoft.com/office/drawing/2014/main" id="{BF0C9D99-5225-DFC1-704D-20A35E5C06A0}"/>
              </a:ext>
            </a:extLst>
          </p:cNvPr>
          <p:cNvSpPr/>
          <p:nvPr/>
        </p:nvSpPr>
        <p:spPr>
          <a:xfrm>
            <a:off x="1099968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2" name="Freeform 198">
            <a:extLst>
              <a:ext uri="{FF2B5EF4-FFF2-40B4-BE49-F238E27FC236}">
                <a16:creationId xmlns:a16="http://schemas.microsoft.com/office/drawing/2014/main" id="{EA54FE1B-39CB-F18F-B0E6-A7FADFF49C47}"/>
              </a:ext>
            </a:extLst>
          </p:cNvPr>
          <p:cNvSpPr/>
          <p:nvPr/>
        </p:nvSpPr>
        <p:spPr>
          <a:xfrm>
            <a:off x="1114255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3" name="Freeform 199">
            <a:extLst>
              <a:ext uri="{FF2B5EF4-FFF2-40B4-BE49-F238E27FC236}">
                <a16:creationId xmlns:a16="http://schemas.microsoft.com/office/drawing/2014/main" id="{47D5D5FA-E9B4-56AB-9E04-69B1A70C7103}"/>
              </a:ext>
            </a:extLst>
          </p:cNvPr>
          <p:cNvSpPr/>
          <p:nvPr/>
        </p:nvSpPr>
        <p:spPr>
          <a:xfrm>
            <a:off x="1128225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4" name="Freeform 200">
            <a:extLst>
              <a:ext uri="{FF2B5EF4-FFF2-40B4-BE49-F238E27FC236}">
                <a16:creationId xmlns:a16="http://schemas.microsoft.com/office/drawing/2014/main" id="{F31E7797-66FB-36A5-B62D-3BDE671617E3}"/>
              </a:ext>
            </a:extLst>
          </p:cNvPr>
          <p:cNvSpPr/>
          <p:nvPr/>
        </p:nvSpPr>
        <p:spPr>
          <a:xfrm>
            <a:off x="11425132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5" name="Freeform 201">
            <a:extLst>
              <a:ext uri="{FF2B5EF4-FFF2-40B4-BE49-F238E27FC236}">
                <a16:creationId xmlns:a16="http://schemas.microsoft.com/office/drawing/2014/main" id="{8A409113-28D3-535F-77F7-6F8711C07931}"/>
              </a:ext>
            </a:extLst>
          </p:cNvPr>
          <p:cNvSpPr/>
          <p:nvPr/>
        </p:nvSpPr>
        <p:spPr>
          <a:xfrm>
            <a:off x="11564832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6" name="Freeform 202">
            <a:extLst>
              <a:ext uri="{FF2B5EF4-FFF2-40B4-BE49-F238E27FC236}">
                <a16:creationId xmlns:a16="http://schemas.microsoft.com/office/drawing/2014/main" id="{B6428874-1EA1-C1B6-DEBE-754A4A6939F3}"/>
              </a:ext>
            </a:extLst>
          </p:cNvPr>
          <p:cNvSpPr/>
          <p:nvPr/>
        </p:nvSpPr>
        <p:spPr>
          <a:xfrm>
            <a:off x="1170770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7" name="Freeform 203">
            <a:extLst>
              <a:ext uri="{FF2B5EF4-FFF2-40B4-BE49-F238E27FC236}">
                <a16:creationId xmlns:a16="http://schemas.microsoft.com/office/drawing/2014/main" id="{DA3235D7-05D0-18AF-772B-529C7FA40732}"/>
              </a:ext>
            </a:extLst>
          </p:cNvPr>
          <p:cNvSpPr/>
          <p:nvPr/>
        </p:nvSpPr>
        <p:spPr>
          <a:xfrm>
            <a:off x="11847407" y="6024756"/>
            <a:ext cx="0" cy="50800"/>
          </a:xfrm>
          <a:custGeom>
            <a:avLst/>
            <a:gdLst/>
            <a:ahLst/>
            <a:cxnLst/>
            <a:rect l="0" t="0" r="0" b="0"/>
            <a:pathLst>
              <a:path h="508000">
                <a:moveTo>
                  <a:pt x="0" y="0"/>
                </a:moveTo>
                <a:lnTo>
                  <a:pt x="0" y="508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8" name="Freeform 204">
            <a:extLst>
              <a:ext uri="{FF2B5EF4-FFF2-40B4-BE49-F238E27FC236}">
                <a16:creationId xmlns:a16="http://schemas.microsoft.com/office/drawing/2014/main" id="{5F756DD5-DDB6-2809-45C5-0828572D9CC6}"/>
              </a:ext>
            </a:extLst>
          </p:cNvPr>
          <p:cNvSpPr/>
          <p:nvPr/>
        </p:nvSpPr>
        <p:spPr>
          <a:xfrm>
            <a:off x="11990282" y="5970781"/>
            <a:ext cx="0" cy="104775"/>
          </a:xfrm>
          <a:custGeom>
            <a:avLst/>
            <a:gdLst/>
            <a:ahLst/>
            <a:cxnLst/>
            <a:rect l="0" t="0" r="0" b="0"/>
            <a:pathLst>
              <a:path h="1047750">
                <a:moveTo>
                  <a:pt x="0" y="0"/>
                </a:moveTo>
                <a:lnTo>
                  <a:pt x="0" y="1047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49" name="Freeform 205">
            <a:extLst>
              <a:ext uri="{FF2B5EF4-FFF2-40B4-BE49-F238E27FC236}">
                <a16:creationId xmlns:a16="http://schemas.microsoft.com/office/drawing/2014/main" id="{6CFA88E5-0C92-010E-5E57-60A0668361B4}"/>
              </a:ext>
            </a:extLst>
          </p:cNvPr>
          <p:cNvSpPr/>
          <p:nvPr/>
        </p:nvSpPr>
        <p:spPr>
          <a:xfrm>
            <a:off x="6310207" y="6145406"/>
            <a:ext cx="66675" cy="101600"/>
          </a:xfrm>
          <a:custGeom>
            <a:avLst/>
            <a:gdLst/>
            <a:ahLst/>
            <a:cxnLst/>
            <a:rect l="0" t="0" r="0" b="0"/>
            <a:pathLst>
              <a:path w="666750" h="1016000">
                <a:moveTo>
                  <a:pt x="285750" y="0"/>
                </a:moveTo>
                <a:lnTo>
                  <a:pt x="127000" y="63500"/>
                </a:lnTo>
                <a:lnTo>
                  <a:pt x="31750" y="190500"/>
                </a:lnTo>
                <a:lnTo>
                  <a:pt x="0" y="444500"/>
                </a:lnTo>
                <a:lnTo>
                  <a:pt x="0" y="571500"/>
                </a:lnTo>
                <a:lnTo>
                  <a:pt x="31750" y="825500"/>
                </a:lnTo>
                <a:lnTo>
                  <a:pt x="127000" y="952500"/>
                </a:lnTo>
                <a:lnTo>
                  <a:pt x="285750" y="1016000"/>
                </a:lnTo>
                <a:lnTo>
                  <a:pt x="381000" y="1016000"/>
                </a:lnTo>
                <a:lnTo>
                  <a:pt x="508000" y="952500"/>
                </a:lnTo>
                <a:lnTo>
                  <a:pt x="603250" y="825500"/>
                </a:lnTo>
                <a:lnTo>
                  <a:pt x="666750" y="571500"/>
                </a:lnTo>
                <a:lnTo>
                  <a:pt x="666750" y="444500"/>
                </a:lnTo>
                <a:lnTo>
                  <a:pt x="603250" y="190500"/>
                </a:lnTo>
                <a:lnTo>
                  <a:pt x="508000" y="63500"/>
                </a:lnTo>
                <a:lnTo>
                  <a:pt x="381000" y="0"/>
                </a:lnTo>
                <a:lnTo>
                  <a:pt x="285750" y="0"/>
                </a:lnTo>
                <a:close/>
                <a:moveTo>
                  <a:pt x="15271750" y="2454275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0" name="Freeform 206">
            <a:extLst>
              <a:ext uri="{FF2B5EF4-FFF2-40B4-BE49-F238E27FC236}">
                <a16:creationId xmlns:a16="http://schemas.microsoft.com/office/drawing/2014/main" id="{53E5C116-44F4-448C-F058-BACF8C9EBA7F}"/>
              </a:ext>
            </a:extLst>
          </p:cNvPr>
          <p:cNvSpPr/>
          <p:nvPr/>
        </p:nvSpPr>
        <p:spPr>
          <a:xfrm>
            <a:off x="6875357" y="6145406"/>
            <a:ext cx="66675" cy="101600"/>
          </a:xfrm>
          <a:custGeom>
            <a:avLst/>
            <a:gdLst/>
            <a:ahLst/>
            <a:cxnLst/>
            <a:rect l="0" t="0" r="0" b="0"/>
            <a:pathLst>
              <a:path w="666750" h="1016000">
                <a:moveTo>
                  <a:pt x="31750" y="254000"/>
                </a:moveTo>
                <a:lnTo>
                  <a:pt x="31750" y="190500"/>
                </a:lnTo>
                <a:lnTo>
                  <a:pt x="95250" y="95250"/>
                </a:lnTo>
                <a:lnTo>
                  <a:pt x="127000" y="63500"/>
                </a:lnTo>
                <a:lnTo>
                  <a:pt x="222250" y="0"/>
                </a:lnTo>
                <a:lnTo>
                  <a:pt x="412750" y="0"/>
                </a:lnTo>
                <a:lnTo>
                  <a:pt x="508000" y="63500"/>
                </a:lnTo>
                <a:lnTo>
                  <a:pt x="571500" y="95250"/>
                </a:lnTo>
                <a:lnTo>
                  <a:pt x="603250" y="190500"/>
                </a:lnTo>
                <a:lnTo>
                  <a:pt x="603250" y="285750"/>
                </a:lnTo>
                <a:lnTo>
                  <a:pt x="571500" y="381000"/>
                </a:lnTo>
                <a:lnTo>
                  <a:pt x="476250" y="539750"/>
                </a:lnTo>
                <a:lnTo>
                  <a:pt x="0" y="1016000"/>
                </a:lnTo>
                <a:lnTo>
                  <a:pt x="66675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1" name="Freeform 207">
            <a:extLst>
              <a:ext uri="{FF2B5EF4-FFF2-40B4-BE49-F238E27FC236}">
                <a16:creationId xmlns:a16="http://schemas.microsoft.com/office/drawing/2014/main" id="{552080FC-E467-F693-C4EB-A00D9FD1F03A}"/>
              </a:ext>
            </a:extLst>
          </p:cNvPr>
          <p:cNvSpPr/>
          <p:nvPr/>
        </p:nvSpPr>
        <p:spPr>
          <a:xfrm>
            <a:off x="7440507" y="6145406"/>
            <a:ext cx="69850" cy="66675"/>
          </a:xfrm>
          <a:custGeom>
            <a:avLst/>
            <a:gdLst/>
            <a:ahLst/>
            <a:cxnLst/>
            <a:rect l="0" t="0" r="0" b="0"/>
            <a:pathLst>
              <a:path w="698500" h="666750">
                <a:moveTo>
                  <a:pt x="444500" y="0"/>
                </a:moveTo>
                <a:lnTo>
                  <a:pt x="0" y="666750"/>
                </a:lnTo>
                <a:lnTo>
                  <a:pt x="698500" y="666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2" name="Freeform 208">
            <a:extLst>
              <a:ext uri="{FF2B5EF4-FFF2-40B4-BE49-F238E27FC236}">
                <a16:creationId xmlns:a16="http://schemas.microsoft.com/office/drawing/2014/main" id="{BB1959AC-5F59-6616-AED7-66D8E0FC8D54}"/>
              </a:ext>
            </a:extLst>
          </p:cNvPr>
          <p:cNvSpPr/>
          <p:nvPr/>
        </p:nvSpPr>
        <p:spPr>
          <a:xfrm>
            <a:off x="7484957" y="6145406"/>
            <a:ext cx="0" cy="101600"/>
          </a:xfrm>
          <a:custGeom>
            <a:avLst/>
            <a:gdLst/>
            <a:ahLst/>
            <a:cxnLst/>
            <a:rect l="0" t="0" r="0" b="0"/>
            <a:pathLst>
              <a:path h="1016000">
                <a:moveTo>
                  <a:pt x="0" y="0"/>
                </a:moveTo>
                <a:lnTo>
                  <a:pt x="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3" name="Freeform 209">
            <a:extLst>
              <a:ext uri="{FF2B5EF4-FFF2-40B4-BE49-F238E27FC236}">
                <a16:creationId xmlns:a16="http://schemas.microsoft.com/office/drawing/2014/main" id="{8F84109A-58A7-693F-11A6-D483E839A123}"/>
              </a:ext>
            </a:extLst>
          </p:cNvPr>
          <p:cNvSpPr/>
          <p:nvPr/>
        </p:nvSpPr>
        <p:spPr>
          <a:xfrm>
            <a:off x="8008832" y="6145406"/>
            <a:ext cx="60325" cy="101600"/>
          </a:xfrm>
          <a:custGeom>
            <a:avLst/>
            <a:gdLst/>
            <a:ahLst/>
            <a:cxnLst/>
            <a:rect l="0" t="0" r="0" b="0"/>
            <a:pathLst>
              <a:path w="603250" h="1016000">
                <a:moveTo>
                  <a:pt x="571500" y="158750"/>
                </a:moveTo>
                <a:lnTo>
                  <a:pt x="508000" y="63500"/>
                </a:lnTo>
                <a:lnTo>
                  <a:pt x="381000" y="0"/>
                </a:lnTo>
                <a:lnTo>
                  <a:pt x="285750" y="0"/>
                </a:lnTo>
                <a:lnTo>
                  <a:pt x="127000" y="63500"/>
                </a:lnTo>
                <a:lnTo>
                  <a:pt x="31750" y="190500"/>
                </a:lnTo>
                <a:lnTo>
                  <a:pt x="0" y="444500"/>
                </a:lnTo>
                <a:lnTo>
                  <a:pt x="0" y="666750"/>
                </a:lnTo>
                <a:lnTo>
                  <a:pt x="31750" y="857250"/>
                </a:lnTo>
                <a:lnTo>
                  <a:pt x="127000" y="952500"/>
                </a:lnTo>
                <a:lnTo>
                  <a:pt x="285750" y="1016000"/>
                </a:lnTo>
                <a:lnTo>
                  <a:pt x="317500" y="1016000"/>
                </a:lnTo>
                <a:lnTo>
                  <a:pt x="476250" y="952500"/>
                </a:lnTo>
                <a:lnTo>
                  <a:pt x="571500" y="857250"/>
                </a:lnTo>
                <a:lnTo>
                  <a:pt x="603250" y="730250"/>
                </a:lnTo>
                <a:lnTo>
                  <a:pt x="603250" y="666750"/>
                </a:lnTo>
                <a:lnTo>
                  <a:pt x="571500" y="539750"/>
                </a:lnTo>
                <a:lnTo>
                  <a:pt x="476250" y="444500"/>
                </a:lnTo>
                <a:lnTo>
                  <a:pt x="317500" y="381000"/>
                </a:lnTo>
                <a:lnTo>
                  <a:pt x="285750" y="381000"/>
                </a:lnTo>
                <a:lnTo>
                  <a:pt x="127000" y="444500"/>
                </a:lnTo>
                <a:lnTo>
                  <a:pt x="31750" y="539750"/>
                </a:lnTo>
                <a:lnTo>
                  <a:pt x="0" y="666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4" name="Freeform 210">
            <a:extLst>
              <a:ext uri="{FF2B5EF4-FFF2-40B4-BE49-F238E27FC236}">
                <a16:creationId xmlns:a16="http://schemas.microsoft.com/office/drawing/2014/main" id="{E248C92A-E702-9DED-7ACC-BD50ECA57629}"/>
              </a:ext>
            </a:extLst>
          </p:cNvPr>
          <p:cNvSpPr/>
          <p:nvPr/>
        </p:nvSpPr>
        <p:spPr>
          <a:xfrm>
            <a:off x="8567632" y="6145406"/>
            <a:ext cx="66675" cy="101600"/>
          </a:xfrm>
          <a:custGeom>
            <a:avLst/>
            <a:gdLst/>
            <a:ahLst/>
            <a:cxnLst/>
            <a:rect l="0" t="0" r="0" b="0"/>
            <a:pathLst>
              <a:path w="666750" h="1016000">
                <a:moveTo>
                  <a:pt x="254000" y="0"/>
                </a:moveTo>
                <a:lnTo>
                  <a:pt x="95250" y="63500"/>
                </a:lnTo>
                <a:lnTo>
                  <a:pt x="63500" y="158750"/>
                </a:lnTo>
                <a:lnTo>
                  <a:pt x="63500" y="254000"/>
                </a:lnTo>
                <a:lnTo>
                  <a:pt x="95250" y="349250"/>
                </a:lnTo>
                <a:lnTo>
                  <a:pt x="190500" y="381000"/>
                </a:lnTo>
                <a:lnTo>
                  <a:pt x="381000" y="444500"/>
                </a:lnTo>
                <a:lnTo>
                  <a:pt x="539750" y="476250"/>
                </a:lnTo>
                <a:lnTo>
                  <a:pt x="635000" y="571500"/>
                </a:lnTo>
                <a:lnTo>
                  <a:pt x="666750" y="666750"/>
                </a:lnTo>
                <a:lnTo>
                  <a:pt x="666750" y="825500"/>
                </a:lnTo>
                <a:lnTo>
                  <a:pt x="635000" y="920750"/>
                </a:lnTo>
                <a:lnTo>
                  <a:pt x="571500" y="952500"/>
                </a:lnTo>
                <a:lnTo>
                  <a:pt x="444500" y="1016000"/>
                </a:lnTo>
                <a:lnTo>
                  <a:pt x="254000" y="1016000"/>
                </a:lnTo>
                <a:lnTo>
                  <a:pt x="95250" y="952500"/>
                </a:lnTo>
                <a:lnTo>
                  <a:pt x="63500" y="920750"/>
                </a:lnTo>
                <a:lnTo>
                  <a:pt x="0" y="825500"/>
                </a:lnTo>
                <a:lnTo>
                  <a:pt x="0" y="666750"/>
                </a:lnTo>
                <a:lnTo>
                  <a:pt x="63500" y="571500"/>
                </a:lnTo>
                <a:lnTo>
                  <a:pt x="158750" y="476250"/>
                </a:lnTo>
                <a:lnTo>
                  <a:pt x="285750" y="444500"/>
                </a:lnTo>
                <a:lnTo>
                  <a:pt x="476250" y="381000"/>
                </a:lnTo>
                <a:lnTo>
                  <a:pt x="571500" y="349250"/>
                </a:lnTo>
                <a:lnTo>
                  <a:pt x="635000" y="254000"/>
                </a:lnTo>
                <a:lnTo>
                  <a:pt x="635000" y="158750"/>
                </a:lnTo>
                <a:lnTo>
                  <a:pt x="571500" y="63500"/>
                </a:lnTo>
                <a:lnTo>
                  <a:pt x="444500" y="0"/>
                </a:lnTo>
                <a:lnTo>
                  <a:pt x="254000" y="0"/>
                </a:lnTo>
                <a:close/>
                <a:moveTo>
                  <a:pt x="-7302500" y="2454275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5" name="Freeform 211">
            <a:extLst>
              <a:ext uri="{FF2B5EF4-FFF2-40B4-BE49-F238E27FC236}">
                <a16:creationId xmlns:a16="http://schemas.microsoft.com/office/drawing/2014/main" id="{471121C6-6B15-5EBD-C8A1-CBA5E525CDC4}"/>
              </a:ext>
            </a:extLst>
          </p:cNvPr>
          <p:cNvSpPr/>
          <p:nvPr/>
        </p:nvSpPr>
        <p:spPr>
          <a:xfrm>
            <a:off x="9101032" y="6145406"/>
            <a:ext cx="22225" cy="101600"/>
          </a:xfrm>
          <a:custGeom>
            <a:avLst/>
            <a:gdLst/>
            <a:ahLst/>
            <a:cxnLst/>
            <a:rect l="0" t="0" r="0" b="0"/>
            <a:pathLst>
              <a:path w="222250" h="1016000">
                <a:moveTo>
                  <a:pt x="0" y="190500"/>
                </a:moveTo>
                <a:lnTo>
                  <a:pt x="95250" y="158750"/>
                </a:lnTo>
                <a:lnTo>
                  <a:pt x="222250" y="0"/>
                </a:lnTo>
                <a:lnTo>
                  <a:pt x="22225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6" name="Freeform 212">
            <a:extLst>
              <a:ext uri="{FF2B5EF4-FFF2-40B4-BE49-F238E27FC236}">
                <a16:creationId xmlns:a16="http://schemas.microsoft.com/office/drawing/2014/main" id="{412252C4-DA5C-1C91-7D6B-9C3545E71828}"/>
              </a:ext>
            </a:extLst>
          </p:cNvPr>
          <p:cNvSpPr/>
          <p:nvPr/>
        </p:nvSpPr>
        <p:spPr>
          <a:xfrm>
            <a:off x="9180407" y="6145406"/>
            <a:ext cx="66675" cy="101600"/>
          </a:xfrm>
          <a:custGeom>
            <a:avLst/>
            <a:gdLst/>
            <a:ahLst/>
            <a:cxnLst/>
            <a:rect l="0" t="0" r="0" b="0"/>
            <a:pathLst>
              <a:path w="666750" h="1016000">
                <a:moveTo>
                  <a:pt x="285750" y="0"/>
                </a:moveTo>
                <a:lnTo>
                  <a:pt x="127000" y="63500"/>
                </a:lnTo>
                <a:lnTo>
                  <a:pt x="31750" y="190500"/>
                </a:lnTo>
                <a:lnTo>
                  <a:pt x="0" y="444500"/>
                </a:lnTo>
                <a:lnTo>
                  <a:pt x="0" y="571500"/>
                </a:lnTo>
                <a:lnTo>
                  <a:pt x="31750" y="825500"/>
                </a:lnTo>
                <a:lnTo>
                  <a:pt x="127000" y="952500"/>
                </a:lnTo>
                <a:lnTo>
                  <a:pt x="285750" y="1016000"/>
                </a:lnTo>
                <a:lnTo>
                  <a:pt x="381000" y="1016000"/>
                </a:lnTo>
                <a:lnTo>
                  <a:pt x="508000" y="952500"/>
                </a:lnTo>
                <a:lnTo>
                  <a:pt x="603250" y="825500"/>
                </a:lnTo>
                <a:lnTo>
                  <a:pt x="666750" y="571500"/>
                </a:lnTo>
                <a:lnTo>
                  <a:pt x="666750" y="444500"/>
                </a:lnTo>
                <a:lnTo>
                  <a:pt x="603250" y="190500"/>
                </a:lnTo>
                <a:lnTo>
                  <a:pt x="508000" y="63500"/>
                </a:lnTo>
                <a:lnTo>
                  <a:pt x="381000" y="0"/>
                </a:lnTo>
                <a:lnTo>
                  <a:pt x="285750" y="0"/>
                </a:lnTo>
                <a:close/>
                <a:moveTo>
                  <a:pt x="-13430250" y="2454275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7" name="Freeform 213">
            <a:extLst>
              <a:ext uri="{FF2B5EF4-FFF2-40B4-BE49-F238E27FC236}">
                <a16:creationId xmlns:a16="http://schemas.microsoft.com/office/drawing/2014/main" id="{D442B2C1-D831-C398-4A6C-D1A1AC204478}"/>
              </a:ext>
            </a:extLst>
          </p:cNvPr>
          <p:cNvSpPr/>
          <p:nvPr/>
        </p:nvSpPr>
        <p:spPr>
          <a:xfrm>
            <a:off x="9666182" y="6145406"/>
            <a:ext cx="22225" cy="101600"/>
          </a:xfrm>
          <a:custGeom>
            <a:avLst/>
            <a:gdLst/>
            <a:ahLst/>
            <a:cxnLst/>
            <a:rect l="0" t="0" r="0" b="0"/>
            <a:pathLst>
              <a:path w="222250" h="1016000">
                <a:moveTo>
                  <a:pt x="0" y="190500"/>
                </a:moveTo>
                <a:lnTo>
                  <a:pt x="95250" y="158750"/>
                </a:lnTo>
                <a:lnTo>
                  <a:pt x="222250" y="0"/>
                </a:lnTo>
                <a:lnTo>
                  <a:pt x="22225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8" name="Freeform 214">
            <a:extLst>
              <a:ext uri="{FF2B5EF4-FFF2-40B4-BE49-F238E27FC236}">
                <a16:creationId xmlns:a16="http://schemas.microsoft.com/office/drawing/2014/main" id="{67CC9D0A-787E-831E-15C6-86066D2A7251}"/>
              </a:ext>
            </a:extLst>
          </p:cNvPr>
          <p:cNvSpPr/>
          <p:nvPr/>
        </p:nvSpPr>
        <p:spPr>
          <a:xfrm>
            <a:off x="9745557" y="6145406"/>
            <a:ext cx="66675" cy="101600"/>
          </a:xfrm>
          <a:custGeom>
            <a:avLst/>
            <a:gdLst/>
            <a:ahLst/>
            <a:cxnLst/>
            <a:rect l="0" t="0" r="0" b="0"/>
            <a:pathLst>
              <a:path w="666750" h="1016000">
                <a:moveTo>
                  <a:pt x="31750" y="254000"/>
                </a:moveTo>
                <a:lnTo>
                  <a:pt x="31750" y="190500"/>
                </a:lnTo>
                <a:lnTo>
                  <a:pt x="95250" y="95250"/>
                </a:lnTo>
                <a:lnTo>
                  <a:pt x="127000" y="63500"/>
                </a:lnTo>
                <a:lnTo>
                  <a:pt x="222250" y="0"/>
                </a:lnTo>
                <a:lnTo>
                  <a:pt x="412750" y="0"/>
                </a:lnTo>
                <a:lnTo>
                  <a:pt x="508000" y="63500"/>
                </a:lnTo>
                <a:lnTo>
                  <a:pt x="571500" y="95250"/>
                </a:lnTo>
                <a:lnTo>
                  <a:pt x="603250" y="190500"/>
                </a:lnTo>
                <a:lnTo>
                  <a:pt x="603250" y="285750"/>
                </a:lnTo>
                <a:lnTo>
                  <a:pt x="571500" y="381000"/>
                </a:lnTo>
                <a:lnTo>
                  <a:pt x="476250" y="539750"/>
                </a:lnTo>
                <a:lnTo>
                  <a:pt x="0" y="1016000"/>
                </a:lnTo>
                <a:lnTo>
                  <a:pt x="66675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59" name="Freeform 215">
            <a:extLst>
              <a:ext uri="{FF2B5EF4-FFF2-40B4-BE49-F238E27FC236}">
                <a16:creationId xmlns:a16="http://schemas.microsoft.com/office/drawing/2014/main" id="{D533D98E-AFCA-8A4B-26B6-E1BE827A927F}"/>
              </a:ext>
            </a:extLst>
          </p:cNvPr>
          <p:cNvSpPr/>
          <p:nvPr/>
        </p:nvSpPr>
        <p:spPr>
          <a:xfrm>
            <a:off x="10228157" y="6145406"/>
            <a:ext cx="25400" cy="101600"/>
          </a:xfrm>
          <a:custGeom>
            <a:avLst/>
            <a:gdLst/>
            <a:ahLst/>
            <a:cxnLst/>
            <a:rect l="0" t="0" r="0" b="0"/>
            <a:pathLst>
              <a:path w="254000" h="1016000">
                <a:moveTo>
                  <a:pt x="0" y="190500"/>
                </a:moveTo>
                <a:lnTo>
                  <a:pt x="95250" y="158750"/>
                </a:lnTo>
                <a:lnTo>
                  <a:pt x="254000" y="0"/>
                </a:lnTo>
                <a:lnTo>
                  <a:pt x="25400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60" name="Freeform 216">
            <a:extLst>
              <a:ext uri="{FF2B5EF4-FFF2-40B4-BE49-F238E27FC236}">
                <a16:creationId xmlns:a16="http://schemas.microsoft.com/office/drawing/2014/main" id="{BBADA6CD-F7AB-780A-9254-E7628A0632C9}"/>
              </a:ext>
            </a:extLst>
          </p:cNvPr>
          <p:cNvSpPr/>
          <p:nvPr/>
        </p:nvSpPr>
        <p:spPr>
          <a:xfrm>
            <a:off x="10310707" y="6145406"/>
            <a:ext cx="69850" cy="66675"/>
          </a:xfrm>
          <a:custGeom>
            <a:avLst/>
            <a:gdLst/>
            <a:ahLst/>
            <a:cxnLst/>
            <a:rect l="0" t="0" r="0" b="0"/>
            <a:pathLst>
              <a:path w="698500" h="666750">
                <a:moveTo>
                  <a:pt x="444500" y="0"/>
                </a:moveTo>
                <a:lnTo>
                  <a:pt x="0" y="666750"/>
                </a:lnTo>
                <a:lnTo>
                  <a:pt x="698500" y="666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61" name="Freeform 217">
            <a:extLst>
              <a:ext uri="{FF2B5EF4-FFF2-40B4-BE49-F238E27FC236}">
                <a16:creationId xmlns:a16="http://schemas.microsoft.com/office/drawing/2014/main" id="{6CE2FD11-14E8-32C6-82DD-C5AE809C6715}"/>
              </a:ext>
            </a:extLst>
          </p:cNvPr>
          <p:cNvSpPr/>
          <p:nvPr/>
        </p:nvSpPr>
        <p:spPr>
          <a:xfrm>
            <a:off x="10355157" y="6145406"/>
            <a:ext cx="0" cy="101600"/>
          </a:xfrm>
          <a:custGeom>
            <a:avLst/>
            <a:gdLst/>
            <a:ahLst/>
            <a:cxnLst/>
            <a:rect l="0" t="0" r="0" b="0"/>
            <a:pathLst>
              <a:path h="1016000">
                <a:moveTo>
                  <a:pt x="0" y="0"/>
                </a:moveTo>
                <a:lnTo>
                  <a:pt x="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62" name="Freeform 218">
            <a:extLst>
              <a:ext uri="{FF2B5EF4-FFF2-40B4-BE49-F238E27FC236}">
                <a16:creationId xmlns:a16="http://schemas.microsoft.com/office/drawing/2014/main" id="{774320E1-789E-2012-F6CA-014F8F6D281B}"/>
              </a:ext>
            </a:extLst>
          </p:cNvPr>
          <p:cNvSpPr/>
          <p:nvPr/>
        </p:nvSpPr>
        <p:spPr>
          <a:xfrm>
            <a:off x="10793307" y="6145406"/>
            <a:ext cx="25400" cy="101600"/>
          </a:xfrm>
          <a:custGeom>
            <a:avLst/>
            <a:gdLst/>
            <a:ahLst/>
            <a:cxnLst/>
            <a:rect l="0" t="0" r="0" b="0"/>
            <a:pathLst>
              <a:path w="254000" h="1016000">
                <a:moveTo>
                  <a:pt x="0" y="190500"/>
                </a:moveTo>
                <a:lnTo>
                  <a:pt x="95250" y="158750"/>
                </a:lnTo>
                <a:lnTo>
                  <a:pt x="254000" y="0"/>
                </a:lnTo>
                <a:lnTo>
                  <a:pt x="25400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63" name="Freeform 219">
            <a:extLst>
              <a:ext uri="{FF2B5EF4-FFF2-40B4-BE49-F238E27FC236}">
                <a16:creationId xmlns:a16="http://schemas.microsoft.com/office/drawing/2014/main" id="{E2660D7B-3547-6EA7-5BBD-B64A96F48FD1}"/>
              </a:ext>
            </a:extLst>
          </p:cNvPr>
          <p:cNvSpPr/>
          <p:nvPr/>
        </p:nvSpPr>
        <p:spPr>
          <a:xfrm>
            <a:off x="10879032" y="6145406"/>
            <a:ext cx="60325" cy="101600"/>
          </a:xfrm>
          <a:custGeom>
            <a:avLst/>
            <a:gdLst/>
            <a:ahLst/>
            <a:cxnLst/>
            <a:rect l="0" t="0" r="0" b="0"/>
            <a:pathLst>
              <a:path w="603250" h="1016000">
                <a:moveTo>
                  <a:pt x="571500" y="158750"/>
                </a:moveTo>
                <a:lnTo>
                  <a:pt x="508000" y="63500"/>
                </a:lnTo>
                <a:lnTo>
                  <a:pt x="381000" y="0"/>
                </a:lnTo>
                <a:lnTo>
                  <a:pt x="285750" y="0"/>
                </a:lnTo>
                <a:lnTo>
                  <a:pt x="127000" y="63500"/>
                </a:lnTo>
                <a:lnTo>
                  <a:pt x="31750" y="190500"/>
                </a:lnTo>
                <a:lnTo>
                  <a:pt x="0" y="444500"/>
                </a:lnTo>
                <a:lnTo>
                  <a:pt x="0" y="666750"/>
                </a:lnTo>
                <a:lnTo>
                  <a:pt x="31750" y="857250"/>
                </a:lnTo>
                <a:lnTo>
                  <a:pt x="127000" y="952500"/>
                </a:lnTo>
                <a:lnTo>
                  <a:pt x="285750" y="1016000"/>
                </a:lnTo>
                <a:lnTo>
                  <a:pt x="317500" y="1016000"/>
                </a:lnTo>
                <a:lnTo>
                  <a:pt x="476250" y="952500"/>
                </a:lnTo>
                <a:lnTo>
                  <a:pt x="571500" y="857250"/>
                </a:lnTo>
                <a:lnTo>
                  <a:pt x="603250" y="730250"/>
                </a:lnTo>
                <a:lnTo>
                  <a:pt x="603250" y="666750"/>
                </a:lnTo>
                <a:lnTo>
                  <a:pt x="571500" y="539750"/>
                </a:lnTo>
                <a:lnTo>
                  <a:pt x="476250" y="444500"/>
                </a:lnTo>
                <a:lnTo>
                  <a:pt x="317500" y="381000"/>
                </a:lnTo>
                <a:lnTo>
                  <a:pt x="285750" y="381000"/>
                </a:lnTo>
                <a:lnTo>
                  <a:pt x="127000" y="444500"/>
                </a:lnTo>
                <a:lnTo>
                  <a:pt x="31750" y="539750"/>
                </a:lnTo>
                <a:lnTo>
                  <a:pt x="0" y="66675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64" name="Freeform 220">
            <a:extLst>
              <a:ext uri="{FF2B5EF4-FFF2-40B4-BE49-F238E27FC236}">
                <a16:creationId xmlns:a16="http://schemas.microsoft.com/office/drawing/2014/main" id="{71CE69B5-DE2B-85AF-4A06-7004C6938E4F}"/>
              </a:ext>
            </a:extLst>
          </p:cNvPr>
          <p:cNvSpPr/>
          <p:nvPr/>
        </p:nvSpPr>
        <p:spPr>
          <a:xfrm>
            <a:off x="11358457" y="6145406"/>
            <a:ext cx="25400" cy="101600"/>
          </a:xfrm>
          <a:custGeom>
            <a:avLst/>
            <a:gdLst/>
            <a:ahLst/>
            <a:cxnLst/>
            <a:rect l="0" t="0" r="0" b="0"/>
            <a:pathLst>
              <a:path w="254000" h="1016000">
                <a:moveTo>
                  <a:pt x="0" y="190500"/>
                </a:moveTo>
                <a:lnTo>
                  <a:pt x="95250" y="158750"/>
                </a:lnTo>
                <a:lnTo>
                  <a:pt x="254000" y="0"/>
                </a:lnTo>
                <a:lnTo>
                  <a:pt x="25400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65" name="Freeform 221">
            <a:extLst>
              <a:ext uri="{FF2B5EF4-FFF2-40B4-BE49-F238E27FC236}">
                <a16:creationId xmlns:a16="http://schemas.microsoft.com/office/drawing/2014/main" id="{B2BD8EE9-91DF-9E5B-4BF1-EEEF03E9DD0B}"/>
              </a:ext>
            </a:extLst>
          </p:cNvPr>
          <p:cNvSpPr/>
          <p:nvPr/>
        </p:nvSpPr>
        <p:spPr>
          <a:xfrm>
            <a:off x="11437832" y="6145406"/>
            <a:ext cx="66675" cy="101600"/>
          </a:xfrm>
          <a:custGeom>
            <a:avLst/>
            <a:gdLst/>
            <a:ahLst/>
            <a:cxnLst/>
            <a:rect l="0" t="0" r="0" b="0"/>
            <a:pathLst>
              <a:path w="666750" h="1016000">
                <a:moveTo>
                  <a:pt x="254000" y="0"/>
                </a:moveTo>
                <a:lnTo>
                  <a:pt x="95250" y="63500"/>
                </a:lnTo>
                <a:lnTo>
                  <a:pt x="63500" y="158750"/>
                </a:lnTo>
                <a:lnTo>
                  <a:pt x="63500" y="254000"/>
                </a:lnTo>
                <a:lnTo>
                  <a:pt x="95250" y="349250"/>
                </a:lnTo>
                <a:lnTo>
                  <a:pt x="190500" y="381000"/>
                </a:lnTo>
                <a:lnTo>
                  <a:pt x="381000" y="444500"/>
                </a:lnTo>
                <a:lnTo>
                  <a:pt x="539750" y="476250"/>
                </a:lnTo>
                <a:lnTo>
                  <a:pt x="635000" y="571500"/>
                </a:lnTo>
                <a:lnTo>
                  <a:pt x="666750" y="666750"/>
                </a:lnTo>
                <a:lnTo>
                  <a:pt x="666750" y="825500"/>
                </a:lnTo>
                <a:lnTo>
                  <a:pt x="635000" y="920750"/>
                </a:lnTo>
                <a:lnTo>
                  <a:pt x="571500" y="952500"/>
                </a:lnTo>
                <a:lnTo>
                  <a:pt x="444500" y="1016000"/>
                </a:lnTo>
                <a:lnTo>
                  <a:pt x="254000" y="1016000"/>
                </a:lnTo>
                <a:lnTo>
                  <a:pt x="95250" y="952500"/>
                </a:lnTo>
                <a:lnTo>
                  <a:pt x="63500" y="920750"/>
                </a:lnTo>
                <a:lnTo>
                  <a:pt x="0" y="825500"/>
                </a:lnTo>
                <a:lnTo>
                  <a:pt x="0" y="666750"/>
                </a:lnTo>
                <a:lnTo>
                  <a:pt x="63500" y="571500"/>
                </a:lnTo>
                <a:lnTo>
                  <a:pt x="158750" y="476250"/>
                </a:lnTo>
                <a:lnTo>
                  <a:pt x="285750" y="444500"/>
                </a:lnTo>
                <a:lnTo>
                  <a:pt x="476250" y="381000"/>
                </a:lnTo>
                <a:lnTo>
                  <a:pt x="571500" y="349250"/>
                </a:lnTo>
                <a:lnTo>
                  <a:pt x="635000" y="254000"/>
                </a:lnTo>
                <a:lnTo>
                  <a:pt x="635000" y="158750"/>
                </a:lnTo>
                <a:lnTo>
                  <a:pt x="571500" y="63500"/>
                </a:lnTo>
                <a:lnTo>
                  <a:pt x="444500" y="0"/>
                </a:lnTo>
                <a:lnTo>
                  <a:pt x="254000" y="0"/>
                </a:lnTo>
                <a:close/>
                <a:moveTo>
                  <a:pt x="-36004500" y="2454275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66" name="Freeform 222">
            <a:extLst>
              <a:ext uri="{FF2B5EF4-FFF2-40B4-BE49-F238E27FC236}">
                <a16:creationId xmlns:a16="http://schemas.microsoft.com/office/drawing/2014/main" id="{B54D5539-5BCE-33D3-D543-D69F27C1C474}"/>
              </a:ext>
            </a:extLst>
          </p:cNvPr>
          <p:cNvSpPr/>
          <p:nvPr/>
        </p:nvSpPr>
        <p:spPr>
          <a:xfrm>
            <a:off x="11910907" y="6145406"/>
            <a:ext cx="63500" cy="101600"/>
          </a:xfrm>
          <a:custGeom>
            <a:avLst/>
            <a:gdLst/>
            <a:ahLst/>
            <a:cxnLst/>
            <a:rect l="0" t="0" r="0" b="0"/>
            <a:pathLst>
              <a:path w="635000" h="1016000">
                <a:moveTo>
                  <a:pt x="31750" y="254000"/>
                </a:moveTo>
                <a:lnTo>
                  <a:pt x="31750" y="190500"/>
                </a:lnTo>
                <a:lnTo>
                  <a:pt x="63500" y="95250"/>
                </a:lnTo>
                <a:lnTo>
                  <a:pt x="127000" y="63500"/>
                </a:lnTo>
                <a:lnTo>
                  <a:pt x="222250" y="0"/>
                </a:lnTo>
                <a:lnTo>
                  <a:pt x="412750" y="0"/>
                </a:lnTo>
                <a:lnTo>
                  <a:pt x="508000" y="63500"/>
                </a:lnTo>
                <a:lnTo>
                  <a:pt x="539750" y="95250"/>
                </a:lnTo>
                <a:lnTo>
                  <a:pt x="603250" y="190500"/>
                </a:lnTo>
                <a:lnTo>
                  <a:pt x="603250" y="285750"/>
                </a:lnTo>
                <a:lnTo>
                  <a:pt x="539750" y="381000"/>
                </a:lnTo>
                <a:lnTo>
                  <a:pt x="444500" y="539750"/>
                </a:lnTo>
                <a:lnTo>
                  <a:pt x="0" y="1016000"/>
                </a:lnTo>
                <a:lnTo>
                  <a:pt x="635000" y="1016000"/>
                </a:ln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067" name="Freeform 223">
            <a:extLst>
              <a:ext uri="{FF2B5EF4-FFF2-40B4-BE49-F238E27FC236}">
                <a16:creationId xmlns:a16="http://schemas.microsoft.com/office/drawing/2014/main" id="{42FE62BB-023A-82C5-EB33-2B764E9447C2}"/>
              </a:ext>
            </a:extLst>
          </p:cNvPr>
          <p:cNvSpPr/>
          <p:nvPr/>
        </p:nvSpPr>
        <p:spPr>
          <a:xfrm>
            <a:off x="12002982" y="6145406"/>
            <a:ext cx="66675" cy="101600"/>
          </a:xfrm>
          <a:custGeom>
            <a:avLst/>
            <a:gdLst/>
            <a:ahLst/>
            <a:cxnLst/>
            <a:rect l="0" t="0" r="0" b="0"/>
            <a:pathLst>
              <a:path w="666750" h="1016000">
                <a:moveTo>
                  <a:pt x="285750" y="0"/>
                </a:moveTo>
                <a:lnTo>
                  <a:pt x="158750" y="63500"/>
                </a:lnTo>
                <a:lnTo>
                  <a:pt x="63500" y="190500"/>
                </a:lnTo>
                <a:lnTo>
                  <a:pt x="0" y="444500"/>
                </a:lnTo>
                <a:lnTo>
                  <a:pt x="0" y="571500"/>
                </a:lnTo>
                <a:lnTo>
                  <a:pt x="63500" y="825500"/>
                </a:lnTo>
                <a:lnTo>
                  <a:pt x="158750" y="952500"/>
                </a:lnTo>
                <a:lnTo>
                  <a:pt x="285750" y="1016000"/>
                </a:lnTo>
                <a:lnTo>
                  <a:pt x="381000" y="1016000"/>
                </a:lnTo>
                <a:lnTo>
                  <a:pt x="508000" y="952500"/>
                </a:lnTo>
                <a:lnTo>
                  <a:pt x="603250" y="825500"/>
                </a:lnTo>
                <a:lnTo>
                  <a:pt x="666750" y="571500"/>
                </a:lnTo>
                <a:lnTo>
                  <a:pt x="666750" y="444500"/>
                </a:lnTo>
                <a:lnTo>
                  <a:pt x="603250" y="190500"/>
                </a:lnTo>
                <a:lnTo>
                  <a:pt x="508000" y="63500"/>
                </a:lnTo>
                <a:lnTo>
                  <a:pt x="381000" y="0"/>
                </a:lnTo>
                <a:lnTo>
                  <a:pt x="285750" y="0"/>
                </a:lnTo>
                <a:close/>
                <a:moveTo>
                  <a:pt x="-41656000" y="24542750"/>
                </a:moveTo>
              </a:path>
            </a:pathLst>
          </a:custGeom>
          <a:noFill/>
          <a:ln w="3175" cap="flat" cmpd="sng">
            <a:solidFill>
              <a:srgbClr val="000000">
                <a:alpha val="100000"/>
              </a:srgbClr>
            </a:solidFill>
            <a:miter lim="127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5375" name="Rectangle 5374">
            <a:extLst>
              <a:ext uri="{FF2B5EF4-FFF2-40B4-BE49-F238E27FC236}">
                <a16:creationId xmlns:a16="http://schemas.microsoft.com/office/drawing/2014/main" id="{8C31F1E1-CA34-42E9-2FA8-3CBA786227F4}"/>
              </a:ext>
            </a:extLst>
          </p:cNvPr>
          <p:cNvSpPr/>
          <p:nvPr/>
        </p:nvSpPr>
        <p:spPr>
          <a:xfrm>
            <a:off x="8879571" y="4912335"/>
            <a:ext cx="588986" cy="4658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81" name="TextBox 5380">
            <a:extLst>
              <a:ext uri="{FF2B5EF4-FFF2-40B4-BE49-F238E27FC236}">
                <a16:creationId xmlns:a16="http://schemas.microsoft.com/office/drawing/2014/main" id="{494A1806-CD5F-9C43-E190-74264BD7FCBB}"/>
              </a:ext>
            </a:extLst>
          </p:cNvPr>
          <p:cNvSpPr txBox="1"/>
          <p:nvPr/>
        </p:nvSpPr>
        <p:spPr>
          <a:xfrm>
            <a:off x="10043380" y="5454427"/>
            <a:ext cx="1633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Entrance window</a:t>
            </a:r>
            <a:endParaRPr lang="en-GB" sz="1600" dirty="0"/>
          </a:p>
        </p:txBody>
      </p:sp>
      <p:sp>
        <p:nvSpPr>
          <p:cNvPr id="5382" name="TextBox 5381">
            <a:extLst>
              <a:ext uri="{FF2B5EF4-FFF2-40B4-BE49-F238E27FC236}">
                <a16:creationId xmlns:a16="http://schemas.microsoft.com/office/drawing/2014/main" id="{F1302E8D-93CD-8535-4616-BC67D5D10DF5}"/>
              </a:ext>
            </a:extLst>
          </p:cNvPr>
          <p:cNvSpPr txBox="1"/>
          <p:nvPr/>
        </p:nvSpPr>
        <p:spPr>
          <a:xfrm>
            <a:off x="6705914" y="5467844"/>
            <a:ext cx="1085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Vessel wall</a:t>
            </a:r>
            <a:endParaRPr lang="en-GB" sz="1600" dirty="0"/>
          </a:p>
        </p:txBody>
      </p:sp>
      <p:sp>
        <p:nvSpPr>
          <p:cNvPr id="5383" name="TextBox 5382">
            <a:extLst>
              <a:ext uri="{FF2B5EF4-FFF2-40B4-BE49-F238E27FC236}">
                <a16:creationId xmlns:a16="http://schemas.microsoft.com/office/drawing/2014/main" id="{844CE52A-FB82-1538-4FCB-704028625C34}"/>
              </a:ext>
            </a:extLst>
          </p:cNvPr>
          <p:cNvSpPr txBox="1"/>
          <p:nvPr/>
        </p:nvSpPr>
        <p:spPr>
          <a:xfrm>
            <a:off x="10667808" y="5101564"/>
            <a:ext cx="779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Helium</a:t>
            </a:r>
            <a:endParaRPr lang="en-GB" sz="1600" dirty="0"/>
          </a:p>
        </p:txBody>
      </p:sp>
      <p:sp>
        <p:nvSpPr>
          <p:cNvPr id="5384" name="TextBox 5383">
            <a:extLst>
              <a:ext uri="{FF2B5EF4-FFF2-40B4-BE49-F238E27FC236}">
                <a16:creationId xmlns:a16="http://schemas.microsoft.com/office/drawing/2014/main" id="{1673D2A6-00D3-90D5-5565-E67F9161E2BF}"/>
              </a:ext>
            </a:extLst>
          </p:cNvPr>
          <p:cNvSpPr txBox="1"/>
          <p:nvPr/>
        </p:nvSpPr>
        <p:spPr>
          <a:xfrm>
            <a:off x="6600343" y="824691"/>
            <a:ext cx="1971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Photon impact points</a:t>
            </a:r>
            <a:endParaRPr lang="en-GB" sz="1600" dirty="0"/>
          </a:p>
        </p:txBody>
      </p:sp>
      <p:cxnSp>
        <p:nvCxnSpPr>
          <p:cNvPr id="5387" name="Straight Arrow Connector 5386">
            <a:extLst>
              <a:ext uri="{FF2B5EF4-FFF2-40B4-BE49-F238E27FC236}">
                <a16:creationId xmlns:a16="http://schemas.microsoft.com/office/drawing/2014/main" id="{C1BC77E2-16D2-174D-8119-363E4E9BD588}"/>
              </a:ext>
            </a:extLst>
          </p:cNvPr>
          <p:cNvCxnSpPr>
            <a:cxnSpLocks/>
          </p:cNvCxnSpPr>
          <p:nvPr/>
        </p:nvCxnSpPr>
        <p:spPr>
          <a:xfrm flipH="1" flipV="1">
            <a:off x="9297790" y="5245433"/>
            <a:ext cx="772997" cy="26007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89" name="Straight Arrow Connector 5388">
            <a:extLst>
              <a:ext uri="{FF2B5EF4-FFF2-40B4-BE49-F238E27FC236}">
                <a16:creationId xmlns:a16="http://schemas.microsoft.com/office/drawing/2014/main" id="{0283FB53-A1C6-03CE-42E6-235ABB9E69A8}"/>
              </a:ext>
            </a:extLst>
          </p:cNvPr>
          <p:cNvCxnSpPr>
            <a:cxnSpLocks/>
          </p:cNvCxnSpPr>
          <p:nvPr/>
        </p:nvCxnSpPr>
        <p:spPr>
          <a:xfrm flipH="1" flipV="1">
            <a:off x="10277904" y="4876579"/>
            <a:ext cx="399198" cy="318909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2" name="Straight Arrow Connector 5391">
            <a:extLst>
              <a:ext uri="{FF2B5EF4-FFF2-40B4-BE49-F238E27FC236}">
                <a16:creationId xmlns:a16="http://schemas.microsoft.com/office/drawing/2014/main" id="{FF09DEBD-8ED8-EDA1-37E7-1AD3ED15E77E}"/>
              </a:ext>
            </a:extLst>
          </p:cNvPr>
          <p:cNvCxnSpPr>
            <a:cxnSpLocks/>
          </p:cNvCxnSpPr>
          <p:nvPr/>
        </p:nvCxnSpPr>
        <p:spPr>
          <a:xfrm flipV="1">
            <a:off x="7716093" y="5232753"/>
            <a:ext cx="221169" cy="247312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97" name="Straight Arrow Connector 5396">
            <a:extLst>
              <a:ext uri="{FF2B5EF4-FFF2-40B4-BE49-F238E27FC236}">
                <a16:creationId xmlns:a16="http://schemas.microsoft.com/office/drawing/2014/main" id="{A33AA772-D503-ED55-5EAE-8520D846B758}"/>
              </a:ext>
            </a:extLst>
          </p:cNvPr>
          <p:cNvCxnSpPr>
            <a:cxnSpLocks/>
          </p:cNvCxnSpPr>
          <p:nvPr/>
        </p:nvCxnSpPr>
        <p:spPr>
          <a:xfrm>
            <a:off x="7892315" y="1219481"/>
            <a:ext cx="261085" cy="50259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03" name="TextBox 5402">
            <a:extLst>
              <a:ext uri="{FF2B5EF4-FFF2-40B4-BE49-F238E27FC236}">
                <a16:creationId xmlns:a16="http://schemas.microsoft.com/office/drawing/2014/main" id="{D0884548-CCEA-E516-2DC0-539876B69445}"/>
              </a:ext>
            </a:extLst>
          </p:cNvPr>
          <p:cNvSpPr txBox="1"/>
          <p:nvPr/>
        </p:nvSpPr>
        <p:spPr>
          <a:xfrm>
            <a:off x="8895347" y="6277277"/>
            <a:ext cx="5597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[cm]</a:t>
            </a:r>
            <a:endParaRPr lang="en-GB" sz="1600" dirty="0"/>
          </a:p>
        </p:txBody>
      </p:sp>
      <p:grpSp>
        <p:nvGrpSpPr>
          <p:cNvPr id="5377" name="Group 5376">
            <a:extLst>
              <a:ext uri="{FF2B5EF4-FFF2-40B4-BE49-F238E27FC236}">
                <a16:creationId xmlns:a16="http://schemas.microsoft.com/office/drawing/2014/main" id="{099EFF0F-873E-8698-5326-F9809F4FE749}"/>
              </a:ext>
            </a:extLst>
          </p:cNvPr>
          <p:cNvGrpSpPr/>
          <p:nvPr/>
        </p:nvGrpSpPr>
        <p:grpSpPr>
          <a:xfrm>
            <a:off x="7529590" y="1447946"/>
            <a:ext cx="3327400" cy="3327400"/>
            <a:chOff x="2387541" y="1620483"/>
            <a:chExt cx="3327400" cy="3327400"/>
          </a:xfrm>
        </p:grpSpPr>
        <p:sp>
          <p:nvSpPr>
            <p:cNvPr id="132" name="Freeform 225">
              <a:extLst>
                <a:ext uri="{FF2B5EF4-FFF2-40B4-BE49-F238E27FC236}">
                  <a16:creationId xmlns:a16="http://schemas.microsoft.com/office/drawing/2014/main" id="{C6668512-E186-18B0-75D0-9763F0970D0D}"/>
                </a:ext>
              </a:extLst>
            </p:cNvPr>
            <p:cNvSpPr/>
            <p:nvPr/>
          </p:nvSpPr>
          <p:spPr>
            <a:xfrm>
              <a:off x="3882966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" name="Freeform 226">
              <a:extLst>
                <a:ext uri="{FF2B5EF4-FFF2-40B4-BE49-F238E27FC236}">
                  <a16:creationId xmlns:a16="http://schemas.microsoft.com/office/drawing/2014/main" id="{036FA2FF-0F98-BBA0-A216-2D6E04B6D488}"/>
                </a:ext>
              </a:extLst>
            </p:cNvPr>
            <p:cNvSpPr/>
            <p:nvPr/>
          </p:nvSpPr>
          <p:spPr>
            <a:xfrm>
              <a:off x="2832041" y="344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" name="Freeform 227">
              <a:extLst>
                <a:ext uri="{FF2B5EF4-FFF2-40B4-BE49-F238E27FC236}">
                  <a16:creationId xmlns:a16="http://schemas.microsoft.com/office/drawing/2014/main" id="{50162EA8-EA60-15F1-CE70-0057BC1E6454}"/>
                </a:ext>
              </a:extLst>
            </p:cNvPr>
            <p:cNvSpPr/>
            <p:nvPr/>
          </p:nvSpPr>
          <p:spPr>
            <a:xfrm>
              <a:off x="2816166" y="354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" name="Freeform 228">
              <a:extLst>
                <a:ext uri="{FF2B5EF4-FFF2-40B4-BE49-F238E27FC236}">
                  <a16:creationId xmlns:a16="http://schemas.microsoft.com/office/drawing/2014/main" id="{DD674CC4-B0EA-B2EA-B60B-A774D5E88136}"/>
                </a:ext>
              </a:extLst>
            </p:cNvPr>
            <p:cNvSpPr/>
            <p:nvPr/>
          </p:nvSpPr>
          <p:spPr>
            <a:xfrm>
              <a:off x="4997391" y="315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" name="Freeform 229">
              <a:extLst>
                <a:ext uri="{FF2B5EF4-FFF2-40B4-BE49-F238E27FC236}">
                  <a16:creationId xmlns:a16="http://schemas.microsoft.com/office/drawing/2014/main" id="{9C40CEA5-D7A6-C2C3-D70F-727C61BBB58C}"/>
                </a:ext>
              </a:extLst>
            </p:cNvPr>
            <p:cNvSpPr/>
            <p:nvPr/>
          </p:nvSpPr>
          <p:spPr>
            <a:xfrm>
              <a:off x="3397191" y="481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" name="Freeform 230">
              <a:extLst>
                <a:ext uri="{FF2B5EF4-FFF2-40B4-BE49-F238E27FC236}">
                  <a16:creationId xmlns:a16="http://schemas.microsoft.com/office/drawing/2014/main" id="{C7A81DE6-4F88-BA37-BBF0-AC777CC5E096}"/>
                </a:ext>
              </a:extLst>
            </p:cNvPr>
            <p:cNvSpPr/>
            <p:nvPr/>
          </p:nvSpPr>
          <p:spPr>
            <a:xfrm>
              <a:off x="4752916" y="459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" name="Freeform 231">
              <a:extLst>
                <a:ext uri="{FF2B5EF4-FFF2-40B4-BE49-F238E27FC236}">
                  <a16:creationId xmlns:a16="http://schemas.microsoft.com/office/drawing/2014/main" id="{49EAE1BE-5CE3-7700-ACF5-13EBA4BB29B3}"/>
                </a:ext>
              </a:extLst>
            </p:cNvPr>
            <p:cNvSpPr/>
            <p:nvPr/>
          </p:nvSpPr>
          <p:spPr>
            <a:xfrm>
              <a:off x="3260666" y="276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" name="Freeform 232">
              <a:extLst>
                <a:ext uri="{FF2B5EF4-FFF2-40B4-BE49-F238E27FC236}">
                  <a16:creationId xmlns:a16="http://schemas.microsoft.com/office/drawing/2014/main" id="{8FA655E9-4BD6-F4DC-D86F-F9C6C21A0D98}"/>
                </a:ext>
              </a:extLst>
            </p:cNvPr>
            <p:cNvSpPr/>
            <p:nvPr/>
          </p:nvSpPr>
          <p:spPr>
            <a:xfrm>
              <a:off x="3495616" y="485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" name="Freeform 233">
              <a:extLst>
                <a:ext uri="{FF2B5EF4-FFF2-40B4-BE49-F238E27FC236}">
                  <a16:creationId xmlns:a16="http://schemas.microsoft.com/office/drawing/2014/main" id="{4012294A-A6CC-5EFA-98F0-5C2B499BB863}"/>
                </a:ext>
              </a:extLst>
            </p:cNvPr>
            <p:cNvSpPr/>
            <p:nvPr/>
          </p:nvSpPr>
          <p:spPr>
            <a:xfrm>
              <a:off x="5083116" y="344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" name="Freeform 234">
              <a:extLst>
                <a:ext uri="{FF2B5EF4-FFF2-40B4-BE49-F238E27FC236}">
                  <a16:creationId xmlns:a16="http://schemas.microsoft.com/office/drawing/2014/main" id="{484DD152-C3E2-2AF4-C7DF-F19AD579EE5F}"/>
                </a:ext>
              </a:extLst>
            </p:cNvPr>
            <p:cNvSpPr/>
            <p:nvPr/>
          </p:nvSpPr>
          <p:spPr>
            <a:xfrm>
              <a:off x="4768791" y="290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" name="Freeform 235">
              <a:extLst>
                <a:ext uri="{FF2B5EF4-FFF2-40B4-BE49-F238E27FC236}">
                  <a16:creationId xmlns:a16="http://schemas.microsoft.com/office/drawing/2014/main" id="{D05FD0C3-3FB7-8BD5-A34F-B53FF680ED48}"/>
                </a:ext>
              </a:extLst>
            </p:cNvPr>
            <p:cNvSpPr/>
            <p:nvPr/>
          </p:nvSpPr>
          <p:spPr>
            <a:xfrm>
              <a:off x="3562291" y="488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" name="Freeform 236">
              <a:extLst>
                <a:ext uri="{FF2B5EF4-FFF2-40B4-BE49-F238E27FC236}">
                  <a16:creationId xmlns:a16="http://schemas.microsoft.com/office/drawing/2014/main" id="{9E479316-27CA-C062-F89B-2ABA8C6E0761}"/>
                </a:ext>
              </a:extLst>
            </p:cNvPr>
            <p:cNvSpPr/>
            <p:nvPr/>
          </p:nvSpPr>
          <p:spPr>
            <a:xfrm>
              <a:off x="4727516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" name="Freeform 237">
              <a:extLst>
                <a:ext uri="{FF2B5EF4-FFF2-40B4-BE49-F238E27FC236}">
                  <a16:creationId xmlns:a16="http://schemas.microsoft.com/office/drawing/2014/main" id="{47FB4342-C308-423A-7B5B-BECA150AAF33}"/>
                </a:ext>
              </a:extLst>
            </p:cNvPr>
            <p:cNvSpPr/>
            <p:nvPr/>
          </p:nvSpPr>
          <p:spPr>
            <a:xfrm>
              <a:off x="3022541" y="451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" name="Freeform 238">
              <a:extLst>
                <a:ext uri="{FF2B5EF4-FFF2-40B4-BE49-F238E27FC236}">
                  <a16:creationId xmlns:a16="http://schemas.microsoft.com/office/drawing/2014/main" id="{8EBDD0EC-40CA-1F83-2FF6-3004B2448306}"/>
                </a:ext>
              </a:extLst>
            </p:cNvPr>
            <p:cNvSpPr/>
            <p:nvPr/>
          </p:nvSpPr>
          <p:spPr>
            <a:xfrm>
              <a:off x="2752666" y="355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" name="Freeform 239">
              <a:extLst>
                <a:ext uri="{FF2B5EF4-FFF2-40B4-BE49-F238E27FC236}">
                  <a16:creationId xmlns:a16="http://schemas.microsoft.com/office/drawing/2014/main" id="{31674BDC-D3A6-8E18-0502-01CEEFE1F022}"/>
                </a:ext>
              </a:extLst>
            </p:cNvPr>
            <p:cNvSpPr/>
            <p:nvPr/>
          </p:nvSpPr>
          <p:spPr>
            <a:xfrm>
              <a:off x="4498916" y="270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" name="Freeform 240">
              <a:extLst>
                <a:ext uri="{FF2B5EF4-FFF2-40B4-BE49-F238E27FC236}">
                  <a16:creationId xmlns:a16="http://schemas.microsoft.com/office/drawing/2014/main" id="{F24B154F-EBF1-4C4C-9A99-07A8BCE5A40E}"/>
                </a:ext>
              </a:extLst>
            </p:cNvPr>
            <p:cNvSpPr/>
            <p:nvPr/>
          </p:nvSpPr>
          <p:spPr>
            <a:xfrm>
              <a:off x="3057466" y="295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" name="Freeform 241">
              <a:extLst>
                <a:ext uri="{FF2B5EF4-FFF2-40B4-BE49-F238E27FC236}">
                  <a16:creationId xmlns:a16="http://schemas.microsoft.com/office/drawing/2014/main" id="{EBB217D8-25AF-CD21-5D57-410499762A2A}"/>
                </a:ext>
              </a:extLst>
            </p:cNvPr>
            <p:cNvSpPr/>
            <p:nvPr/>
          </p:nvSpPr>
          <p:spPr>
            <a:xfrm>
              <a:off x="4943416" y="425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" name="Freeform 242">
              <a:extLst>
                <a:ext uri="{FF2B5EF4-FFF2-40B4-BE49-F238E27FC236}">
                  <a16:creationId xmlns:a16="http://schemas.microsoft.com/office/drawing/2014/main" id="{3252750A-5AC6-192B-A32E-D868D4188B1B}"/>
                </a:ext>
              </a:extLst>
            </p:cNvPr>
            <p:cNvSpPr/>
            <p:nvPr/>
          </p:nvSpPr>
          <p:spPr>
            <a:xfrm>
              <a:off x="2701866" y="384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" name="Freeform 243">
              <a:extLst>
                <a:ext uri="{FF2B5EF4-FFF2-40B4-BE49-F238E27FC236}">
                  <a16:creationId xmlns:a16="http://schemas.microsoft.com/office/drawing/2014/main" id="{7639847A-676F-9B04-A721-140F9B8FDBEB}"/>
                </a:ext>
              </a:extLst>
            </p:cNvPr>
            <p:cNvSpPr/>
            <p:nvPr/>
          </p:nvSpPr>
          <p:spPr>
            <a:xfrm>
              <a:off x="4127441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" name="Freeform 244">
              <a:extLst>
                <a:ext uri="{FF2B5EF4-FFF2-40B4-BE49-F238E27FC236}">
                  <a16:creationId xmlns:a16="http://schemas.microsoft.com/office/drawing/2014/main" id="{0624A03E-D317-96F0-D875-9C53849E2906}"/>
                </a:ext>
              </a:extLst>
            </p:cNvPr>
            <p:cNvSpPr/>
            <p:nvPr/>
          </p:nvSpPr>
          <p:spPr>
            <a:xfrm>
              <a:off x="5067241" y="374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" name="Freeform 245">
              <a:extLst>
                <a:ext uri="{FF2B5EF4-FFF2-40B4-BE49-F238E27FC236}">
                  <a16:creationId xmlns:a16="http://schemas.microsoft.com/office/drawing/2014/main" id="{FEA7118D-F76C-C3DA-2FA4-A9AAA2713DF4}"/>
                </a:ext>
              </a:extLst>
            </p:cNvPr>
            <p:cNvSpPr/>
            <p:nvPr/>
          </p:nvSpPr>
          <p:spPr>
            <a:xfrm>
              <a:off x="3806766" y="256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" name="Freeform 246">
              <a:extLst>
                <a:ext uri="{FF2B5EF4-FFF2-40B4-BE49-F238E27FC236}">
                  <a16:creationId xmlns:a16="http://schemas.microsoft.com/office/drawing/2014/main" id="{F6EDFD3C-8AF7-79D1-DB06-53CE8145838C}"/>
                </a:ext>
              </a:extLst>
            </p:cNvPr>
            <p:cNvSpPr/>
            <p:nvPr/>
          </p:nvSpPr>
          <p:spPr>
            <a:xfrm>
              <a:off x="3044766" y="290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" name="Freeform 247">
              <a:extLst>
                <a:ext uri="{FF2B5EF4-FFF2-40B4-BE49-F238E27FC236}">
                  <a16:creationId xmlns:a16="http://schemas.microsoft.com/office/drawing/2014/main" id="{4812A0A0-BCFC-6626-C542-C50E41BD0FE4}"/>
                </a:ext>
              </a:extLst>
            </p:cNvPr>
            <p:cNvSpPr/>
            <p:nvPr/>
          </p:nvSpPr>
          <p:spPr>
            <a:xfrm>
              <a:off x="4832291" y="305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" name="Freeform 248">
              <a:extLst>
                <a:ext uri="{FF2B5EF4-FFF2-40B4-BE49-F238E27FC236}">
                  <a16:creationId xmlns:a16="http://schemas.microsoft.com/office/drawing/2014/main" id="{34BAF0F1-1B1E-CA99-D3E1-3017E57B6290}"/>
                </a:ext>
              </a:extLst>
            </p:cNvPr>
            <p:cNvSpPr/>
            <p:nvPr/>
          </p:nvSpPr>
          <p:spPr>
            <a:xfrm>
              <a:off x="2806641" y="325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" name="Freeform 249">
              <a:extLst>
                <a:ext uri="{FF2B5EF4-FFF2-40B4-BE49-F238E27FC236}">
                  <a16:creationId xmlns:a16="http://schemas.microsoft.com/office/drawing/2014/main" id="{D96C0405-1104-B169-98C6-C556AF10961D}"/>
                </a:ext>
              </a:extLst>
            </p:cNvPr>
            <p:cNvSpPr/>
            <p:nvPr/>
          </p:nvSpPr>
          <p:spPr>
            <a:xfrm>
              <a:off x="2803466" y="324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" name="Freeform 250">
              <a:extLst>
                <a:ext uri="{FF2B5EF4-FFF2-40B4-BE49-F238E27FC236}">
                  <a16:creationId xmlns:a16="http://schemas.microsoft.com/office/drawing/2014/main" id="{45614D46-D038-B908-CC25-32B2176A66E7}"/>
                </a:ext>
              </a:extLst>
            </p:cNvPr>
            <p:cNvSpPr/>
            <p:nvPr/>
          </p:nvSpPr>
          <p:spPr>
            <a:xfrm>
              <a:off x="4038541" y="491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" name="Freeform 251">
              <a:extLst>
                <a:ext uri="{FF2B5EF4-FFF2-40B4-BE49-F238E27FC236}">
                  <a16:creationId xmlns:a16="http://schemas.microsoft.com/office/drawing/2014/main" id="{7745D793-6898-83CB-4387-268381067607}"/>
                </a:ext>
              </a:extLst>
            </p:cNvPr>
            <p:cNvSpPr/>
            <p:nvPr/>
          </p:nvSpPr>
          <p:spPr>
            <a:xfrm>
              <a:off x="3543241" y="489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" name="Freeform 252">
              <a:extLst>
                <a:ext uri="{FF2B5EF4-FFF2-40B4-BE49-F238E27FC236}">
                  <a16:creationId xmlns:a16="http://schemas.microsoft.com/office/drawing/2014/main" id="{0E713CD7-5F9D-8BB1-C9D4-AE362C54F0AE}"/>
                </a:ext>
              </a:extLst>
            </p:cNvPr>
            <p:cNvSpPr/>
            <p:nvPr/>
          </p:nvSpPr>
          <p:spPr>
            <a:xfrm>
              <a:off x="3073341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" name="Freeform 253">
              <a:extLst>
                <a:ext uri="{FF2B5EF4-FFF2-40B4-BE49-F238E27FC236}">
                  <a16:creationId xmlns:a16="http://schemas.microsoft.com/office/drawing/2014/main" id="{10580313-E67A-A575-C88C-31D1B0F791C9}"/>
                </a:ext>
              </a:extLst>
            </p:cNvPr>
            <p:cNvSpPr/>
            <p:nvPr/>
          </p:nvSpPr>
          <p:spPr>
            <a:xfrm>
              <a:off x="3952816" y="256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" name="Freeform 254">
              <a:extLst>
                <a:ext uri="{FF2B5EF4-FFF2-40B4-BE49-F238E27FC236}">
                  <a16:creationId xmlns:a16="http://schemas.microsoft.com/office/drawing/2014/main" id="{DEBA623F-49BC-4844-2108-7B53124FDD59}"/>
                </a:ext>
              </a:extLst>
            </p:cNvPr>
            <p:cNvSpPr/>
            <p:nvPr/>
          </p:nvSpPr>
          <p:spPr>
            <a:xfrm>
              <a:off x="2657416" y="354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" name="Freeform 255">
              <a:extLst>
                <a:ext uri="{FF2B5EF4-FFF2-40B4-BE49-F238E27FC236}">
                  <a16:creationId xmlns:a16="http://schemas.microsoft.com/office/drawing/2014/main" id="{9386954B-ABBF-8C9D-EA2E-ED4B7FEFF8A0}"/>
                </a:ext>
              </a:extLst>
            </p:cNvPr>
            <p:cNvSpPr/>
            <p:nvPr/>
          </p:nvSpPr>
          <p:spPr>
            <a:xfrm>
              <a:off x="4870391" y="430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" name="Freeform 256">
              <a:extLst>
                <a:ext uri="{FF2B5EF4-FFF2-40B4-BE49-F238E27FC236}">
                  <a16:creationId xmlns:a16="http://schemas.microsoft.com/office/drawing/2014/main" id="{F1F78D56-67F0-DD3D-036A-D7B780ED6D5C}"/>
                </a:ext>
              </a:extLst>
            </p:cNvPr>
            <p:cNvSpPr/>
            <p:nvPr/>
          </p:nvSpPr>
          <p:spPr>
            <a:xfrm>
              <a:off x="4251266" y="4858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" name="Freeform 257">
              <a:extLst>
                <a:ext uri="{FF2B5EF4-FFF2-40B4-BE49-F238E27FC236}">
                  <a16:creationId xmlns:a16="http://schemas.microsoft.com/office/drawing/2014/main" id="{3FC7B071-0DC2-AE38-A1F7-4CA8F0F6E48E}"/>
                </a:ext>
              </a:extLst>
            </p:cNvPr>
            <p:cNvSpPr/>
            <p:nvPr/>
          </p:nvSpPr>
          <p:spPr>
            <a:xfrm>
              <a:off x="2924116" y="298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" name="Freeform 258">
              <a:extLst>
                <a:ext uri="{FF2B5EF4-FFF2-40B4-BE49-F238E27FC236}">
                  <a16:creationId xmlns:a16="http://schemas.microsoft.com/office/drawing/2014/main" id="{7D22E159-581B-66A4-51FC-58FFE7D67B11}"/>
                </a:ext>
              </a:extLst>
            </p:cNvPr>
            <p:cNvSpPr/>
            <p:nvPr/>
          </p:nvSpPr>
          <p:spPr>
            <a:xfrm>
              <a:off x="4905316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" name="Freeform 259">
              <a:extLst>
                <a:ext uri="{FF2B5EF4-FFF2-40B4-BE49-F238E27FC236}">
                  <a16:creationId xmlns:a16="http://schemas.microsoft.com/office/drawing/2014/main" id="{665AC153-8AF2-DE39-CC63-BD5CD12587BD}"/>
                </a:ext>
              </a:extLst>
            </p:cNvPr>
            <p:cNvSpPr/>
            <p:nvPr/>
          </p:nvSpPr>
          <p:spPr>
            <a:xfrm>
              <a:off x="3822641" y="493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" name="Freeform 260">
              <a:extLst>
                <a:ext uri="{FF2B5EF4-FFF2-40B4-BE49-F238E27FC236}">
                  <a16:creationId xmlns:a16="http://schemas.microsoft.com/office/drawing/2014/main" id="{A48E4DFD-EBE4-33F3-D00A-2BAE0F93D27B}"/>
                </a:ext>
              </a:extLst>
            </p:cNvPr>
            <p:cNvSpPr/>
            <p:nvPr/>
          </p:nvSpPr>
          <p:spPr>
            <a:xfrm>
              <a:off x="4676716" y="457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" name="Freeform 261">
              <a:extLst>
                <a:ext uri="{FF2B5EF4-FFF2-40B4-BE49-F238E27FC236}">
                  <a16:creationId xmlns:a16="http://schemas.microsoft.com/office/drawing/2014/main" id="{81EBC979-66C8-ED0C-3301-2BB4B7FD4DE2}"/>
                </a:ext>
              </a:extLst>
            </p:cNvPr>
            <p:cNvSpPr/>
            <p:nvPr/>
          </p:nvSpPr>
          <p:spPr>
            <a:xfrm>
              <a:off x="2651066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" name="Freeform 262">
              <a:extLst>
                <a:ext uri="{FF2B5EF4-FFF2-40B4-BE49-F238E27FC236}">
                  <a16:creationId xmlns:a16="http://schemas.microsoft.com/office/drawing/2014/main" id="{D1F96D97-DB08-1D37-E0FF-80D5680A2078}"/>
                </a:ext>
              </a:extLst>
            </p:cNvPr>
            <p:cNvSpPr/>
            <p:nvPr/>
          </p:nvSpPr>
          <p:spPr>
            <a:xfrm>
              <a:off x="4346516" y="481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" name="Freeform 263">
              <a:extLst>
                <a:ext uri="{FF2B5EF4-FFF2-40B4-BE49-F238E27FC236}">
                  <a16:creationId xmlns:a16="http://schemas.microsoft.com/office/drawing/2014/main" id="{BBA1AEBA-49AE-5A88-937E-DABA6C86691C}"/>
                </a:ext>
              </a:extLst>
            </p:cNvPr>
            <p:cNvSpPr/>
            <p:nvPr/>
          </p:nvSpPr>
          <p:spPr>
            <a:xfrm>
              <a:off x="2806641" y="434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" name="Freeform 264">
              <a:extLst>
                <a:ext uri="{FF2B5EF4-FFF2-40B4-BE49-F238E27FC236}">
                  <a16:creationId xmlns:a16="http://schemas.microsoft.com/office/drawing/2014/main" id="{7EF7CEBE-6D54-B36E-7371-2B009A8DFC0F}"/>
                </a:ext>
              </a:extLst>
            </p:cNvPr>
            <p:cNvSpPr/>
            <p:nvPr/>
          </p:nvSpPr>
          <p:spPr>
            <a:xfrm>
              <a:off x="3927416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" name="Freeform 265">
              <a:extLst>
                <a:ext uri="{FF2B5EF4-FFF2-40B4-BE49-F238E27FC236}">
                  <a16:creationId xmlns:a16="http://schemas.microsoft.com/office/drawing/2014/main" id="{C648C021-88EF-B7BA-9736-A5B63FAC0DD8}"/>
                </a:ext>
              </a:extLst>
            </p:cNvPr>
            <p:cNvSpPr/>
            <p:nvPr/>
          </p:nvSpPr>
          <p:spPr>
            <a:xfrm>
              <a:off x="4489391" y="469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" name="Freeform 266">
              <a:extLst>
                <a:ext uri="{FF2B5EF4-FFF2-40B4-BE49-F238E27FC236}">
                  <a16:creationId xmlns:a16="http://schemas.microsoft.com/office/drawing/2014/main" id="{0234FBCB-0B29-B6CE-8B50-23C789413697}"/>
                </a:ext>
              </a:extLst>
            </p:cNvPr>
            <p:cNvSpPr/>
            <p:nvPr/>
          </p:nvSpPr>
          <p:spPr>
            <a:xfrm>
              <a:off x="4689416" y="298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" name="Freeform 267">
              <a:extLst>
                <a:ext uri="{FF2B5EF4-FFF2-40B4-BE49-F238E27FC236}">
                  <a16:creationId xmlns:a16="http://schemas.microsoft.com/office/drawing/2014/main" id="{ED87F476-5EF5-CAE8-E99E-7BAF33E7E661}"/>
                </a:ext>
              </a:extLst>
            </p:cNvPr>
            <p:cNvSpPr/>
            <p:nvPr/>
          </p:nvSpPr>
          <p:spPr>
            <a:xfrm>
              <a:off x="4327466" y="480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" name="Freeform 268">
              <a:extLst>
                <a:ext uri="{FF2B5EF4-FFF2-40B4-BE49-F238E27FC236}">
                  <a16:creationId xmlns:a16="http://schemas.microsoft.com/office/drawing/2014/main" id="{AAF90C48-97C5-A1EF-C685-E7C6C8461C41}"/>
                </a:ext>
              </a:extLst>
            </p:cNvPr>
            <p:cNvSpPr/>
            <p:nvPr/>
          </p:nvSpPr>
          <p:spPr>
            <a:xfrm>
              <a:off x="3333691" y="484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" name="Freeform 269">
              <a:extLst>
                <a:ext uri="{FF2B5EF4-FFF2-40B4-BE49-F238E27FC236}">
                  <a16:creationId xmlns:a16="http://schemas.microsoft.com/office/drawing/2014/main" id="{71D21003-971D-241F-552C-C1A8A9CD0FCA}"/>
                </a:ext>
              </a:extLst>
            </p:cNvPr>
            <p:cNvSpPr/>
            <p:nvPr/>
          </p:nvSpPr>
          <p:spPr>
            <a:xfrm>
              <a:off x="3676591" y="493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" name="Freeform 270">
              <a:extLst>
                <a:ext uri="{FF2B5EF4-FFF2-40B4-BE49-F238E27FC236}">
                  <a16:creationId xmlns:a16="http://schemas.microsoft.com/office/drawing/2014/main" id="{13327785-89FB-FEA3-41EC-421952719F3A}"/>
                </a:ext>
              </a:extLst>
            </p:cNvPr>
            <p:cNvSpPr/>
            <p:nvPr/>
          </p:nvSpPr>
          <p:spPr>
            <a:xfrm>
              <a:off x="4743391" y="305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" name="Freeform 271">
              <a:extLst>
                <a:ext uri="{FF2B5EF4-FFF2-40B4-BE49-F238E27FC236}">
                  <a16:creationId xmlns:a16="http://schemas.microsoft.com/office/drawing/2014/main" id="{EDE1E56D-B5AD-5D63-CB4E-2E64BA00D775}"/>
                </a:ext>
              </a:extLst>
            </p:cNvPr>
            <p:cNvSpPr/>
            <p:nvPr/>
          </p:nvSpPr>
          <p:spPr>
            <a:xfrm>
              <a:off x="4914841" y="343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" name="Freeform 272">
              <a:extLst>
                <a:ext uri="{FF2B5EF4-FFF2-40B4-BE49-F238E27FC236}">
                  <a16:creationId xmlns:a16="http://schemas.microsoft.com/office/drawing/2014/main" id="{B2D01CC7-CE6E-56F9-3B5D-9A497A149B05}"/>
                </a:ext>
              </a:extLst>
            </p:cNvPr>
            <p:cNvSpPr/>
            <p:nvPr/>
          </p:nvSpPr>
          <p:spPr>
            <a:xfrm>
              <a:off x="4965641" y="373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" name="Freeform 273">
              <a:extLst>
                <a:ext uri="{FF2B5EF4-FFF2-40B4-BE49-F238E27FC236}">
                  <a16:creationId xmlns:a16="http://schemas.microsoft.com/office/drawing/2014/main" id="{563D5E50-4105-D786-3604-6DA92697BFE3}"/>
                </a:ext>
              </a:extLst>
            </p:cNvPr>
            <p:cNvSpPr/>
            <p:nvPr/>
          </p:nvSpPr>
          <p:spPr>
            <a:xfrm>
              <a:off x="494976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" name="Freeform 274">
              <a:extLst>
                <a:ext uri="{FF2B5EF4-FFF2-40B4-BE49-F238E27FC236}">
                  <a16:creationId xmlns:a16="http://schemas.microsoft.com/office/drawing/2014/main" id="{FEA58BE0-8686-3142-A288-83583CC550D0}"/>
                </a:ext>
              </a:extLst>
            </p:cNvPr>
            <p:cNvSpPr/>
            <p:nvPr/>
          </p:nvSpPr>
          <p:spPr>
            <a:xfrm>
              <a:off x="4933891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" name="Freeform 275">
              <a:extLst>
                <a:ext uri="{FF2B5EF4-FFF2-40B4-BE49-F238E27FC236}">
                  <a16:creationId xmlns:a16="http://schemas.microsoft.com/office/drawing/2014/main" id="{AF347EAE-472F-1874-20B0-AA8C93E9AE1A}"/>
                </a:ext>
              </a:extLst>
            </p:cNvPr>
            <p:cNvSpPr/>
            <p:nvPr/>
          </p:nvSpPr>
          <p:spPr>
            <a:xfrm>
              <a:off x="2847916" y="302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" name="Freeform 276">
              <a:extLst>
                <a:ext uri="{FF2B5EF4-FFF2-40B4-BE49-F238E27FC236}">
                  <a16:creationId xmlns:a16="http://schemas.microsoft.com/office/drawing/2014/main" id="{B8E484ED-31D6-BA91-75A8-3CF842F3AA0A}"/>
                </a:ext>
              </a:extLst>
            </p:cNvPr>
            <p:cNvSpPr/>
            <p:nvPr/>
          </p:nvSpPr>
          <p:spPr>
            <a:xfrm>
              <a:off x="4806891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" name="Freeform 277">
              <a:extLst>
                <a:ext uri="{FF2B5EF4-FFF2-40B4-BE49-F238E27FC236}">
                  <a16:creationId xmlns:a16="http://schemas.microsoft.com/office/drawing/2014/main" id="{B3D388F5-61CD-B7AE-D52F-0C3B36038CB0}"/>
                </a:ext>
              </a:extLst>
            </p:cNvPr>
            <p:cNvSpPr/>
            <p:nvPr/>
          </p:nvSpPr>
          <p:spPr>
            <a:xfrm>
              <a:off x="4130616" y="263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" name="Freeform 278">
              <a:extLst>
                <a:ext uri="{FF2B5EF4-FFF2-40B4-BE49-F238E27FC236}">
                  <a16:creationId xmlns:a16="http://schemas.microsoft.com/office/drawing/2014/main" id="{437645F1-C246-6153-985C-094E28BED66B}"/>
                </a:ext>
              </a:extLst>
            </p:cNvPr>
            <p:cNvSpPr/>
            <p:nvPr/>
          </p:nvSpPr>
          <p:spPr>
            <a:xfrm>
              <a:off x="4892616" y="3522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" name="Freeform 279">
              <a:extLst>
                <a:ext uri="{FF2B5EF4-FFF2-40B4-BE49-F238E27FC236}">
                  <a16:creationId xmlns:a16="http://schemas.microsoft.com/office/drawing/2014/main" id="{129E5167-74CB-73B7-F6E1-29527766B3AB}"/>
                </a:ext>
              </a:extLst>
            </p:cNvPr>
            <p:cNvSpPr/>
            <p:nvPr/>
          </p:nvSpPr>
          <p:spPr>
            <a:xfrm>
              <a:off x="4883091" y="401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" name="Freeform 280">
              <a:extLst>
                <a:ext uri="{FF2B5EF4-FFF2-40B4-BE49-F238E27FC236}">
                  <a16:creationId xmlns:a16="http://schemas.microsoft.com/office/drawing/2014/main" id="{BD4C2591-D9E1-62AE-FA11-AB930766BDFA}"/>
                </a:ext>
              </a:extLst>
            </p:cNvPr>
            <p:cNvSpPr/>
            <p:nvPr/>
          </p:nvSpPr>
          <p:spPr>
            <a:xfrm>
              <a:off x="2558991" y="355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" name="Freeform 281">
              <a:extLst>
                <a:ext uri="{FF2B5EF4-FFF2-40B4-BE49-F238E27FC236}">
                  <a16:creationId xmlns:a16="http://schemas.microsoft.com/office/drawing/2014/main" id="{DA6A0F78-420B-5AF4-322E-32D3DBD07894}"/>
                </a:ext>
              </a:extLst>
            </p:cNvPr>
            <p:cNvSpPr/>
            <p:nvPr/>
          </p:nvSpPr>
          <p:spPr>
            <a:xfrm>
              <a:off x="3355916" y="263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" name="Freeform 282">
              <a:extLst>
                <a:ext uri="{FF2B5EF4-FFF2-40B4-BE49-F238E27FC236}">
                  <a16:creationId xmlns:a16="http://schemas.microsoft.com/office/drawing/2014/main" id="{E446840D-32A1-8490-6B0A-312011327F32}"/>
                </a:ext>
              </a:extLst>
            </p:cNvPr>
            <p:cNvSpPr/>
            <p:nvPr/>
          </p:nvSpPr>
          <p:spPr>
            <a:xfrm>
              <a:off x="4565591" y="458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" name="Freeform 283">
              <a:extLst>
                <a:ext uri="{FF2B5EF4-FFF2-40B4-BE49-F238E27FC236}">
                  <a16:creationId xmlns:a16="http://schemas.microsoft.com/office/drawing/2014/main" id="{1BE69CA3-E88F-A059-6772-7B8F8E13B378}"/>
                </a:ext>
              </a:extLst>
            </p:cNvPr>
            <p:cNvSpPr/>
            <p:nvPr/>
          </p:nvSpPr>
          <p:spPr>
            <a:xfrm>
              <a:off x="4813241" y="422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" name="Freeform 284">
              <a:extLst>
                <a:ext uri="{FF2B5EF4-FFF2-40B4-BE49-F238E27FC236}">
                  <a16:creationId xmlns:a16="http://schemas.microsoft.com/office/drawing/2014/main" id="{CE6DA77C-BEF7-3CA3-4670-B7AE93820680}"/>
                </a:ext>
              </a:extLst>
            </p:cNvPr>
            <p:cNvSpPr/>
            <p:nvPr/>
          </p:nvSpPr>
          <p:spPr>
            <a:xfrm>
              <a:off x="2549466" y="3817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" name="Freeform 285">
              <a:extLst>
                <a:ext uri="{FF2B5EF4-FFF2-40B4-BE49-F238E27FC236}">
                  <a16:creationId xmlns:a16="http://schemas.microsoft.com/office/drawing/2014/main" id="{C951DACD-569D-E1A9-F027-21E06CA3D178}"/>
                </a:ext>
              </a:extLst>
            </p:cNvPr>
            <p:cNvSpPr/>
            <p:nvPr/>
          </p:nvSpPr>
          <p:spPr>
            <a:xfrm>
              <a:off x="2562166" y="350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" name="Freeform 286">
              <a:extLst>
                <a:ext uri="{FF2B5EF4-FFF2-40B4-BE49-F238E27FC236}">
                  <a16:creationId xmlns:a16="http://schemas.microsoft.com/office/drawing/2014/main" id="{4A00B55C-4EBC-C98E-C23F-97D363FA5C02}"/>
                </a:ext>
              </a:extLst>
            </p:cNvPr>
            <p:cNvSpPr/>
            <p:nvPr/>
          </p:nvSpPr>
          <p:spPr>
            <a:xfrm>
              <a:off x="2603441" y="339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" name="Freeform 287">
              <a:extLst>
                <a:ext uri="{FF2B5EF4-FFF2-40B4-BE49-F238E27FC236}">
                  <a16:creationId xmlns:a16="http://schemas.microsoft.com/office/drawing/2014/main" id="{B883EBEC-FF93-1576-3011-753997E8E234}"/>
                </a:ext>
              </a:extLst>
            </p:cNvPr>
            <p:cNvSpPr/>
            <p:nvPr/>
          </p:nvSpPr>
          <p:spPr>
            <a:xfrm>
              <a:off x="3213041" y="481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" name="Freeform 288">
              <a:extLst>
                <a:ext uri="{FF2B5EF4-FFF2-40B4-BE49-F238E27FC236}">
                  <a16:creationId xmlns:a16="http://schemas.microsoft.com/office/drawing/2014/main" id="{6E90F654-1C63-6679-C7DE-E719876BC7EA}"/>
                </a:ext>
              </a:extLst>
            </p:cNvPr>
            <p:cNvSpPr/>
            <p:nvPr/>
          </p:nvSpPr>
          <p:spPr>
            <a:xfrm>
              <a:off x="3559116" y="258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" name="Freeform 289">
              <a:extLst>
                <a:ext uri="{FF2B5EF4-FFF2-40B4-BE49-F238E27FC236}">
                  <a16:creationId xmlns:a16="http://schemas.microsoft.com/office/drawing/2014/main" id="{680A2233-2525-9D44-7A3F-15C1F56CE9D2}"/>
                </a:ext>
              </a:extLst>
            </p:cNvPr>
            <p:cNvSpPr/>
            <p:nvPr/>
          </p:nvSpPr>
          <p:spPr>
            <a:xfrm>
              <a:off x="2622491" y="3230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" name="Freeform 290">
              <a:extLst>
                <a:ext uri="{FF2B5EF4-FFF2-40B4-BE49-F238E27FC236}">
                  <a16:creationId xmlns:a16="http://schemas.microsoft.com/office/drawing/2014/main" id="{A84C011A-9F40-2117-3CD6-06EED0B444AB}"/>
                </a:ext>
              </a:extLst>
            </p:cNvPr>
            <p:cNvSpPr/>
            <p:nvPr/>
          </p:nvSpPr>
          <p:spPr>
            <a:xfrm>
              <a:off x="3044766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" name="Freeform 291">
              <a:extLst>
                <a:ext uri="{FF2B5EF4-FFF2-40B4-BE49-F238E27FC236}">
                  <a16:creationId xmlns:a16="http://schemas.microsoft.com/office/drawing/2014/main" id="{1E2BF629-BE4A-15BD-B6DA-FEC690B8FDBC}"/>
                </a:ext>
              </a:extLst>
            </p:cNvPr>
            <p:cNvSpPr/>
            <p:nvPr/>
          </p:nvSpPr>
          <p:spPr>
            <a:xfrm>
              <a:off x="4625916" y="446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" name="Freeform 292">
              <a:extLst>
                <a:ext uri="{FF2B5EF4-FFF2-40B4-BE49-F238E27FC236}">
                  <a16:creationId xmlns:a16="http://schemas.microsoft.com/office/drawing/2014/main" id="{6775F81B-F21F-8E91-C07C-B6D68EB583F6}"/>
                </a:ext>
              </a:extLst>
            </p:cNvPr>
            <p:cNvSpPr/>
            <p:nvPr/>
          </p:nvSpPr>
          <p:spPr>
            <a:xfrm>
              <a:off x="349879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" name="Freeform 293">
              <a:extLst>
                <a:ext uri="{FF2B5EF4-FFF2-40B4-BE49-F238E27FC236}">
                  <a16:creationId xmlns:a16="http://schemas.microsoft.com/office/drawing/2014/main" id="{693B7C63-ADD5-57F8-321E-6C6D2E124910}"/>
                </a:ext>
              </a:extLst>
            </p:cNvPr>
            <p:cNvSpPr/>
            <p:nvPr/>
          </p:nvSpPr>
          <p:spPr>
            <a:xfrm>
              <a:off x="3257491" y="263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" name="Freeform 294">
              <a:extLst>
                <a:ext uri="{FF2B5EF4-FFF2-40B4-BE49-F238E27FC236}">
                  <a16:creationId xmlns:a16="http://schemas.microsoft.com/office/drawing/2014/main" id="{ECB68B71-04E1-8E7F-1599-A8B6848731CF}"/>
                </a:ext>
              </a:extLst>
            </p:cNvPr>
            <p:cNvSpPr/>
            <p:nvPr/>
          </p:nvSpPr>
          <p:spPr>
            <a:xfrm>
              <a:off x="4540191" y="457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" name="Freeform 295">
              <a:extLst>
                <a:ext uri="{FF2B5EF4-FFF2-40B4-BE49-F238E27FC236}">
                  <a16:creationId xmlns:a16="http://schemas.microsoft.com/office/drawing/2014/main" id="{EDA99C25-D063-A3A3-7687-C9E4E020E2F5}"/>
                </a:ext>
              </a:extLst>
            </p:cNvPr>
            <p:cNvSpPr/>
            <p:nvPr/>
          </p:nvSpPr>
          <p:spPr>
            <a:xfrm>
              <a:off x="4854516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" name="Freeform 296">
              <a:extLst>
                <a:ext uri="{FF2B5EF4-FFF2-40B4-BE49-F238E27FC236}">
                  <a16:creationId xmlns:a16="http://schemas.microsoft.com/office/drawing/2014/main" id="{A90A08BB-2887-1784-2A0E-1FEFDFA845E3}"/>
                </a:ext>
              </a:extLst>
            </p:cNvPr>
            <p:cNvSpPr/>
            <p:nvPr/>
          </p:nvSpPr>
          <p:spPr>
            <a:xfrm>
              <a:off x="2755841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" name="Freeform 297">
              <a:extLst>
                <a:ext uri="{FF2B5EF4-FFF2-40B4-BE49-F238E27FC236}">
                  <a16:creationId xmlns:a16="http://schemas.microsoft.com/office/drawing/2014/main" id="{24732B93-980D-EA17-F450-796064E6880D}"/>
                </a:ext>
              </a:extLst>
            </p:cNvPr>
            <p:cNvSpPr/>
            <p:nvPr/>
          </p:nvSpPr>
          <p:spPr>
            <a:xfrm>
              <a:off x="2993966" y="471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" name="Freeform 298">
              <a:extLst>
                <a:ext uri="{FF2B5EF4-FFF2-40B4-BE49-F238E27FC236}">
                  <a16:creationId xmlns:a16="http://schemas.microsoft.com/office/drawing/2014/main" id="{B67E42CB-7B0D-4E1E-4D2A-326E1780B8C9}"/>
                </a:ext>
              </a:extLst>
            </p:cNvPr>
            <p:cNvSpPr/>
            <p:nvPr/>
          </p:nvSpPr>
          <p:spPr>
            <a:xfrm>
              <a:off x="4117916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" name="Freeform 299">
              <a:extLst>
                <a:ext uri="{FF2B5EF4-FFF2-40B4-BE49-F238E27FC236}">
                  <a16:creationId xmlns:a16="http://schemas.microsoft.com/office/drawing/2014/main" id="{946D99DB-B0D1-AD12-B26C-913F5A3E309D}"/>
                </a:ext>
              </a:extLst>
            </p:cNvPr>
            <p:cNvSpPr/>
            <p:nvPr/>
          </p:nvSpPr>
          <p:spPr>
            <a:xfrm>
              <a:off x="2755841" y="300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" name="Freeform 300">
              <a:extLst>
                <a:ext uri="{FF2B5EF4-FFF2-40B4-BE49-F238E27FC236}">
                  <a16:creationId xmlns:a16="http://schemas.microsoft.com/office/drawing/2014/main" id="{F762EA39-56C0-0E81-FD75-413682C38A60}"/>
                </a:ext>
              </a:extLst>
            </p:cNvPr>
            <p:cNvSpPr/>
            <p:nvPr/>
          </p:nvSpPr>
          <p:spPr>
            <a:xfrm>
              <a:off x="3470216" y="257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" name="Freeform 301">
              <a:extLst>
                <a:ext uri="{FF2B5EF4-FFF2-40B4-BE49-F238E27FC236}">
                  <a16:creationId xmlns:a16="http://schemas.microsoft.com/office/drawing/2014/main" id="{EFFC991C-547B-FBF7-8DAE-22E180B6E61D}"/>
                </a:ext>
              </a:extLst>
            </p:cNvPr>
            <p:cNvSpPr/>
            <p:nvPr/>
          </p:nvSpPr>
          <p:spPr>
            <a:xfrm>
              <a:off x="3689291" y="493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" name="Freeform 302">
              <a:extLst>
                <a:ext uri="{FF2B5EF4-FFF2-40B4-BE49-F238E27FC236}">
                  <a16:creationId xmlns:a16="http://schemas.microsoft.com/office/drawing/2014/main" id="{ADC9D29F-C43A-83D1-FB7D-892ADF282C7A}"/>
                </a:ext>
              </a:extLst>
            </p:cNvPr>
            <p:cNvSpPr/>
            <p:nvPr/>
          </p:nvSpPr>
          <p:spPr>
            <a:xfrm>
              <a:off x="4651316" y="315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" name="Freeform 303">
              <a:extLst>
                <a:ext uri="{FF2B5EF4-FFF2-40B4-BE49-F238E27FC236}">
                  <a16:creationId xmlns:a16="http://schemas.microsoft.com/office/drawing/2014/main" id="{DBDA491A-BBD8-1619-9A9B-F7A97587680A}"/>
                </a:ext>
              </a:extLst>
            </p:cNvPr>
            <p:cNvSpPr/>
            <p:nvPr/>
          </p:nvSpPr>
          <p:spPr>
            <a:xfrm>
              <a:off x="4041716" y="485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" name="Freeform 304">
              <a:extLst>
                <a:ext uri="{FF2B5EF4-FFF2-40B4-BE49-F238E27FC236}">
                  <a16:creationId xmlns:a16="http://schemas.microsoft.com/office/drawing/2014/main" id="{22D9B2BD-A8DD-B8FA-17A4-20FFBAD468DF}"/>
                </a:ext>
              </a:extLst>
            </p:cNvPr>
            <p:cNvSpPr/>
            <p:nvPr/>
          </p:nvSpPr>
          <p:spPr>
            <a:xfrm>
              <a:off x="4060766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" name="Freeform 305">
              <a:extLst>
                <a:ext uri="{FF2B5EF4-FFF2-40B4-BE49-F238E27FC236}">
                  <a16:creationId xmlns:a16="http://schemas.microsoft.com/office/drawing/2014/main" id="{A44721E5-EBDA-E367-DCE9-ABC8F3FE46A9}"/>
                </a:ext>
              </a:extLst>
            </p:cNvPr>
            <p:cNvSpPr/>
            <p:nvPr/>
          </p:nvSpPr>
          <p:spPr>
            <a:xfrm>
              <a:off x="4387791" y="465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" name="Freeform 306">
              <a:extLst>
                <a:ext uri="{FF2B5EF4-FFF2-40B4-BE49-F238E27FC236}">
                  <a16:creationId xmlns:a16="http://schemas.microsoft.com/office/drawing/2014/main" id="{3C9710AC-F843-F44A-EFE6-A9FC8D3FE0D3}"/>
                </a:ext>
              </a:extLst>
            </p:cNvPr>
            <p:cNvSpPr/>
            <p:nvPr/>
          </p:nvSpPr>
          <p:spPr>
            <a:xfrm>
              <a:off x="2479616" y="346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" name="Freeform 307">
              <a:extLst>
                <a:ext uri="{FF2B5EF4-FFF2-40B4-BE49-F238E27FC236}">
                  <a16:creationId xmlns:a16="http://schemas.microsoft.com/office/drawing/2014/main" id="{FC0AA882-FCE8-CB67-E050-32E7D053144E}"/>
                </a:ext>
              </a:extLst>
            </p:cNvPr>
            <p:cNvSpPr/>
            <p:nvPr/>
          </p:nvSpPr>
          <p:spPr>
            <a:xfrm>
              <a:off x="3594041" y="493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" name="Freeform 308">
              <a:extLst>
                <a:ext uri="{FF2B5EF4-FFF2-40B4-BE49-F238E27FC236}">
                  <a16:creationId xmlns:a16="http://schemas.microsoft.com/office/drawing/2014/main" id="{5779CF60-1F2E-55F4-81AC-AB0282DFFD94}"/>
                </a:ext>
              </a:extLst>
            </p:cNvPr>
            <p:cNvSpPr/>
            <p:nvPr/>
          </p:nvSpPr>
          <p:spPr>
            <a:xfrm>
              <a:off x="2632016" y="438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" name="Freeform 309">
              <a:extLst>
                <a:ext uri="{FF2B5EF4-FFF2-40B4-BE49-F238E27FC236}">
                  <a16:creationId xmlns:a16="http://schemas.microsoft.com/office/drawing/2014/main" id="{68C8CDDD-7D65-7BDB-FF89-03646FBB39BE}"/>
                </a:ext>
              </a:extLst>
            </p:cNvPr>
            <p:cNvSpPr/>
            <p:nvPr/>
          </p:nvSpPr>
          <p:spPr>
            <a:xfrm>
              <a:off x="2505016" y="337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" name="Freeform 310">
              <a:extLst>
                <a:ext uri="{FF2B5EF4-FFF2-40B4-BE49-F238E27FC236}">
                  <a16:creationId xmlns:a16="http://schemas.microsoft.com/office/drawing/2014/main" id="{ABB1A7C9-C137-D522-85DE-391818EED8CD}"/>
                </a:ext>
              </a:extLst>
            </p:cNvPr>
            <p:cNvSpPr/>
            <p:nvPr/>
          </p:nvSpPr>
          <p:spPr>
            <a:xfrm>
              <a:off x="2457391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" name="Freeform 311">
              <a:extLst>
                <a:ext uri="{FF2B5EF4-FFF2-40B4-BE49-F238E27FC236}">
                  <a16:creationId xmlns:a16="http://schemas.microsoft.com/office/drawing/2014/main" id="{71E5793F-61EA-673C-E211-7EBB750FDE2D}"/>
                </a:ext>
              </a:extLst>
            </p:cNvPr>
            <p:cNvSpPr/>
            <p:nvPr/>
          </p:nvSpPr>
          <p:spPr>
            <a:xfrm>
              <a:off x="4381441" y="466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" name="Freeform 312">
              <a:extLst>
                <a:ext uri="{FF2B5EF4-FFF2-40B4-BE49-F238E27FC236}">
                  <a16:creationId xmlns:a16="http://schemas.microsoft.com/office/drawing/2014/main" id="{CAF32FCA-90F1-1E77-BA96-52258F55021E}"/>
                </a:ext>
              </a:extLst>
            </p:cNvPr>
            <p:cNvSpPr/>
            <p:nvPr/>
          </p:nvSpPr>
          <p:spPr>
            <a:xfrm>
              <a:off x="3492441" y="492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" name="Freeform 313">
              <a:extLst>
                <a:ext uri="{FF2B5EF4-FFF2-40B4-BE49-F238E27FC236}">
                  <a16:creationId xmlns:a16="http://schemas.microsoft.com/office/drawing/2014/main" id="{91547AAC-6E4C-58A6-6D80-D642A931FEFF}"/>
                </a:ext>
              </a:extLst>
            </p:cNvPr>
            <p:cNvSpPr/>
            <p:nvPr/>
          </p:nvSpPr>
          <p:spPr>
            <a:xfrm>
              <a:off x="2778066" y="288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" name="Freeform 314">
              <a:extLst>
                <a:ext uri="{FF2B5EF4-FFF2-40B4-BE49-F238E27FC236}">
                  <a16:creationId xmlns:a16="http://schemas.microsoft.com/office/drawing/2014/main" id="{2FFBC91C-046E-691E-F5A0-5734F831D507}"/>
                </a:ext>
              </a:extLst>
            </p:cNvPr>
            <p:cNvSpPr/>
            <p:nvPr/>
          </p:nvSpPr>
          <p:spPr>
            <a:xfrm>
              <a:off x="4746566" y="395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" name="Freeform 315">
              <a:extLst>
                <a:ext uri="{FF2B5EF4-FFF2-40B4-BE49-F238E27FC236}">
                  <a16:creationId xmlns:a16="http://schemas.microsoft.com/office/drawing/2014/main" id="{D5B244F1-ABA4-7098-1503-2AB4FFB93270}"/>
                </a:ext>
              </a:extLst>
            </p:cNvPr>
            <p:cNvSpPr/>
            <p:nvPr/>
          </p:nvSpPr>
          <p:spPr>
            <a:xfrm>
              <a:off x="2428816" y="347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" name="Freeform 316">
              <a:extLst>
                <a:ext uri="{FF2B5EF4-FFF2-40B4-BE49-F238E27FC236}">
                  <a16:creationId xmlns:a16="http://schemas.microsoft.com/office/drawing/2014/main" id="{474D0AEB-90E8-1571-93C5-353C933AC44F}"/>
                </a:ext>
              </a:extLst>
            </p:cNvPr>
            <p:cNvSpPr/>
            <p:nvPr/>
          </p:nvSpPr>
          <p:spPr>
            <a:xfrm>
              <a:off x="351149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" name="Freeform 317">
              <a:extLst>
                <a:ext uri="{FF2B5EF4-FFF2-40B4-BE49-F238E27FC236}">
                  <a16:creationId xmlns:a16="http://schemas.microsoft.com/office/drawing/2014/main" id="{CDF0219F-1D12-0F35-B69C-D938B29F4A58}"/>
                </a:ext>
              </a:extLst>
            </p:cNvPr>
            <p:cNvSpPr/>
            <p:nvPr/>
          </p:nvSpPr>
          <p:spPr>
            <a:xfrm>
              <a:off x="3346391" y="490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" name="Freeform 318">
              <a:extLst>
                <a:ext uri="{FF2B5EF4-FFF2-40B4-BE49-F238E27FC236}">
                  <a16:creationId xmlns:a16="http://schemas.microsoft.com/office/drawing/2014/main" id="{D4D4B04E-0892-F78A-490C-621F73A0A517}"/>
                </a:ext>
              </a:extLst>
            </p:cNvPr>
            <p:cNvSpPr/>
            <p:nvPr/>
          </p:nvSpPr>
          <p:spPr>
            <a:xfrm>
              <a:off x="4305241" y="469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" name="Freeform 319">
              <a:extLst>
                <a:ext uri="{FF2B5EF4-FFF2-40B4-BE49-F238E27FC236}">
                  <a16:creationId xmlns:a16="http://schemas.microsoft.com/office/drawing/2014/main" id="{47571FBE-F60F-AF33-A112-5CE1652374F4}"/>
                </a:ext>
              </a:extLst>
            </p:cNvPr>
            <p:cNvSpPr/>
            <p:nvPr/>
          </p:nvSpPr>
          <p:spPr>
            <a:xfrm>
              <a:off x="2927291" y="474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" name="Freeform 320">
              <a:extLst>
                <a:ext uri="{FF2B5EF4-FFF2-40B4-BE49-F238E27FC236}">
                  <a16:creationId xmlns:a16="http://schemas.microsoft.com/office/drawing/2014/main" id="{8465BC21-4537-72B0-D0BA-6B24E656F969}"/>
                </a:ext>
              </a:extLst>
            </p:cNvPr>
            <p:cNvSpPr/>
            <p:nvPr/>
          </p:nvSpPr>
          <p:spPr>
            <a:xfrm>
              <a:off x="4749741" y="390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" name="Freeform 321">
              <a:extLst>
                <a:ext uri="{FF2B5EF4-FFF2-40B4-BE49-F238E27FC236}">
                  <a16:creationId xmlns:a16="http://schemas.microsoft.com/office/drawing/2014/main" id="{E7F645BF-F3D5-55E5-EE72-265B6A22F570}"/>
                </a:ext>
              </a:extLst>
            </p:cNvPr>
            <p:cNvSpPr/>
            <p:nvPr/>
          </p:nvSpPr>
          <p:spPr>
            <a:xfrm>
              <a:off x="4200466" y="476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" name="Freeform 322">
              <a:extLst>
                <a:ext uri="{FF2B5EF4-FFF2-40B4-BE49-F238E27FC236}">
                  <a16:creationId xmlns:a16="http://schemas.microsoft.com/office/drawing/2014/main" id="{5F129086-119F-C9E1-702E-335C4137418B}"/>
                </a:ext>
              </a:extLst>
            </p:cNvPr>
            <p:cNvSpPr/>
            <p:nvPr/>
          </p:nvSpPr>
          <p:spPr>
            <a:xfrm>
              <a:off x="2527241" y="321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" name="Freeform 323">
              <a:extLst>
                <a:ext uri="{FF2B5EF4-FFF2-40B4-BE49-F238E27FC236}">
                  <a16:creationId xmlns:a16="http://schemas.microsoft.com/office/drawing/2014/main" id="{E596D80F-88DD-00B4-79B2-E8FD10514225}"/>
                </a:ext>
              </a:extLst>
            </p:cNvPr>
            <p:cNvSpPr/>
            <p:nvPr/>
          </p:nvSpPr>
          <p:spPr>
            <a:xfrm>
              <a:off x="2451041" y="340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" name="Freeform 324">
              <a:extLst>
                <a:ext uri="{FF2B5EF4-FFF2-40B4-BE49-F238E27FC236}">
                  <a16:creationId xmlns:a16="http://schemas.microsoft.com/office/drawing/2014/main" id="{094179B7-0A87-F4AA-D145-6C0468D8E0AF}"/>
                </a:ext>
              </a:extLst>
            </p:cNvPr>
            <p:cNvSpPr/>
            <p:nvPr/>
          </p:nvSpPr>
          <p:spPr>
            <a:xfrm>
              <a:off x="3641666" y="494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" name="Freeform 325">
              <a:extLst>
                <a:ext uri="{FF2B5EF4-FFF2-40B4-BE49-F238E27FC236}">
                  <a16:creationId xmlns:a16="http://schemas.microsoft.com/office/drawing/2014/main" id="{CA98FB60-34DC-57FE-2739-40DF1031C6D8}"/>
                </a:ext>
              </a:extLst>
            </p:cNvPr>
            <p:cNvSpPr/>
            <p:nvPr/>
          </p:nvSpPr>
          <p:spPr>
            <a:xfrm>
              <a:off x="5556191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" name="Freeform 326">
              <a:extLst>
                <a:ext uri="{FF2B5EF4-FFF2-40B4-BE49-F238E27FC236}">
                  <a16:creationId xmlns:a16="http://schemas.microsoft.com/office/drawing/2014/main" id="{36CFAE17-7133-5CA5-42A6-B5A4D3C12D59}"/>
                </a:ext>
              </a:extLst>
            </p:cNvPr>
            <p:cNvSpPr/>
            <p:nvPr/>
          </p:nvSpPr>
          <p:spPr>
            <a:xfrm>
              <a:off x="5429191" y="319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" name="Freeform 327">
              <a:extLst>
                <a:ext uri="{FF2B5EF4-FFF2-40B4-BE49-F238E27FC236}">
                  <a16:creationId xmlns:a16="http://schemas.microsoft.com/office/drawing/2014/main" id="{6D877F7B-C16A-16FF-258B-11F4F4B6E4CA}"/>
                </a:ext>
              </a:extLst>
            </p:cNvPr>
            <p:cNvSpPr/>
            <p:nvPr/>
          </p:nvSpPr>
          <p:spPr>
            <a:xfrm>
              <a:off x="4387791" y="493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" name="Freeform 328">
              <a:extLst>
                <a:ext uri="{FF2B5EF4-FFF2-40B4-BE49-F238E27FC236}">
                  <a16:creationId xmlns:a16="http://schemas.microsoft.com/office/drawing/2014/main" id="{7BB3C360-1D24-94AD-DB2F-2FA50EEFFD26}"/>
                </a:ext>
              </a:extLst>
            </p:cNvPr>
            <p:cNvSpPr/>
            <p:nvPr/>
          </p:nvSpPr>
          <p:spPr>
            <a:xfrm>
              <a:off x="4089341" y="489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" name="Freeform 329">
              <a:extLst>
                <a:ext uri="{FF2B5EF4-FFF2-40B4-BE49-F238E27FC236}">
                  <a16:creationId xmlns:a16="http://schemas.microsoft.com/office/drawing/2014/main" id="{E02599A4-A6C7-C81F-F277-F2088AF0C8B9}"/>
                </a:ext>
              </a:extLst>
            </p:cNvPr>
            <p:cNvSpPr/>
            <p:nvPr/>
          </p:nvSpPr>
          <p:spPr>
            <a:xfrm>
              <a:off x="3193991" y="384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" name="Freeform 330">
              <a:extLst>
                <a:ext uri="{FF2B5EF4-FFF2-40B4-BE49-F238E27FC236}">
                  <a16:creationId xmlns:a16="http://schemas.microsoft.com/office/drawing/2014/main" id="{291BBA85-646F-DBF7-6E8F-A57D81952EE8}"/>
                </a:ext>
              </a:extLst>
            </p:cNvPr>
            <p:cNvSpPr/>
            <p:nvPr/>
          </p:nvSpPr>
          <p:spPr>
            <a:xfrm>
              <a:off x="4336991" y="493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" name="Freeform 331">
              <a:extLst>
                <a:ext uri="{FF2B5EF4-FFF2-40B4-BE49-F238E27FC236}">
                  <a16:creationId xmlns:a16="http://schemas.microsoft.com/office/drawing/2014/main" id="{8DB1AA8D-A1B8-1374-7703-2D981AAD600B}"/>
                </a:ext>
              </a:extLst>
            </p:cNvPr>
            <p:cNvSpPr/>
            <p:nvPr/>
          </p:nvSpPr>
          <p:spPr>
            <a:xfrm>
              <a:off x="3254316" y="336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" name="Freeform 332">
              <a:extLst>
                <a:ext uri="{FF2B5EF4-FFF2-40B4-BE49-F238E27FC236}">
                  <a16:creationId xmlns:a16="http://schemas.microsoft.com/office/drawing/2014/main" id="{E48FC5C5-AC7A-0FF9-9CEF-7299B5A12DA7}"/>
                </a:ext>
              </a:extLst>
            </p:cNvPr>
            <p:cNvSpPr/>
            <p:nvPr/>
          </p:nvSpPr>
          <p:spPr>
            <a:xfrm>
              <a:off x="4073466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" name="Freeform 333">
              <a:extLst>
                <a:ext uri="{FF2B5EF4-FFF2-40B4-BE49-F238E27FC236}">
                  <a16:creationId xmlns:a16="http://schemas.microsoft.com/office/drawing/2014/main" id="{CE4B6795-FEC9-8A18-2ECF-DF9B74D1D6A9}"/>
                </a:ext>
              </a:extLst>
            </p:cNvPr>
            <p:cNvSpPr/>
            <p:nvPr/>
          </p:nvSpPr>
          <p:spPr>
            <a:xfrm>
              <a:off x="436239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" name="Freeform 334">
              <a:extLst>
                <a:ext uri="{FF2B5EF4-FFF2-40B4-BE49-F238E27FC236}">
                  <a16:creationId xmlns:a16="http://schemas.microsoft.com/office/drawing/2014/main" id="{251461F4-DD22-DAC6-B3F6-08B7C8B26170}"/>
                </a:ext>
              </a:extLst>
            </p:cNvPr>
            <p:cNvSpPr/>
            <p:nvPr/>
          </p:nvSpPr>
          <p:spPr>
            <a:xfrm>
              <a:off x="5486341" y="354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" name="Freeform 335">
              <a:extLst>
                <a:ext uri="{FF2B5EF4-FFF2-40B4-BE49-F238E27FC236}">
                  <a16:creationId xmlns:a16="http://schemas.microsoft.com/office/drawing/2014/main" id="{65153EE3-BDCC-FD3C-7DF0-72DF63404038}"/>
                </a:ext>
              </a:extLst>
            </p:cNvPr>
            <p:cNvSpPr/>
            <p:nvPr/>
          </p:nvSpPr>
          <p:spPr>
            <a:xfrm>
              <a:off x="3384491" y="447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" name="Freeform 336">
              <a:extLst>
                <a:ext uri="{FF2B5EF4-FFF2-40B4-BE49-F238E27FC236}">
                  <a16:creationId xmlns:a16="http://schemas.microsoft.com/office/drawing/2014/main" id="{3FB14AB4-1689-FAC4-4B2A-42506150F6D5}"/>
                </a:ext>
              </a:extLst>
            </p:cNvPr>
            <p:cNvSpPr/>
            <p:nvPr/>
          </p:nvSpPr>
          <p:spPr>
            <a:xfrm>
              <a:off x="4124266" y="491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" name="Freeform 337">
              <a:extLst>
                <a:ext uri="{FF2B5EF4-FFF2-40B4-BE49-F238E27FC236}">
                  <a16:creationId xmlns:a16="http://schemas.microsoft.com/office/drawing/2014/main" id="{01835A22-D64B-269A-3614-0F9297C5B6AA}"/>
                </a:ext>
              </a:extLst>
            </p:cNvPr>
            <p:cNvSpPr/>
            <p:nvPr/>
          </p:nvSpPr>
          <p:spPr>
            <a:xfrm>
              <a:off x="3841691" y="483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" name="Freeform 338">
              <a:extLst>
                <a:ext uri="{FF2B5EF4-FFF2-40B4-BE49-F238E27FC236}">
                  <a16:creationId xmlns:a16="http://schemas.microsoft.com/office/drawing/2014/main" id="{74520B03-F3D3-0714-2505-BADD7AF537E3}"/>
                </a:ext>
              </a:extLst>
            </p:cNvPr>
            <p:cNvSpPr/>
            <p:nvPr/>
          </p:nvSpPr>
          <p:spPr>
            <a:xfrm>
              <a:off x="3355916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" name="Freeform 339">
              <a:extLst>
                <a:ext uri="{FF2B5EF4-FFF2-40B4-BE49-F238E27FC236}">
                  <a16:creationId xmlns:a16="http://schemas.microsoft.com/office/drawing/2014/main" id="{E6181C79-3081-F02A-136D-B24D3B995DC6}"/>
                </a:ext>
              </a:extLst>
            </p:cNvPr>
            <p:cNvSpPr/>
            <p:nvPr/>
          </p:nvSpPr>
          <p:spPr>
            <a:xfrm>
              <a:off x="3603566" y="468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" name="Freeform 340">
              <a:extLst>
                <a:ext uri="{FF2B5EF4-FFF2-40B4-BE49-F238E27FC236}">
                  <a16:creationId xmlns:a16="http://schemas.microsoft.com/office/drawing/2014/main" id="{240132AD-9A46-6804-ECCE-3C88A43C03C9}"/>
                </a:ext>
              </a:extLst>
            </p:cNvPr>
            <p:cNvSpPr/>
            <p:nvPr/>
          </p:nvSpPr>
          <p:spPr>
            <a:xfrm>
              <a:off x="3384491" y="447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" name="Freeform 341">
              <a:extLst>
                <a:ext uri="{FF2B5EF4-FFF2-40B4-BE49-F238E27FC236}">
                  <a16:creationId xmlns:a16="http://schemas.microsoft.com/office/drawing/2014/main" id="{A07751C1-5240-437A-6CD2-20065BAB4AB0}"/>
                </a:ext>
              </a:extLst>
            </p:cNvPr>
            <p:cNvSpPr/>
            <p:nvPr/>
          </p:nvSpPr>
          <p:spPr>
            <a:xfrm>
              <a:off x="4146491" y="491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" name="Freeform 342">
              <a:extLst>
                <a:ext uri="{FF2B5EF4-FFF2-40B4-BE49-F238E27FC236}">
                  <a16:creationId xmlns:a16="http://schemas.microsoft.com/office/drawing/2014/main" id="{8C811FFC-BB9F-D8CD-6985-BE36055D793E}"/>
                </a:ext>
              </a:extLst>
            </p:cNvPr>
            <p:cNvSpPr/>
            <p:nvPr/>
          </p:nvSpPr>
          <p:spPr>
            <a:xfrm>
              <a:off x="3397191" y="301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" name="Freeform 343">
              <a:extLst>
                <a:ext uri="{FF2B5EF4-FFF2-40B4-BE49-F238E27FC236}">
                  <a16:creationId xmlns:a16="http://schemas.microsoft.com/office/drawing/2014/main" id="{7F0DD016-E2CD-BF1E-64B1-FE10A53176DF}"/>
                </a:ext>
              </a:extLst>
            </p:cNvPr>
            <p:cNvSpPr/>
            <p:nvPr/>
          </p:nvSpPr>
          <p:spPr>
            <a:xfrm>
              <a:off x="3352741" y="3077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" name="Freeform 344">
              <a:extLst>
                <a:ext uri="{FF2B5EF4-FFF2-40B4-BE49-F238E27FC236}">
                  <a16:creationId xmlns:a16="http://schemas.microsoft.com/office/drawing/2014/main" id="{C22872DB-F95A-5B88-20E5-AC99F24CA4DB}"/>
                </a:ext>
              </a:extLst>
            </p:cNvPr>
            <p:cNvSpPr/>
            <p:nvPr/>
          </p:nvSpPr>
          <p:spPr>
            <a:xfrm>
              <a:off x="3140016" y="3722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" name="Freeform 345">
              <a:extLst>
                <a:ext uri="{FF2B5EF4-FFF2-40B4-BE49-F238E27FC236}">
                  <a16:creationId xmlns:a16="http://schemas.microsoft.com/office/drawing/2014/main" id="{449300A0-C7FF-DE5A-2D6F-9C15324A7F3E}"/>
                </a:ext>
              </a:extLst>
            </p:cNvPr>
            <p:cNvSpPr/>
            <p:nvPr/>
          </p:nvSpPr>
          <p:spPr>
            <a:xfrm>
              <a:off x="3521016" y="282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" name="Freeform 346">
              <a:extLst>
                <a:ext uri="{FF2B5EF4-FFF2-40B4-BE49-F238E27FC236}">
                  <a16:creationId xmlns:a16="http://schemas.microsoft.com/office/drawing/2014/main" id="{07D9C67D-77DF-8629-EBB0-4C4A6846F8EF}"/>
                </a:ext>
              </a:extLst>
            </p:cNvPr>
            <p:cNvSpPr/>
            <p:nvPr/>
          </p:nvSpPr>
          <p:spPr>
            <a:xfrm>
              <a:off x="3416241" y="291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" name="Freeform 347">
              <a:extLst>
                <a:ext uri="{FF2B5EF4-FFF2-40B4-BE49-F238E27FC236}">
                  <a16:creationId xmlns:a16="http://schemas.microsoft.com/office/drawing/2014/main" id="{94B34D0B-E664-D185-CB16-15CEFB126BCE}"/>
                </a:ext>
              </a:extLst>
            </p:cNvPr>
            <p:cNvSpPr/>
            <p:nvPr/>
          </p:nvSpPr>
          <p:spPr>
            <a:xfrm>
              <a:off x="4235391" y="493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" name="Freeform 348">
              <a:extLst>
                <a:ext uri="{FF2B5EF4-FFF2-40B4-BE49-F238E27FC236}">
                  <a16:creationId xmlns:a16="http://schemas.microsoft.com/office/drawing/2014/main" id="{F1867A21-0E1D-7D47-F687-FF827F31A44D}"/>
                </a:ext>
              </a:extLst>
            </p:cNvPr>
            <p:cNvSpPr/>
            <p:nvPr/>
          </p:nvSpPr>
          <p:spPr>
            <a:xfrm>
              <a:off x="4590991" y="260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" name="Freeform 349">
              <a:extLst>
                <a:ext uri="{FF2B5EF4-FFF2-40B4-BE49-F238E27FC236}">
                  <a16:creationId xmlns:a16="http://schemas.microsoft.com/office/drawing/2014/main" id="{620C562D-7DE2-FE53-7B6B-D25C705A03CF}"/>
                </a:ext>
              </a:extLst>
            </p:cNvPr>
            <p:cNvSpPr/>
            <p:nvPr/>
          </p:nvSpPr>
          <p:spPr>
            <a:xfrm>
              <a:off x="3146366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" name="Freeform 350">
              <a:extLst>
                <a:ext uri="{FF2B5EF4-FFF2-40B4-BE49-F238E27FC236}">
                  <a16:creationId xmlns:a16="http://schemas.microsoft.com/office/drawing/2014/main" id="{09B5742C-B99F-CE93-DCC7-339A293B8346}"/>
                </a:ext>
              </a:extLst>
            </p:cNvPr>
            <p:cNvSpPr/>
            <p:nvPr/>
          </p:nvSpPr>
          <p:spPr>
            <a:xfrm>
              <a:off x="437509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" name="Freeform 351">
              <a:extLst>
                <a:ext uri="{FF2B5EF4-FFF2-40B4-BE49-F238E27FC236}">
                  <a16:creationId xmlns:a16="http://schemas.microsoft.com/office/drawing/2014/main" id="{0711C998-87FB-D785-DEB3-ADDDA5083CD5}"/>
                </a:ext>
              </a:extLst>
            </p:cNvPr>
            <p:cNvSpPr/>
            <p:nvPr/>
          </p:nvSpPr>
          <p:spPr>
            <a:xfrm>
              <a:off x="3374966" y="451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" name="Freeform 352">
              <a:extLst>
                <a:ext uri="{FF2B5EF4-FFF2-40B4-BE49-F238E27FC236}">
                  <a16:creationId xmlns:a16="http://schemas.microsoft.com/office/drawing/2014/main" id="{4479BC67-C4C5-1073-1E92-89453AA7A9BD}"/>
                </a:ext>
              </a:extLst>
            </p:cNvPr>
            <p:cNvSpPr/>
            <p:nvPr/>
          </p:nvSpPr>
          <p:spPr>
            <a:xfrm>
              <a:off x="5051366" y="284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" name="Freeform 353">
              <a:extLst>
                <a:ext uri="{FF2B5EF4-FFF2-40B4-BE49-F238E27FC236}">
                  <a16:creationId xmlns:a16="http://schemas.microsoft.com/office/drawing/2014/main" id="{DACF63BF-14FB-1708-4C4D-A8D1C3BF6D9C}"/>
                </a:ext>
              </a:extLst>
            </p:cNvPr>
            <p:cNvSpPr/>
            <p:nvPr/>
          </p:nvSpPr>
          <p:spPr>
            <a:xfrm>
              <a:off x="3120966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" name="Freeform 354">
              <a:extLst>
                <a:ext uri="{FF2B5EF4-FFF2-40B4-BE49-F238E27FC236}">
                  <a16:creationId xmlns:a16="http://schemas.microsoft.com/office/drawing/2014/main" id="{640B1716-65D9-2927-BA02-407B32B4C3C2}"/>
                </a:ext>
              </a:extLst>
            </p:cNvPr>
            <p:cNvSpPr/>
            <p:nvPr/>
          </p:nvSpPr>
          <p:spPr>
            <a:xfrm>
              <a:off x="4771966" y="2680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" name="Freeform 355">
              <a:extLst>
                <a:ext uri="{FF2B5EF4-FFF2-40B4-BE49-F238E27FC236}">
                  <a16:creationId xmlns:a16="http://schemas.microsoft.com/office/drawing/2014/main" id="{E729A5D7-09B8-22CD-5E9B-748D950E845A}"/>
                </a:ext>
              </a:extLst>
            </p:cNvPr>
            <p:cNvSpPr/>
            <p:nvPr/>
          </p:nvSpPr>
          <p:spPr>
            <a:xfrm>
              <a:off x="3238441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" name="Freeform 356">
              <a:extLst>
                <a:ext uri="{FF2B5EF4-FFF2-40B4-BE49-F238E27FC236}">
                  <a16:creationId xmlns:a16="http://schemas.microsoft.com/office/drawing/2014/main" id="{CB855C61-7ADC-F5F8-201F-BC93134208D7}"/>
                </a:ext>
              </a:extLst>
            </p:cNvPr>
            <p:cNvSpPr/>
            <p:nvPr/>
          </p:nvSpPr>
          <p:spPr>
            <a:xfrm>
              <a:off x="3403541" y="455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" name="Freeform 357">
              <a:extLst>
                <a:ext uri="{FF2B5EF4-FFF2-40B4-BE49-F238E27FC236}">
                  <a16:creationId xmlns:a16="http://schemas.microsoft.com/office/drawing/2014/main" id="{B9979134-1FE7-A0FD-3E34-B2ABE41059CC}"/>
                </a:ext>
              </a:extLst>
            </p:cNvPr>
            <p:cNvSpPr/>
            <p:nvPr/>
          </p:nvSpPr>
          <p:spPr>
            <a:xfrm>
              <a:off x="3032066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" name="Freeform 358">
              <a:extLst>
                <a:ext uri="{FF2B5EF4-FFF2-40B4-BE49-F238E27FC236}">
                  <a16:creationId xmlns:a16="http://schemas.microsoft.com/office/drawing/2014/main" id="{F2D57A9C-1864-EA4C-BEF4-093E07B2232E}"/>
                </a:ext>
              </a:extLst>
            </p:cNvPr>
            <p:cNvSpPr/>
            <p:nvPr/>
          </p:nvSpPr>
          <p:spPr>
            <a:xfrm>
              <a:off x="5124391" y="298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" name="Freeform 359">
              <a:extLst>
                <a:ext uri="{FF2B5EF4-FFF2-40B4-BE49-F238E27FC236}">
                  <a16:creationId xmlns:a16="http://schemas.microsoft.com/office/drawing/2014/main" id="{6C5345DB-A818-661A-75DF-734FBCBFFCC1}"/>
                </a:ext>
              </a:extLst>
            </p:cNvPr>
            <p:cNvSpPr/>
            <p:nvPr/>
          </p:nvSpPr>
          <p:spPr>
            <a:xfrm>
              <a:off x="5394266" y="358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" name="Freeform 360">
              <a:extLst>
                <a:ext uri="{FF2B5EF4-FFF2-40B4-BE49-F238E27FC236}">
                  <a16:creationId xmlns:a16="http://schemas.microsoft.com/office/drawing/2014/main" id="{EB6F3BB2-09FA-3C25-FFB3-34A5C1DD947B}"/>
                </a:ext>
              </a:extLst>
            </p:cNvPr>
            <p:cNvSpPr/>
            <p:nvPr/>
          </p:nvSpPr>
          <p:spPr>
            <a:xfrm>
              <a:off x="5276791" y="429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" name="Freeform 361">
              <a:extLst>
                <a:ext uri="{FF2B5EF4-FFF2-40B4-BE49-F238E27FC236}">
                  <a16:creationId xmlns:a16="http://schemas.microsoft.com/office/drawing/2014/main" id="{2A3F8D8C-650F-19EB-FF7E-A713CCB7D7D0}"/>
                </a:ext>
              </a:extLst>
            </p:cNvPr>
            <p:cNvSpPr/>
            <p:nvPr/>
          </p:nvSpPr>
          <p:spPr>
            <a:xfrm>
              <a:off x="5048191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" name="Freeform 362">
              <a:extLst>
                <a:ext uri="{FF2B5EF4-FFF2-40B4-BE49-F238E27FC236}">
                  <a16:creationId xmlns:a16="http://schemas.microsoft.com/office/drawing/2014/main" id="{E81EA94E-FF81-4399-24EE-0BC6F1208BC8}"/>
                </a:ext>
              </a:extLst>
            </p:cNvPr>
            <p:cNvSpPr/>
            <p:nvPr/>
          </p:nvSpPr>
          <p:spPr>
            <a:xfrm>
              <a:off x="3740091" y="483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" name="Freeform 363">
              <a:extLst>
                <a:ext uri="{FF2B5EF4-FFF2-40B4-BE49-F238E27FC236}">
                  <a16:creationId xmlns:a16="http://schemas.microsoft.com/office/drawing/2014/main" id="{2CA10EC6-EA11-99B3-7BA9-23D0B106DD67}"/>
                </a:ext>
              </a:extLst>
            </p:cNvPr>
            <p:cNvSpPr/>
            <p:nvPr/>
          </p:nvSpPr>
          <p:spPr>
            <a:xfrm>
              <a:off x="5330766" y="416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" name="Freeform 364">
              <a:extLst>
                <a:ext uri="{FF2B5EF4-FFF2-40B4-BE49-F238E27FC236}">
                  <a16:creationId xmlns:a16="http://schemas.microsoft.com/office/drawing/2014/main" id="{18E7FE48-008D-9CEB-241C-B0CE6C303408}"/>
                </a:ext>
              </a:extLst>
            </p:cNvPr>
            <p:cNvSpPr/>
            <p:nvPr/>
          </p:nvSpPr>
          <p:spPr>
            <a:xfrm>
              <a:off x="5327591" y="332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" name="Freeform 365">
              <a:extLst>
                <a:ext uri="{FF2B5EF4-FFF2-40B4-BE49-F238E27FC236}">
                  <a16:creationId xmlns:a16="http://schemas.microsoft.com/office/drawing/2014/main" id="{5E1F9BDE-64EC-6D51-192F-1968B7C8207D}"/>
                </a:ext>
              </a:extLst>
            </p:cNvPr>
            <p:cNvSpPr/>
            <p:nvPr/>
          </p:nvSpPr>
          <p:spPr>
            <a:xfrm>
              <a:off x="3987741" y="258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" name="Freeform 366">
              <a:extLst>
                <a:ext uri="{FF2B5EF4-FFF2-40B4-BE49-F238E27FC236}">
                  <a16:creationId xmlns:a16="http://schemas.microsoft.com/office/drawing/2014/main" id="{99E58BDF-D1A6-E2A1-CAF5-371A61C84882}"/>
                </a:ext>
              </a:extLst>
            </p:cNvPr>
            <p:cNvSpPr/>
            <p:nvPr/>
          </p:nvSpPr>
          <p:spPr>
            <a:xfrm>
              <a:off x="3076516" y="343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" name="Freeform 367">
              <a:extLst>
                <a:ext uri="{FF2B5EF4-FFF2-40B4-BE49-F238E27FC236}">
                  <a16:creationId xmlns:a16="http://schemas.microsoft.com/office/drawing/2014/main" id="{ABC02E82-2C6B-973D-4570-BA54B149CE11}"/>
                </a:ext>
              </a:extLst>
            </p:cNvPr>
            <p:cNvSpPr/>
            <p:nvPr/>
          </p:nvSpPr>
          <p:spPr>
            <a:xfrm>
              <a:off x="4987866" y="466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" name="Freeform 368">
              <a:extLst>
                <a:ext uri="{FF2B5EF4-FFF2-40B4-BE49-F238E27FC236}">
                  <a16:creationId xmlns:a16="http://schemas.microsoft.com/office/drawing/2014/main" id="{5A92FBC6-CAB1-3F2D-034A-05AE2FB61283}"/>
                </a:ext>
              </a:extLst>
            </p:cNvPr>
            <p:cNvSpPr/>
            <p:nvPr/>
          </p:nvSpPr>
          <p:spPr>
            <a:xfrm>
              <a:off x="3463866" y="2839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" name="Freeform 369">
              <a:extLst>
                <a:ext uri="{FF2B5EF4-FFF2-40B4-BE49-F238E27FC236}">
                  <a16:creationId xmlns:a16="http://schemas.microsoft.com/office/drawing/2014/main" id="{94121755-ABD0-5C40-00D6-C0F9F9C2A3E9}"/>
                </a:ext>
              </a:extLst>
            </p:cNvPr>
            <p:cNvSpPr/>
            <p:nvPr/>
          </p:nvSpPr>
          <p:spPr>
            <a:xfrm>
              <a:off x="5299016" y="337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" name="Freeform 370">
              <a:extLst>
                <a:ext uri="{FF2B5EF4-FFF2-40B4-BE49-F238E27FC236}">
                  <a16:creationId xmlns:a16="http://schemas.microsoft.com/office/drawing/2014/main" id="{6EAC7889-E90B-4AB2-15A8-EF8108B9B258}"/>
                </a:ext>
              </a:extLst>
            </p:cNvPr>
            <p:cNvSpPr/>
            <p:nvPr/>
          </p:nvSpPr>
          <p:spPr>
            <a:xfrm>
              <a:off x="3006666" y="359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" name="Freeform 371">
              <a:extLst>
                <a:ext uri="{FF2B5EF4-FFF2-40B4-BE49-F238E27FC236}">
                  <a16:creationId xmlns:a16="http://schemas.microsoft.com/office/drawing/2014/main" id="{47186FC7-D614-6A86-7EC8-AED15D995498}"/>
                </a:ext>
              </a:extLst>
            </p:cNvPr>
            <p:cNvSpPr/>
            <p:nvPr/>
          </p:nvSpPr>
          <p:spPr>
            <a:xfrm>
              <a:off x="5013266" y="291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" name="Freeform 372">
              <a:extLst>
                <a:ext uri="{FF2B5EF4-FFF2-40B4-BE49-F238E27FC236}">
                  <a16:creationId xmlns:a16="http://schemas.microsoft.com/office/drawing/2014/main" id="{D888FEB6-7554-1D25-6EB6-99DD06E057B4}"/>
                </a:ext>
              </a:extLst>
            </p:cNvPr>
            <p:cNvSpPr/>
            <p:nvPr/>
          </p:nvSpPr>
          <p:spPr>
            <a:xfrm>
              <a:off x="3971866" y="492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" name="Freeform 373">
              <a:extLst>
                <a:ext uri="{FF2B5EF4-FFF2-40B4-BE49-F238E27FC236}">
                  <a16:creationId xmlns:a16="http://schemas.microsoft.com/office/drawing/2014/main" id="{14EEB025-BAEF-B81C-2EA1-2336EDC64273}"/>
                </a:ext>
              </a:extLst>
            </p:cNvPr>
            <p:cNvSpPr/>
            <p:nvPr/>
          </p:nvSpPr>
          <p:spPr>
            <a:xfrm>
              <a:off x="5121216" y="302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" name="Freeform 374">
              <a:extLst>
                <a:ext uri="{FF2B5EF4-FFF2-40B4-BE49-F238E27FC236}">
                  <a16:creationId xmlns:a16="http://schemas.microsoft.com/office/drawing/2014/main" id="{9D5D8EA9-960A-CBB1-510A-28B120632545}"/>
                </a:ext>
              </a:extLst>
            </p:cNvPr>
            <p:cNvSpPr/>
            <p:nvPr/>
          </p:nvSpPr>
          <p:spPr>
            <a:xfrm>
              <a:off x="5159316" y="440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" name="Freeform 375">
              <a:extLst>
                <a:ext uri="{FF2B5EF4-FFF2-40B4-BE49-F238E27FC236}">
                  <a16:creationId xmlns:a16="http://schemas.microsoft.com/office/drawing/2014/main" id="{62BB2009-AB30-1227-D114-1920249AE93B}"/>
                </a:ext>
              </a:extLst>
            </p:cNvPr>
            <p:cNvSpPr/>
            <p:nvPr/>
          </p:nvSpPr>
          <p:spPr>
            <a:xfrm>
              <a:off x="4517966" y="488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" name="Freeform 376">
              <a:extLst>
                <a:ext uri="{FF2B5EF4-FFF2-40B4-BE49-F238E27FC236}">
                  <a16:creationId xmlns:a16="http://schemas.microsoft.com/office/drawing/2014/main" id="{97BCE03C-61FE-00E0-AEAD-DA2341F588FF}"/>
                </a:ext>
              </a:extLst>
            </p:cNvPr>
            <p:cNvSpPr/>
            <p:nvPr/>
          </p:nvSpPr>
          <p:spPr>
            <a:xfrm>
              <a:off x="4752916" y="477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" name="Freeform 377">
              <a:extLst>
                <a:ext uri="{FF2B5EF4-FFF2-40B4-BE49-F238E27FC236}">
                  <a16:creationId xmlns:a16="http://schemas.microsoft.com/office/drawing/2014/main" id="{36484633-016E-774A-0BBD-1650A8230A2B}"/>
                </a:ext>
              </a:extLst>
            </p:cNvPr>
            <p:cNvSpPr/>
            <p:nvPr/>
          </p:nvSpPr>
          <p:spPr>
            <a:xfrm>
              <a:off x="5346641" y="392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" name="Freeform 378">
              <a:extLst>
                <a:ext uri="{FF2B5EF4-FFF2-40B4-BE49-F238E27FC236}">
                  <a16:creationId xmlns:a16="http://schemas.microsoft.com/office/drawing/2014/main" id="{4B3408DA-90F8-01FA-77D9-57703E903A3E}"/>
                </a:ext>
              </a:extLst>
            </p:cNvPr>
            <p:cNvSpPr/>
            <p:nvPr/>
          </p:nvSpPr>
          <p:spPr>
            <a:xfrm>
              <a:off x="4495741" y="489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" name="Freeform 379">
              <a:extLst>
                <a:ext uri="{FF2B5EF4-FFF2-40B4-BE49-F238E27FC236}">
                  <a16:creationId xmlns:a16="http://schemas.microsoft.com/office/drawing/2014/main" id="{532DE425-D8F7-A725-D39B-3DD6096B437F}"/>
                </a:ext>
              </a:extLst>
            </p:cNvPr>
            <p:cNvSpPr/>
            <p:nvPr/>
          </p:nvSpPr>
          <p:spPr>
            <a:xfrm>
              <a:off x="4292541" y="492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" name="Freeform 380">
              <a:extLst>
                <a:ext uri="{FF2B5EF4-FFF2-40B4-BE49-F238E27FC236}">
                  <a16:creationId xmlns:a16="http://schemas.microsoft.com/office/drawing/2014/main" id="{8171D1BD-8B25-DB4A-D0CD-F557FC6CDEBD}"/>
                </a:ext>
              </a:extLst>
            </p:cNvPr>
            <p:cNvSpPr/>
            <p:nvPr/>
          </p:nvSpPr>
          <p:spPr>
            <a:xfrm>
              <a:off x="3584516" y="478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" name="Freeform 381">
              <a:extLst>
                <a:ext uri="{FF2B5EF4-FFF2-40B4-BE49-F238E27FC236}">
                  <a16:creationId xmlns:a16="http://schemas.microsoft.com/office/drawing/2014/main" id="{0167B844-35D6-27E1-E81F-15D7B9F2D594}"/>
                </a:ext>
              </a:extLst>
            </p:cNvPr>
            <p:cNvSpPr/>
            <p:nvPr/>
          </p:nvSpPr>
          <p:spPr>
            <a:xfrm>
              <a:off x="4930716" y="461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" name="Freeform 382">
              <a:extLst>
                <a:ext uri="{FF2B5EF4-FFF2-40B4-BE49-F238E27FC236}">
                  <a16:creationId xmlns:a16="http://schemas.microsoft.com/office/drawing/2014/main" id="{75DF0F0F-A4ED-C440-503D-225C06916886}"/>
                </a:ext>
              </a:extLst>
            </p:cNvPr>
            <p:cNvSpPr/>
            <p:nvPr/>
          </p:nvSpPr>
          <p:spPr>
            <a:xfrm>
              <a:off x="2946341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" name="Freeform 383">
              <a:extLst>
                <a:ext uri="{FF2B5EF4-FFF2-40B4-BE49-F238E27FC236}">
                  <a16:creationId xmlns:a16="http://schemas.microsoft.com/office/drawing/2014/main" id="{4C0A22E0-916C-1E2D-2E5F-A3B9C6E66E56}"/>
                </a:ext>
              </a:extLst>
            </p:cNvPr>
            <p:cNvSpPr/>
            <p:nvPr/>
          </p:nvSpPr>
          <p:spPr>
            <a:xfrm>
              <a:off x="4225866" y="257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" name="Freeform 384">
              <a:extLst>
                <a:ext uri="{FF2B5EF4-FFF2-40B4-BE49-F238E27FC236}">
                  <a16:creationId xmlns:a16="http://schemas.microsoft.com/office/drawing/2014/main" id="{6912BF23-9BD0-6605-0851-9B61AC50F68B}"/>
                </a:ext>
              </a:extLst>
            </p:cNvPr>
            <p:cNvSpPr/>
            <p:nvPr/>
          </p:nvSpPr>
          <p:spPr>
            <a:xfrm>
              <a:off x="5276791" y="349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" name="Freeform 385">
              <a:extLst>
                <a:ext uri="{FF2B5EF4-FFF2-40B4-BE49-F238E27FC236}">
                  <a16:creationId xmlns:a16="http://schemas.microsoft.com/office/drawing/2014/main" id="{1C2BEC4E-DDCA-AF48-9405-626A9BF7EFF1}"/>
                </a:ext>
              </a:extLst>
            </p:cNvPr>
            <p:cNvSpPr/>
            <p:nvPr/>
          </p:nvSpPr>
          <p:spPr>
            <a:xfrm>
              <a:off x="4025841" y="492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" name="Freeform 386">
              <a:extLst>
                <a:ext uri="{FF2B5EF4-FFF2-40B4-BE49-F238E27FC236}">
                  <a16:creationId xmlns:a16="http://schemas.microsoft.com/office/drawing/2014/main" id="{16E37878-50C1-029A-5A15-DAE322F69410}"/>
                </a:ext>
              </a:extLst>
            </p:cNvPr>
            <p:cNvSpPr/>
            <p:nvPr/>
          </p:nvSpPr>
          <p:spPr>
            <a:xfrm>
              <a:off x="5172016" y="320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" name="Freeform 387">
              <a:extLst>
                <a:ext uri="{FF2B5EF4-FFF2-40B4-BE49-F238E27FC236}">
                  <a16:creationId xmlns:a16="http://schemas.microsoft.com/office/drawing/2014/main" id="{9507B1FA-78F7-2C57-1E91-277AAC42AC2D}"/>
                </a:ext>
              </a:extLst>
            </p:cNvPr>
            <p:cNvSpPr/>
            <p:nvPr/>
          </p:nvSpPr>
          <p:spPr>
            <a:xfrm>
              <a:off x="5299016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" name="Freeform 388">
              <a:extLst>
                <a:ext uri="{FF2B5EF4-FFF2-40B4-BE49-F238E27FC236}">
                  <a16:creationId xmlns:a16="http://schemas.microsoft.com/office/drawing/2014/main" id="{9ED92BDD-0F18-A9F9-1291-581B19366304}"/>
                </a:ext>
              </a:extLst>
            </p:cNvPr>
            <p:cNvSpPr/>
            <p:nvPr/>
          </p:nvSpPr>
          <p:spPr>
            <a:xfrm>
              <a:off x="5302191" y="373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" name="Freeform 389">
              <a:extLst>
                <a:ext uri="{FF2B5EF4-FFF2-40B4-BE49-F238E27FC236}">
                  <a16:creationId xmlns:a16="http://schemas.microsoft.com/office/drawing/2014/main" id="{DEF8C089-0E5E-C3A2-2F4F-F39C2FEB9DB3}"/>
                </a:ext>
              </a:extLst>
            </p:cNvPr>
            <p:cNvSpPr/>
            <p:nvPr/>
          </p:nvSpPr>
          <p:spPr>
            <a:xfrm>
              <a:off x="3571816" y="269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" name="Freeform 390">
              <a:extLst>
                <a:ext uri="{FF2B5EF4-FFF2-40B4-BE49-F238E27FC236}">
                  <a16:creationId xmlns:a16="http://schemas.microsoft.com/office/drawing/2014/main" id="{C7932F4A-0A40-2925-67B2-854910113DB5}"/>
                </a:ext>
              </a:extLst>
            </p:cNvPr>
            <p:cNvSpPr/>
            <p:nvPr/>
          </p:nvSpPr>
          <p:spPr>
            <a:xfrm>
              <a:off x="3701991" y="485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" name="Freeform 391">
              <a:extLst>
                <a:ext uri="{FF2B5EF4-FFF2-40B4-BE49-F238E27FC236}">
                  <a16:creationId xmlns:a16="http://schemas.microsoft.com/office/drawing/2014/main" id="{932B5C02-FCDD-9200-9BAF-3482C1B5669C}"/>
                </a:ext>
              </a:extLst>
            </p:cNvPr>
            <p:cNvSpPr/>
            <p:nvPr/>
          </p:nvSpPr>
          <p:spPr>
            <a:xfrm>
              <a:off x="4768791" y="2760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" name="Freeform 392">
              <a:extLst>
                <a:ext uri="{FF2B5EF4-FFF2-40B4-BE49-F238E27FC236}">
                  <a16:creationId xmlns:a16="http://schemas.microsoft.com/office/drawing/2014/main" id="{15B70FA8-5847-2B95-75EE-78DC1B58BB36}"/>
                </a:ext>
              </a:extLst>
            </p:cNvPr>
            <p:cNvSpPr/>
            <p:nvPr/>
          </p:nvSpPr>
          <p:spPr>
            <a:xfrm>
              <a:off x="3479741" y="473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" name="Freeform 393">
              <a:extLst>
                <a:ext uri="{FF2B5EF4-FFF2-40B4-BE49-F238E27FC236}">
                  <a16:creationId xmlns:a16="http://schemas.microsoft.com/office/drawing/2014/main" id="{CDDF2126-1022-771E-790B-C25E976AFEF2}"/>
                </a:ext>
              </a:extLst>
            </p:cNvPr>
            <p:cNvSpPr/>
            <p:nvPr/>
          </p:nvSpPr>
          <p:spPr>
            <a:xfrm>
              <a:off x="4895791" y="459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" name="Freeform 394">
              <a:extLst>
                <a:ext uri="{FF2B5EF4-FFF2-40B4-BE49-F238E27FC236}">
                  <a16:creationId xmlns:a16="http://schemas.microsoft.com/office/drawing/2014/main" id="{6E7A54BE-19DC-9ABB-C9FD-83221011DDEA}"/>
                </a:ext>
              </a:extLst>
            </p:cNvPr>
            <p:cNvSpPr/>
            <p:nvPr/>
          </p:nvSpPr>
          <p:spPr>
            <a:xfrm>
              <a:off x="5152966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" name="Freeform 395">
              <a:extLst>
                <a:ext uri="{FF2B5EF4-FFF2-40B4-BE49-F238E27FC236}">
                  <a16:creationId xmlns:a16="http://schemas.microsoft.com/office/drawing/2014/main" id="{B550B25C-B8E4-4F7F-E250-FF60A0CF6725}"/>
                </a:ext>
              </a:extLst>
            </p:cNvPr>
            <p:cNvSpPr/>
            <p:nvPr/>
          </p:nvSpPr>
          <p:spPr>
            <a:xfrm>
              <a:off x="4571941" y="481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" name="Freeform 396">
              <a:extLst>
                <a:ext uri="{FF2B5EF4-FFF2-40B4-BE49-F238E27FC236}">
                  <a16:creationId xmlns:a16="http://schemas.microsoft.com/office/drawing/2014/main" id="{532E5A9A-94F0-C73A-4752-25533E233510}"/>
                </a:ext>
              </a:extLst>
            </p:cNvPr>
            <p:cNvSpPr/>
            <p:nvPr/>
          </p:nvSpPr>
          <p:spPr>
            <a:xfrm>
              <a:off x="3079691" y="438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" name="Freeform 397">
              <a:extLst>
                <a:ext uri="{FF2B5EF4-FFF2-40B4-BE49-F238E27FC236}">
                  <a16:creationId xmlns:a16="http://schemas.microsoft.com/office/drawing/2014/main" id="{90646407-E8D0-FFDC-2BA8-FE6099A534BD}"/>
                </a:ext>
              </a:extLst>
            </p:cNvPr>
            <p:cNvSpPr/>
            <p:nvPr/>
          </p:nvSpPr>
          <p:spPr>
            <a:xfrm>
              <a:off x="4495741" y="484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" name="Freeform 398">
              <a:extLst>
                <a:ext uri="{FF2B5EF4-FFF2-40B4-BE49-F238E27FC236}">
                  <a16:creationId xmlns:a16="http://schemas.microsoft.com/office/drawing/2014/main" id="{94C35E4C-B8A1-EE78-CA21-973DF9F341F1}"/>
                </a:ext>
              </a:extLst>
            </p:cNvPr>
            <p:cNvSpPr/>
            <p:nvPr/>
          </p:nvSpPr>
          <p:spPr>
            <a:xfrm>
              <a:off x="3047941" y="315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" name="Freeform 399">
              <a:extLst>
                <a:ext uri="{FF2B5EF4-FFF2-40B4-BE49-F238E27FC236}">
                  <a16:creationId xmlns:a16="http://schemas.microsoft.com/office/drawing/2014/main" id="{769D0C86-E909-FCCA-2B3E-08FFB3696876}"/>
                </a:ext>
              </a:extLst>
            </p:cNvPr>
            <p:cNvSpPr/>
            <p:nvPr/>
          </p:nvSpPr>
          <p:spPr>
            <a:xfrm>
              <a:off x="5225991" y="347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" name="Freeform 400">
              <a:extLst>
                <a:ext uri="{FF2B5EF4-FFF2-40B4-BE49-F238E27FC236}">
                  <a16:creationId xmlns:a16="http://schemas.microsoft.com/office/drawing/2014/main" id="{AE9CF444-D187-C896-D5F3-FA13B475E23A}"/>
                </a:ext>
              </a:extLst>
            </p:cNvPr>
            <p:cNvSpPr/>
            <p:nvPr/>
          </p:nvSpPr>
          <p:spPr>
            <a:xfrm>
              <a:off x="3863916" y="258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" name="Freeform 401">
              <a:extLst>
                <a:ext uri="{FF2B5EF4-FFF2-40B4-BE49-F238E27FC236}">
                  <a16:creationId xmlns:a16="http://schemas.microsoft.com/office/drawing/2014/main" id="{0C219B45-89DB-2542-B94C-20D6E86156CF}"/>
                </a:ext>
              </a:extLst>
            </p:cNvPr>
            <p:cNvSpPr/>
            <p:nvPr/>
          </p:nvSpPr>
          <p:spPr>
            <a:xfrm>
              <a:off x="4495741" y="485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" name="Freeform 402">
              <a:extLst>
                <a:ext uri="{FF2B5EF4-FFF2-40B4-BE49-F238E27FC236}">
                  <a16:creationId xmlns:a16="http://schemas.microsoft.com/office/drawing/2014/main" id="{23323C0A-2156-19CF-7AE1-F44BAF1EA795}"/>
                </a:ext>
              </a:extLst>
            </p:cNvPr>
            <p:cNvSpPr/>
            <p:nvPr/>
          </p:nvSpPr>
          <p:spPr>
            <a:xfrm>
              <a:off x="3632141" y="484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" name="Freeform 403">
              <a:extLst>
                <a:ext uri="{FF2B5EF4-FFF2-40B4-BE49-F238E27FC236}">
                  <a16:creationId xmlns:a16="http://schemas.microsoft.com/office/drawing/2014/main" id="{5CE83856-C455-A1F6-6438-BDDF2644FA44}"/>
                </a:ext>
              </a:extLst>
            </p:cNvPr>
            <p:cNvSpPr/>
            <p:nvPr/>
          </p:nvSpPr>
          <p:spPr>
            <a:xfrm>
              <a:off x="3832166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" name="Freeform 404">
              <a:extLst>
                <a:ext uri="{FF2B5EF4-FFF2-40B4-BE49-F238E27FC236}">
                  <a16:creationId xmlns:a16="http://schemas.microsoft.com/office/drawing/2014/main" id="{2F27622C-09EE-8EE7-ADCE-0BDA4D109CCC}"/>
                </a:ext>
              </a:extLst>
            </p:cNvPr>
            <p:cNvSpPr/>
            <p:nvPr/>
          </p:nvSpPr>
          <p:spPr>
            <a:xfrm>
              <a:off x="3555941" y="268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" name="Freeform 405">
              <a:extLst>
                <a:ext uri="{FF2B5EF4-FFF2-40B4-BE49-F238E27FC236}">
                  <a16:creationId xmlns:a16="http://schemas.microsoft.com/office/drawing/2014/main" id="{1E1BD9DF-DA75-C619-0900-B754733F172D}"/>
                </a:ext>
              </a:extLst>
            </p:cNvPr>
            <p:cNvSpPr/>
            <p:nvPr/>
          </p:nvSpPr>
          <p:spPr>
            <a:xfrm>
              <a:off x="4724341" y="470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" name="Freeform 406">
              <a:extLst>
                <a:ext uri="{FF2B5EF4-FFF2-40B4-BE49-F238E27FC236}">
                  <a16:creationId xmlns:a16="http://schemas.microsoft.com/office/drawing/2014/main" id="{7BA35DF5-965F-0F4C-C45A-38E2A8B6141C}"/>
                </a:ext>
              </a:extLst>
            </p:cNvPr>
            <p:cNvSpPr/>
            <p:nvPr/>
          </p:nvSpPr>
          <p:spPr>
            <a:xfrm>
              <a:off x="4438591" y="263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" name="Freeform 407">
              <a:extLst>
                <a:ext uri="{FF2B5EF4-FFF2-40B4-BE49-F238E27FC236}">
                  <a16:creationId xmlns:a16="http://schemas.microsoft.com/office/drawing/2014/main" id="{4CC6FAF8-7953-1AA4-2357-2E8001D3B913}"/>
                </a:ext>
              </a:extLst>
            </p:cNvPr>
            <p:cNvSpPr/>
            <p:nvPr/>
          </p:nvSpPr>
          <p:spPr>
            <a:xfrm>
              <a:off x="3425766" y="272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" name="Freeform 408">
              <a:extLst>
                <a:ext uri="{FF2B5EF4-FFF2-40B4-BE49-F238E27FC236}">
                  <a16:creationId xmlns:a16="http://schemas.microsoft.com/office/drawing/2014/main" id="{5EC9F236-BFA2-2425-A053-B1C59B6186A2}"/>
                </a:ext>
              </a:extLst>
            </p:cNvPr>
            <p:cNvSpPr/>
            <p:nvPr/>
          </p:nvSpPr>
          <p:spPr>
            <a:xfrm>
              <a:off x="4733866" y="279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" name="Freeform 409">
              <a:extLst>
                <a:ext uri="{FF2B5EF4-FFF2-40B4-BE49-F238E27FC236}">
                  <a16:creationId xmlns:a16="http://schemas.microsoft.com/office/drawing/2014/main" id="{34733188-CF49-2601-7859-E1BB2E60101F}"/>
                </a:ext>
              </a:extLst>
            </p:cNvPr>
            <p:cNvSpPr/>
            <p:nvPr/>
          </p:nvSpPr>
          <p:spPr>
            <a:xfrm>
              <a:off x="4759266" y="467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" name="Freeform 410">
              <a:extLst>
                <a:ext uri="{FF2B5EF4-FFF2-40B4-BE49-F238E27FC236}">
                  <a16:creationId xmlns:a16="http://schemas.microsoft.com/office/drawing/2014/main" id="{2511BC35-5CFB-18D6-43A5-54143CF000A1}"/>
                </a:ext>
              </a:extLst>
            </p:cNvPr>
            <p:cNvSpPr/>
            <p:nvPr/>
          </p:nvSpPr>
          <p:spPr>
            <a:xfrm>
              <a:off x="3581341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" name="Freeform 411">
              <a:extLst>
                <a:ext uri="{FF2B5EF4-FFF2-40B4-BE49-F238E27FC236}">
                  <a16:creationId xmlns:a16="http://schemas.microsoft.com/office/drawing/2014/main" id="{609E7670-1244-D113-6F4E-2A6D93844A25}"/>
                </a:ext>
              </a:extLst>
            </p:cNvPr>
            <p:cNvSpPr/>
            <p:nvPr/>
          </p:nvSpPr>
          <p:spPr>
            <a:xfrm>
              <a:off x="3267016" y="465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" name="Freeform 412">
              <a:extLst>
                <a:ext uri="{FF2B5EF4-FFF2-40B4-BE49-F238E27FC236}">
                  <a16:creationId xmlns:a16="http://schemas.microsoft.com/office/drawing/2014/main" id="{7088B57E-8F10-FFD6-27E5-4B673574430C}"/>
                </a:ext>
              </a:extLst>
            </p:cNvPr>
            <p:cNvSpPr/>
            <p:nvPr/>
          </p:nvSpPr>
          <p:spPr>
            <a:xfrm>
              <a:off x="5092641" y="426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" name="Freeform 413">
              <a:extLst>
                <a:ext uri="{FF2B5EF4-FFF2-40B4-BE49-F238E27FC236}">
                  <a16:creationId xmlns:a16="http://schemas.microsoft.com/office/drawing/2014/main" id="{874CE00A-7ECA-68E9-7AF4-1B4C7F3DE93D}"/>
                </a:ext>
              </a:extLst>
            </p:cNvPr>
            <p:cNvSpPr/>
            <p:nvPr/>
          </p:nvSpPr>
          <p:spPr>
            <a:xfrm>
              <a:off x="3574991" y="484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" name="Freeform 414">
              <a:extLst>
                <a:ext uri="{FF2B5EF4-FFF2-40B4-BE49-F238E27FC236}">
                  <a16:creationId xmlns:a16="http://schemas.microsoft.com/office/drawing/2014/main" id="{88CD7430-D5A3-CBD7-AB08-2B17BCCE1E79}"/>
                </a:ext>
              </a:extLst>
            </p:cNvPr>
            <p:cNvSpPr/>
            <p:nvPr/>
          </p:nvSpPr>
          <p:spPr>
            <a:xfrm>
              <a:off x="2886016" y="342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" name="Freeform 415">
              <a:extLst>
                <a:ext uri="{FF2B5EF4-FFF2-40B4-BE49-F238E27FC236}">
                  <a16:creationId xmlns:a16="http://schemas.microsoft.com/office/drawing/2014/main" id="{598E7AD7-5D37-12C1-0130-E9D738A4C278}"/>
                </a:ext>
              </a:extLst>
            </p:cNvPr>
            <p:cNvSpPr/>
            <p:nvPr/>
          </p:nvSpPr>
          <p:spPr>
            <a:xfrm>
              <a:off x="3114616" y="298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" name="Freeform 416">
              <a:extLst>
                <a:ext uri="{FF2B5EF4-FFF2-40B4-BE49-F238E27FC236}">
                  <a16:creationId xmlns:a16="http://schemas.microsoft.com/office/drawing/2014/main" id="{C56A9411-6268-CCF0-B66A-B68280242E52}"/>
                </a:ext>
              </a:extLst>
            </p:cNvPr>
            <p:cNvSpPr/>
            <p:nvPr/>
          </p:nvSpPr>
          <p:spPr>
            <a:xfrm>
              <a:off x="4568766" y="481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" name="Freeform 417">
              <a:extLst>
                <a:ext uri="{FF2B5EF4-FFF2-40B4-BE49-F238E27FC236}">
                  <a16:creationId xmlns:a16="http://schemas.microsoft.com/office/drawing/2014/main" id="{B4933299-3AF1-70B1-8DB6-E1A32A5A279A}"/>
                </a:ext>
              </a:extLst>
            </p:cNvPr>
            <p:cNvSpPr/>
            <p:nvPr/>
          </p:nvSpPr>
          <p:spPr>
            <a:xfrm>
              <a:off x="2927291" y="430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" name="Freeform 418">
              <a:extLst>
                <a:ext uri="{FF2B5EF4-FFF2-40B4-BE49-F238E27FC236}">
                  <a16:creationId xmlns:a16="http://schemas.microsoft.com/office/drawing/2014/main" id="{CCF8561C-808A-BBC3-E2B2-3E180074B8E2}"/>
                </a:ext>
              </a:extLst>
            </p:cNvPr>
            <p:cNvSpPr/>
            <p:nvPr/>
          </p:nvSpPr>
          <p:spPr>
            <a:xfrm>
              <a:off x="4778316" y="287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" name="Freeform 419">
              <a:extLst>
                <a:ext uri="{FF2B5EF4-FFF2-40B4-BE49-F238E27FC236}">
                  <a16:creationId xmlns:a16="http://schemas.microsoft.com/office/drawing/2014/main" id="{CA337105-8147-5070-456B-BA3898294699}"/>
                </a:ext>
              </a:extLst>
            </p:cNvPr>
            <p:cNvSpPr/>
            <p:nvPr/>
          </p:nvSpPr>
          <p:spPr>
            <a:xfrm>
              <a:off x="4505266" y="269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" name="Freeform 420">
              <a:extLst>
                <a:ext uri="{FF2B5EF4-FFF2-40B4-BE49-F238E27FC236}">
                  <a16:creationId xmlns:a16="http://schemas.microsoft.com/office/drawing/2014/main" id="{FA04558E-5580-F5FC-0317-886A616A2192}"/>
                </a:ext>
              </a:extLst>
            </p:cNvPr>
            <p:cNvSpPr/>
            <p:nvPr/>
          </p:nvSpPr>
          <p:spPr>
            <a:xfrm>
              <a:off x="3752791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" name="Freeform 421">
              <a:extLst>
                <a:ext uri="{FF2B5EF4-FFF2-40B4-BE49-F238E27FC236}">
                  <a16:creationId xmlns:a16="http://schemas.microsoft.com/office/drawing/2014/main" id="{75BB7598-059C-FA06-C1FF-50183BF4E275}"/>
                </a:ext>
              </a:extLst>
            </p:cNvPr>
            <p:cNvSpPr/>
            <p:nvPr/>
          </p:nvSpPr>
          <p:spPr>
            <a:xfrm>
              <a:off x="2851091" y="338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" name="Freeform 422">
              <a:extLst>
                <a:ext uri="{FF2B5EF4-FFF2-40B4-BE49-F238E27FC236}">
                  <a16:creationId xmlns:a16="http://schemas.microsoft.com/office/drawing/2014/main" id="{E4F963FF-BE14-96F2-875A-A4CBD8D8B7BA}"/>
                </a:ext>
              </a:extLst>
            </p:cNvPr>
            <p:cNvSpPr/>
            <p:nvPr/>
          </p:nvSpPr>
          <p:spPr>
            <a:xfrm>
              <a:off x="4457641" y="483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" name="Freeform 423">
              <a:extLst>
                <a:ext uri="{FF2B5EF4-FFF2-40B4-BE49-F238E27FC236}">
                  <a16:creationId xmlns:a16="http://schemas.microsoft.com/office/drawing/2014/main" id="{8C017ED1-B720-7DC9-FF19-A6FD26BD68CF}"/>
                </a:ext>
              </a:extLst>
            </p:cNvPr>
            <p:cNvSpPr/>
            <p:nvPr/>
          </p:nvSpPr>
          <p:spPr>
            <a:xfrm>
              <a:off x="3232091" y="466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" name="Freeform 424">
              <a:extLst>
                <a:ext uri="{FF2B5EF4-FFF2-40B4-BE49-F238E27FC236}">
                  <a16:creationId xmlns:a16="http://schemas.microsoft.com/office/drawing/2014/main" id="{97F662EA-C600-C101-342C-60B86441568C}"/>
                </a:ext>
              </a:extLst>
            </p:cNvPr>
            <p:cNvSpPr/>
            <p:nvPr/>
          </p:nvSpPr>
          <p:spPr>
            <a:xfrm>
              <a:off x="381629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" name="Freeform 425">
              <a:extLst>
                <a:ext uri="{FF2B5EF4-FFF2-40B4-BE49-F238E27FC236}">
                  <a16:creationId xmlns:a16="http://schemas.microsoft.com/office/drawing/2014/main" id="{5F3E3B83-2D5F-1CAD-DF63-59FCE4C1149D}"/>
                </a:ext>
              </a:extLst>
            </p:cNvPr>
            <p:cNvSpPr/>
            <p:nvPr/>
          </p:nvSpPr>
          <p:spPr>
            <a:xfrm>
              <a:off x="3673416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" name="Freeform 426">
              <a:extLst>
                <a:ext uri="{FF2B5EF4-FFF2-40B4-BE49-F238E27FC236}">
                  <a16:creationId xmlns:a16="http://schemas.microsoft.com/office/drawing/2014/main" id="{32AD641F-A0DF-461E-58E4-41E6657C05EC}"/>
                </a:ext>
              </a:extLst>
            </p:cNvPr>
            <p:cNvSpPr/>
            <p:nvPr/>
          </p:nvSpPr>
          <p:spPr>
            <a:xfrm>
              <a:off x="2609791" y="3528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" name="Freeform 427">
              <a:extLst>
                <a:ext uri="{FF2B5EF4-FFF2-40B4-BE49-F238E27FC236}">
                  <a16:creationId xmlns:a16="http://schemas.microsoft.com/office/drawing/2014/main" id="{1643FF55-1914-0B82-A4DC-6C68D6A51858}"/>
                </a:ext>
              </a:extLst>
            </p:cNvPr>
            <p:cNvSpPr/>
            <p:nvPr/>
          </p:nvSpPr>
          <p:spPr>
            <a:xfrm>
              <a:off x="3879791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" name="Freeform 428">
              <a:extLst>
                <a:ext uri="{FF2B5EF4-FFF2-40B4-BE49-F238E27FC236}">
                  <a16:creationId xmlns:a16="http://schemas.microsoft.com/office/drawing/2014/main" id="{CFAE35AA-3C24-00DD-1D6C-F1847B497082}"/>
                </a:ext>
              </a:extLst>
            </p:cNvPr>
            <p:cNvSpPr/>
            <p:nvPr/>
          </p:nvSpPr>
          <p:spPr>
            <a:xfrm>
              <a:off x="2638366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" name="Freeform 429">
              <a:extLst>
                <a:ext uri="{FF2B5EF4-FFF2-40B4-BE49-F238E27FC236}">
                  <a16:creationId xmlns:a16="http://schemas.microsoft.com/office/drawing/2014/main" id="{BB4FE3FE-54C5-033D-4390-32BBE36120C1}"/>
                </a:ext>
              </a:extLst>
            </p:cNvPr>
            <p:cNvSpPr/>
            <p:nvPr/>
          </p:nvSpPr>
          <p:spPr>
            <a:xfrm>
              <a:off x="4079816" y="255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" name="Freeform 430">
              <a:extLst>
                <a:ext uri="{FF2B5EF4-FFF2-40B4-BE49-F238E27FC236}">
                  <a16:creationId xmlns:a16="http://schemas.microsoft.com/office/drawing/2014/main" id="{A8AA3611-9F8D-C87D-B2AD-AC636CEBD20A}"/>
                </a:ext>
              </a:extLst>
            </p:cNvPr>
            <p:cNvSpPr/>
            <p:nvPr/>
          </p:nvSpPr>
          <p:spPr>
            <a:xfrm>
              <a:off x="4806891" y="427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" name="Freeform 431">
              <a:extLst>
                <a:ext uri="{FF2B5EF4-FFF2-40B4-BE49-F238E27FC236}">
                  <a16:creationId xmlns:a16="http://schemas.microsoft.com/office/drawing/2014/main" id="{B4FD579B-DE09-0A0D-B4E1-E96CE53918CC}"/>
                </a:ext>
              </a:extLst>
            </p:cNvPr>
            <p:cNvSpPr/>
            <p:nvPr/>
          </p:nvSpPr>
          <p:spPr>
            <a:xfrm>
              <a:off x="4946591" y="3890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" name="Freeform 432">
              <a:extLst>
                <a:ext uri="{FF2B5EF4-FFF2-40B4-BE49-F238E27FC236}">
                  <a16:creationId xmlns:a16="http://schemas.microsoft.com/office/drawing/2014/main" id="{F53EE983-B5B4-37BF-4F8F-0BE0696C793F}"/>
                </a:ext>
              </a:extLst>
            </p:cNvPr>
            <p:cNvSpPr/>
            <p:nvPr/>
          </p:nvSpPr>
          <p:spPr>
            <a:xfrm>
              <a:off x="4340166" y="265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" name="Freeform 433">
              <a:extLst>
                <a:ext uri="{FF2B5EF4-FFF2-40B4-BE49-F238E27FC236}">
                  <a16:creationId xmlns:a16="http://schemas.microsoft.com/office/drawing/2014/main" id="{9A1769BB-593C-A00D-78D4-1DD1E46DAC51}"/>
                </a:ext>
              </a:extLst>
            </p:cNvPr>
            <p:cNvSpPr/>
            <p:nvPr/>
          </p:nvSpPr>
          <p:spPr>
            <a:xfrm>
              <a:off x="3235266" y="474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" name="Freeform 434">
              <a:extLst>
                <a:ext uri="{FF2B5EF4-FFF2-40B4-BE49-F238E27FC236}">
                  <a16:creationId xmlns:a16="http://schemas.microsoft.com/office/drawing/2014/main" id="{FE164203-CF0C-BA74-CEAF-BC27ACF7C900}"/>
                </a:ext>
              </a:extLst>
            </p:cNvPr>
            <p:cNvSpPr/>
            <p:nvPr/>
          </p:nvSpPr>
          <p:spPr>
            <a:xfrm>
              <a:off x="3701991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" name="Freeform 435">
              <a:extLst>
                <a:ext uri="{FF2B5EF4-FFF2-40B4-BE49-F238E27FC236}">
                  <a16:creationId xmlns:a16="http://schemas.microsoft.com/office/drawing/2014/main" id="{6258555C-BBFC-AD0E-9581-D36B8CA0DA95}"/>
                </a:ext>
              </a:extLst>
            </p:cNvPr>
            <p:cNvSpPr/>
            <p:nvPr/>
          </p:nvSpPr>
          <p:spPr>
            <a:xfrm>
              <a:off x="4044891" y="485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" name="Freeform 436">
              <a:extLst>
                <a:ext uri="{FF2B5EF4-FFF2-40B4-BE49-F238E27FC236}">
                  <a16:creationId xmlns:a16="http://schemas.microsoft.com/office/drawing/2014/main" id="{D093D2B5-05B3-E674-E373-188B94CBE6AA}"/>
                </a:ext>
              </a:extLst>
            </p:cNvPr>
            <p:cNvSpPr/>
            <p:nvPr/>
          </p:nvSpPr>
          <p:spPr>
            <a:xfrm>
              <a:off x="3238441" y="475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" name="Freeform 437">
              <a:extLst>
                <a:ext uri="{FF2B5EF4-FFF2-40B4-BE49-F238E27FC236}">
                  <a16:creationId xmlns:a16="http://schemas.microsoft.com/office/drawing/2014/main" id="{F93EAA5D-D847-B208-6016-C6CD9CED9162}"/>
                </a:ext>
              </a:extLst>
            </p:cNvPr>
            <p:cNvSpPr/>
            <p:nvPr/>
          </p:nvSpPr>
          <p:spPr>
            <a:xfrm>
              <a:off x="3508316" y="486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" name="Freeform 438">
              <a:extLst>
                <a:ext uri="{FF2B5EF4-FFF2-40B4-BE49-F238E27FC236}">
                  <a16:creationId xmlns:a16="http://schemas.microsoft.com/office/drawing/2014/main" id="{25342A6B-0317-1E2C-D13E-44FECCFB7979}"/>
                </a:ext>
              </a:extLst>
            </p:cNvPr>
            <p:cNvSpPr/>
            <p:nvPr/>
          </p:nvSpPr>
          <p:spPr>
            <a:xfrm>
              <a:off x="4670366" y="442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" name="Freeform 439">
              <a:extLst>
                <a:ext uri="{FF2B5EF4-FFF2-40B4-BE49-F238E27FC236}">
                  <a16:creationId xmlns:a16="http://schemas.microsoft.com/office/drawing/2014/main" id="{7C7E0610-71DA-4D46-7C1A-B185FB884D56}"/>
                </a:ext>
              </a:extLst>
            </p:cNvPr>
            <p:cNvSpPr/>
            <p:nvPr/>
          </p:nvSpPr>
          <p:spPr>
            <a:xfrm>
              <a:off x="3120966" y="471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" name="Freeform 440">
              <a:extLst>
                <a:ext uri="{FF2B5EF4-FFF2-40B4-BE49-F238E27FC236}">
                  <a16:creationId xmlns:a16="http://schemas.microsoft.com/office/drawing/2014/main" id="{EB7144FA-72F0-6150-6368-3F5587E2EC04}"/>
                </a:ext>
              </a:extLst>
            </p:cNvPr>
            <p:cNvSpPr/>
            <p:nvPr/>
          </p:nvSpPr>
          <p:spPr>
            <a:xfrm>
              <a:off x="4648141" y="444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" name="Freeform 441">
              <a:extLst>
                <a:ext uri="{FF2B5EF4-FFF2-40B4-BE49-F238E27FC236}">
                  <a16:creationId xmlns:a16="http://schemas.microsoft.com/office/drawing/2014/main" id="{DE66F1DB-B7B6-8382-0B3F-F88CF94B29EE}"/>
                </a:ext>
              </a:extLst>
            </p:cNvPr>
            <p:cNvSpPr/>
            <p:nvPr/>
          </p:nvSpPr>
          <p:spPr>
            <a:xfrm>
              <a:off x="2714566" y="431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" name="Freeform 442">
              <a:extLst>
                <a:ext uri="{FF2B5EF4-FFF2-40B4-BE49-F238E27FC236}">
                  <a16:creationId xmlns:a16="http://schemas.microsoft.com/office/drawing/2014/main" id="{D1B207B4-5029-A28F-5D85-CD68EFC12323}"/>
                </a:ext>
              </a:extLst>
            </p:cNvPr>
            <p:cNvSpPr/>
            <p:nvPr/>
          </p:nvSpPr>
          <p:spPr>
            <a:xfrm>
              <a:off x="2600266" y="332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" name="Freeform 443">
              <a:extLst>
                <a:ext uri="{FF2B5EF4-FFF2-40B4-BE49-F238E27FC236}">
                  <a16:creationId xmlns:a16="http://schemas.microsoft.com/office/drawing/2014/main" id="{2674E669-E65A-F90B-08F7-CF2781151A54}"/>
                </a:ext>
              </a:extLst>
            </p:cNvPr>
            <p:cNvSpPr/>
            <p:nvPr/>
          </p:nvSpPr>
          <p:spPr>
            <a:xfrm>
              <a:off x="4279841" y="266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" name="Freeform 444">
              <a:extLst>
                <a:ext uri="{FF2B5EF4-FFF2-40B4-BE49-F238E27FC236}">
                  <a16:creationId xmlns:a16="http://schemas.microsoft.com/office/drawing/2014/main" id="{57EDC8C6-3E3D-7D6A-05B7-14983E5F844D}"/>
                </a:ext>
              </a:extLst>
            </p:cNvPr>
            <p:cNvSpPr/>
            <p:nvPr/>
          </p:nvSpPr>
          <p:spPr>
            <a:xfrm>
              <a:off x="4892616" y="390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" name="Freeform 445">
              <a:extLst>
                <a:ext uri="{FF2B5EF4-FFF2-40B4-BE49-F238E27FC236}">
                  <a16:creationId xmlns:a16="http://schemas.microsoft.com/office/drawing/2014/main" id="{42D6B010-2652-8657-0D1B-7BE2FFA45B80}"/>
                </a:ext>
              </a:extLst>
            </p:cNvPr>
            <p:cNvSpPr/>
            <p:nvPr/>
          </p:nvSpPr>
          <p:spPr>
            <a:xfrm>
              <a:off x="2565341" y="353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" name="Freeform 446">
              <a:extLst>
                <a:ext uri="{FF2B5EF4-FFF2-40B4-BE49-F238E27FC236}">
                  <a16:creationId xmlns:a16="http://schemas.microsoft.com/office/drawing/2014/main" id="{9B3AE5E9-AAC7-7CC2-0A2B-89554A710DD3}"/>
                </a:ext>
              </a:extLst>
            </p:cNvPr>
            <p:cNvSpPr/>
            <p:nvPr/>
          </p:nvSpPr>
          <p:spPr>
            <a:xfrm>
              <a:off x="2997141" y="277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" name="Freeform 447">
              <a:extLst>
                <a:ext uri="{FF2B5EF4-FFF2-40B4-BE49-F238E27FC236}">
                  <a16:creationId xmlns:a16="http://schemas.microsoft.com/office/drawing/2014/main" id="{C54738E9-FBFA-9C23-FC48-AA3413408AD8}"/>
                </a:ext>
              </a:extLst>
            </p:cNvPr>
            <p:cNvSpPr/>
            <p:nvPr/>
          </p:nvSpPr>
          <p:spPr>
            <a:xfrm>
              <a:off x="4537016" y="456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" name="Freeform 448">
              <a:extLst>
                <a:ext uri="{FF2B5EF4-FFF2-40B4-BE49-F238E27FC236}">
                  <a16:creationId xmlns:a16="http://schemas.microsoft.com/office/drawing/2014/main" id="{A7AD9247-4582-00C9-DB4B-4B25F149F321}"/>
                </a:ext>
              </a:extLst>
            </p:cNvPr>
            <p:cNvSpPr/>
            <p:nvPr/>
          </p:nvSpPr>
          <p:spPr>
            <a:xfrm>
              <a:off x="377501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" name="Freeform 449">
              <a:extLst>
                <a:ext uri="{FF2B5EF4-FFF2-40B4-BE49-F238E27FC236}">
                  <a16:creationId xmlns:a16="http://schemas.microsoft.com/office/drawing/2014/main" id="{16AEF977-EC7A-7998-2D7D-F96DB5261B62}"/>
                </a:ext>
              </a:extLst>
            </p:cNvPr>
            <p:cNvSpPr/>
            <p:nvPr/>
          </p:nvSpPr>
          <p:spPr>
            <a:xfrm>
              <a:off x="3768666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" name="Freeform 450">
              <a:extLst>
                <a:ext uri="{FF2B5EF4-FFF2-40B4-BE49-F238E27FC236}">
                  <a16:creationId xmlns:a16="http://schemas.microsoft.com/office/drawing/2014/main" id="{F24BE948-79F8-7628-EEF7-12AC0A3DB329}"/>
                </a:ext>
              </a:extLst>
            </p:cNvPr>
            <p:cNvSpPr/>
            <p:nvPr/>
          </p:nvSpPr>
          <p:spPr>
            <a:xfrm>
              <a:off x="2866966" y="456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" name="Freeform 451">
              <a:extLst>
                <a:ext uri="{FF2B5EF4-FFF2-40B4-BE49-F238E27FC236}">
                  <a16:creationId xmlns:a16="http://schemas.microsoft.com/office/drawing/2014/main" id="{C7ABCE82-9F67-7DCB-B41B-D6307B9218BC}"/>
                </a:ext>
              </a:extLst>
            </p:cNvPr>
            <p:cNvSpPr/>
            <p:nvPr/>
          </p:nvSpPr>
          <p:spPr>
            <a:xfrm>
              <a:off x="2565341" y="4109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" name="Freeform 452">
              <a:extLst>
                <a:ext uri="{FF2B5EF4-FFF2-40B4-BE49-F238E27FC236}">
                  <a16:creationId xmlns:a16="http://schemas.microsoft.com/office/drawing/2014/main" id="{7BE1DC39-BECB-50C1-51DD-3AEC36423BF2}"/>
                </a:ext>
              </a:extLst>
            </p:cNvPr>
            <p:cNvSpPr/>
            <p:nvPr/>
          </p:nvSpPr>
          <p:spPr>
            <a:xfrm>
              <a:off x="4870391" y="376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" name="Freeform 453">
              <a:extLst>
                <a:ext uri="{FF2B5EF4-FFF2-40B4-BE49-F238E27FC236}">
                  <a16:creationId xmlns:a16="http://schemas.microsoft.com/office/drawing/2014/main" id="{2086B014-17F5-1B60-8DCA-C8F155B8C883}"/>
                </a:ext>
              </a:extLst>
            </p:cNvPr>
            <p:cNvSpPr/>
            <p:nvPr/>
          </p:nvSpPr>
          <p:spPr>
            <a:xfrm>
              <a:off x="3895666" y="253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" name="Freeform 454">
              <a:extLst>
                <a:ext uri="{FF2B5EF4-FFF2-40B4-BE49-F238E27FC236}">
                  <a16:creationId xmlns:a16="http://schemas.microsoft.com/office/drawing/2014/main" id="{7DD3DA5D-52A8-A1B8-D46B-C623206BF9D7}"/>
                </a:ext>
              </a:extLst>
            </p:cNvPr>
            <p:cNvSpPr/>
            <p:nvPr/>
          </p:nvSpPr>
          <p:spPr>
            <a:xfrm>
              <a:off x="4362391" y="466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" name="Freeform 455">
              <a:extLst>
                <a:ext uri="{FF2B5EF4-FFF2-40B4-BE49-F238E27FC236}">
                  <a16:creationId xmlns:a16="http://schemas.microsoft.com/office/drawing/2014/main" id="{EA245C9B-66AC-ECE9-38A2-C81B3144EC89}"/>
                </a:ext>
              </a:extLst>
            </p:cNvPr>
            <p:cNvSpPr/>
            <p:nvPr/>
          </p:nvSpPr>
          <p:spPr>
            <a:xfrm>
              <a:off x="3162241" y="263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" name="Freeform 456">
              <a:extLst>
                <a:ext uri="{FF2B5EF4-FFF2-40B4-BE49-F238E27FC236}">
                  <a16:creationId xmlns:a16="http://schemas.microsoft.com/office/drawing/2014/main" id="{6443E4CE-15B0-44B7-ADDB-41DF2A1EF48E}"/>
                </a:ext>
              </a:extLst>
            </p:cNvPr>
            <p:cNvSpPr/>
            <p:nvPr/>
          </p:nvSpPr>
          <p:spPr>
            <a:xfrm>
              <a:off x="4721166" y="426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" name="Freeform 457">
              <a:extLst>
                <a:ext uri="{FF2B5EF4-FFF2-40B4-BE49-F238E27FC236}">
                  <a16:creationId xmlns:a16="http://schemas.microsoft.com/office/drawing/2014/main" id="{4050A444-71E8-9930-B967-C43EAE29D243}"/>
                </a:ext>
              </a:extLst>
            </p:cNvPr>
            <p:cNvSpPr/>
            <p:nvPr/>
          </p:nvSpPr>
          <p:spPr>
            <a:xfrm>
              <a:off x="4397316" y="463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" name="Freeform 458">
              <a:extLst>
                <a:ext uri="{FF2B5EF4-FFF2-40B4-BE49-F238E27FC236}">
                  <a16:creationId xmlns:a16="http://schemas.microsoft.com/office/drawing/2014/main" id="{E64BC274-7A10-2F6D-9056-3A5764DD25BA}"/>
                </a:ext>
              </a:extLst>
            </p:cNvPr>
            <p:cNvSpPr/>
            <p:nvPr/>
          </p:nvSpPr>
          <p:spPr>
            <a:xfrm>
              <a:off x="2536766" y="335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" name="Freeform 459">
              <a:extLst>
                <a:ext uri="{FF2B5EF4-FFF2-40B4-BE49-F238E27FC236}">
                  <a16:creationId xmlns:a16="http://schemas.microsoft.com/office/drawing/2014/main" id="{AB6898BD-CC4C-02F5-6374-ED47B734585C}"/>
                </a:ext>
              </a:extLst>
            </p:cNvPr>
            <p:cNvSpPr/>
            <p:nvPr/>
          </p:nvSpPr>
          <p:spPr>
            <a:xfrm>
              <a:off x="4740216" y="422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" name="Freeform 460">
              <a:extLst>
                <a:ext uri="{FF2B5EF4-FFF2-40B4-BE49-F238E27FC236}">
                  <a16:creationId xmlns:a16="http://schemas.microsoft.com/office/drawing/2014/main" id="{3AA567BE-2C67-D78B-B7EA-C0375998F1D3}"/>
                </a:ext>
              </a:extLst>
            </p:cNvPr>
            <p:cNvSpPr/>
            <p:nvPr/>
          </p:nvSpPr>
          <p:spPr>
            <a:xfrm>
              <a:off x="4857691" y="383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" name="Freeform 461">
              <a:extLst>
                <a:ext uri="{FF2B5EF4-FFF2-40B4-BE49-F238E27FC236}">
                  <a16:creationId xmlns:a16="http://schemas.microsoft.com/office/drawing/2014/main" id="{B46D5409-8254-09FB-2C93-13A6CB2CC7C4}"/>
                </a:ext>
              </a:extLst>
            </p:cNvPr>
            <p:cNvSpPr/>
            <p:nvPr/>
          </p:nvSpPr>
          <p:spPr>
            <a:xfrm>
              <a:off x="2644716" y="302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" name="Freeform 462">
              <a:extLst>
                <a:ext uri="{FF2B5EF4-FFF2-40B4-BE49-F238E27FC236}">
                  <a16:creationId xmlns:a16="http://schemas.microsoft.com/office/drawing/2014/main" id="{AF97D636-2BCB-CE6F-D863-A7CB5884C1EB}"/>
                </a:ext>
              </a:extLst>
            </p:cNvPr>
            <p:cNvSpPr/>
            <p:nvPr/>
          </p:nvSpPr>
          <p:spPr>
            <a:xfrm>
              <a:off x="3111441" y="4770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" name="Freeform 463">
              <a:extLst>
                <a:ext uri="{FF2B5EF4-FFF2-40B4-BE49-F238E27FC236}">
                  <a16:creationId xmlns:a16="http://schemas.microsoft.com/office/drawing/2014/main" id="{32BCF8C3-43BF-E53E-E24B-7B3938158C65}"/>
                </a:ext>
              </a:extLst>
            </p:cNvPr>
            <p:cNvSpPr/>
            <p:nvPr/>
          </p:nvSpPr>
          <p:spPr>
            <a:xfrm>
              <a:off x="3044766" y="472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" name="Freeform 464">
              <a:extLst>
                <a:ext uri="{FF2B5EF4-FFF2-40B4-BE49-F238E27FC236}">
                  <a16:creationId xmlns:a16="http://schemas.microsoft.com/office/drawing/2014/main" id="{88318224-35E9-3224-5CC0-098EDDC2D5C9}"/>
                </a:ext>
              </a:extLst>
            </p:cNvPr>
            <p:cNvSpPr/>
            <p:nvPr/>
          </p:nvSpPr>
          <p:spPr>
            <a:xfrm>
              <a:off x="3378141" y="485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" name="Freeform 465">
              <a:extLst>
                <a:ext uri="{FF2B5EF4-FFF2-40B4-BE49-F238E27FC236}">
                  <a16:creationId xmlns:a16="http://schemas.microsoft.com/office/drawing/2014/main" id="{8A3CB5FC-CA17-9824-A4FD-93D48ECA1AA5}"/>
                </a:ext>
              </a:extLst>
            </p:cNvPr>
            <p:cNvSpPr/>
            <p:nvPr/>
          </p:nvSpPr>
          <p:spPr>
            <a:xfrm>
              <a:off x="3200341" y="481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" name="Freeform 466">
              <a:extLst>
                <a:ext uri="{FF2B5EF4-FFF2-40B4-BE49-F238E27FC236}">
                  <a16:creationId xmlns:a16="http://schemas.microsoft.com/office/drawing/2014/main" id="{989A070A-48D6-0507-4AB3-F8D7423195F5}"/>
                </a:ext>
              </a:extLst>
            </p:cNvPr>
            <p:cNvSpPr/>
            <p:nvPr/>
          </p:nvSpPr>
          <p:spPr>
            <a:xfrm>
              <a:off x="4810066" y="357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" name="Freeform 467">
              <a:extLst>
                <a:ext uri="{FF2B5EF4-FFF2-40B4-BE49-F238E27FC236}">
                  <a16:creationId xmlns:a16="http://schemas.microsoft.com/office/drawing/2014/main" id="{32CA23EE-806C-A406-F550-5AC208FEFB64}"/>
                </a:ext>
              </a:extLst>
            </p:cNvPr>
            <p:cNvSpPr/>
            <p:nvPr/>
          </p:nvSpPr>
          <p:spPr>
            <a:xfrm>
              <a:off x="3721041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" name="Freeform 468">
              <a:extLst>
                <a:ext uri="{FF2B5EF4-FFF2-40B4-BE49-F238E27FC236}">
                  <a16:creationId xmlns:a16="http://schemas.microsoft.com/office/drawing/2014/main" id="{C7858E96-4FC3-AF5B-9B41-E12365FAAC7A}"/>
                </a:ext>
              </a:extLst>
            </p:cNvPr>
            <p:cNvSpPr/>
            <p:nvPr/>
          </p:nvSpPr>
          <p:spPr>
            <a:xfrm>
              <a:off x="2485966" y="398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" name="Freeform 469">
              <a:extLst>
                <a:ext uri="{FF2B5EF4-FFF2-40B4-BE49-F238E27FC236}">
                  <a16:creationId xmlns:a16="http://schemas.microsoft.com/office/drawing/2014/main" id="{9DE33B36-282A-A257-391A-08A516C8D8DE}"/>
                </a:ext>
              </a:extLst>
            </p:cNvPr>
            <p:cNvSpPr/>
            <p:nvPr/>
          </p:nvSpPr>
          <p:spPr>
            <a:xfrm>
              <a:off x="3178116" y="480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" name="Freeform 470">
              <a:extLst>
                <a:ext uri="{FF2B5EF4-FFF2-40B4-BE49-F238E27FC236}">
                  <a16:creationId xmlns:a16="http://schemas.microsoft.com/office/drawing/2014/main" id="{F13561E3-B2F0-991D-FEAE-978FE463502F}"/>
                </a:ext>
              </a:extLst>
            </p:cNvPr>
            <p:cNvSpPr/>
            <p:nvPr/>
          </p:nvSpPr>
          <p:spPr>
            <a:xfrm>
              <a:off x="3298766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" name="Freeform 471">
              <a:extLst>
                <a:ext uri="{FF2B5EF4-FFF2-40B4-BE49-F238E27FC236}">
                  <a16:creationId xmlns:a16="http://schemas.microsoft.com/office/drawing/2014/main" id="{7B305F29-1711-FAD7-0475-62BA67EEF536}"/>
                </a:ext>
              </a:extLst>
            </p:cNvPr>
            <p:cNvSpPr/>
            <p:nvPr/>
          </p:nvSpPr>
          <p:spPr>
            <a:xfrm>
              <a:off x="4765616" y="406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" name="Freeform 472">
              <a:extLst>
                <a:ext uri="{FF2B5EF4-FFF2-40B4-BE49-F238E27FC236}">
                  <a16:creationId xmlns:a16="http://schemas.microsoft.com/office/drawing/2014/main" id="{0D716F06-34A3-30F8-BAF3-FACD2A5E3A0C}"/>
                </a:ext>
              </a:extLst>
            </p:cNvPr>
            <p:cNvSpPr/>
            <p:nvPr/>
          </p:nvSpPr>
          <p:spPr>
            <a:xfrm>
              <a:off x="357816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" name="Freeform 473">
              <a:extLst>
                <a:ext uri="{FF2B5EF4-FFF2-40B4-BE49-F238E27FC236}">
                  <a16:creationId xmlns:a16="http://schemas.microsoft.com/office/drawing/2014/main" id="{397D0E78-5EAC-56E3-882E-9B86DC4594BB}"/>
                </a:ext>
              </a:extLst>
            </p:cNvPr>
            <p:cNvSpPr/>
            <p:nvPr/>
          </p:nvSpPr>
          <p:spPr>
            <a:xfrm>
              <a:off x="3975041" y="482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" name="Freeform 474">
              <a:extLst>
                <a:ext uri="{FF2B5EF4-FFF2-40B4-BE49-F238E27FC236}">
                  <a16:creationId xmlns:a16="http://schemas.microsoft.com/office/drawing/2014/main" id="{66082A52-30F8-9BCE-38C5-F6FAEB6117F7}"/>
                </a:ext>
              </a:extLst>
            </p:cNvPr>
            <p:cNvSpPr/>
            <p:nvPr/>
          </p:nvSpPr>
          <p:spPr>
            <a:xfrm>
              <a:off x="4184591" y="268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" name="Freeform 475">
              <a:extLst>
                <a:ext uri="{FF2B5EF4-FFF2-40B4-BE49-F238E27FC236}">
                  <a16:creationId xmlns:a16="http://schemas.microsoft.com/office/drawing/2014/main" id="{6F3FEBA2-5E14-8E16-BC8F-1A49118500A5}"/>
                </a:ext>
              </a:extLst>
            </p:cNvPr>
            <p:cNvSpPr/>
            <p:nvPr/>
          </p:nvSpPr>
          <p:spPr>
            <a:xfrm>
              <a:off x="4667191" y="415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" name="Freeform 476">
              <a:extLst>
                <a:ext uri="{FF2B5EF4-FFF2-40B4-BE49-F238E27FC236}">
                  <a16:creationId xmlns:a16="http://schemas.microsoft.com/office/drawing/2014/main" id="{AE15C4B4-6E32-ACA4-9154-F22D31A0C19C}"/>
                </a:ext>
              </a:extLst>
            </p:cNvPr>
            <p:cNvSpPr/>
            <p:nvPr/>
          </p:nvSpPr>
          <p:spPr>
            <a:xfrm>
              <a:off x="3848041" y="485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" name="Freeform 477">
              <a:extLst>
                <a:ext uri="{FF2B5EF4-FFF2-40B4-BE49-F238E27FC236}">
                  <a16:creationId xmlns:a16="http://schemas.microsoft.com/office/drawing/2014/main" id="{0BCA395E-9318-F4B9-1773-D40F7AEC1222}"/>
                </a:ext>
              </a:extLst>
            </p:cNvPr>
            <p:cNvSpPr/>
            <p:nvPr/>
          </p:nvSpPr>
          <p:spPr>
            <a:xfrm>
              <a:off x="4397316" y="2849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" name="Freeform 478">
              <a:extLst>
                <a:ext uri="{FF2B5EF4-FFF2-40B4-BE49-F238E27FC236}">
                  <a16:creationId xmlns:a16="http://schemas.microsoft.com/office/drawing/2014/main" id="{B143A477-8354-8083-E865-3CB113C07A7F}"/>
                </a:ext>
              </a:extLst>
            </p:cNvPr>
            <p:cNvSpPr/>
            <p:nvPr/>
          </p:nvSpPr>
          <p:spPr>
            <a:xfrm>
              <a:off x="359086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" name="Freeform 479">
              <a:extLst>
                <a:ext uri="{FF2B5EF4-FFF2-40B4-BE49-F238E27FC236}">
                  <a16:creationId xmlns:a16="http://schemas.microsoft.com/office/drawing/2014/main" id="{7ED60BE6-EBAA-E37F-E89D-1DFE8E8B301B}"/>
                </a:ext>
              </a:extLst>
            </p:cNvPr>
            <p:cNvSpPr/>
            <p:nvPr/>
          </p:nvSpPr>
          <p:spPr>
            <a:xfrm>
              <a:off x="4559241" y="302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" name="Freeform 480">
              <a:extLst>
                <a:ext uri="{FF2B5EF4-FFF2-40B4-BE49-F238E27FC236}">
                  <a16:creationId xmlns:a16="http://schemas.microsoft.com/office/drawing/2014/main" id="{7CF97F42-432C-64A3-C5AA-C7079227D223}"/>
                </a:ext>
              </a:extLst>
            </p:cNvPr>
            <p:cNvSpPr/>
            <p:nvPr/>
          </p:nvSpPr>
          <p:spPr>
            <a:xfrm>
              <a:off x="4267141" y="465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" name="Freeform 481">
              <a:extLst>
                <a:ext uri="{FF2B5EF4-FFF2-40B4-BE49-F238E27FC236}">
                  <a16:creationId xmlns:a16="http://schemas.microsoft.com/office/drawing/2014/main" id="{F81FC7B8-0DAD-6DEC-B4BA-774D047C6717}"/>
                </a:ext>
              </a:extLst>
            </p:cNvPr>
            <p:cNvSpPr/>
            <p:nvPr/>
          </p:nvSpPr>
          <p:spPr>
            <a:xfrm>
              <a:off x="2403416" y="380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" name="Freeform 482">
              <a:extLst>
                <a:ext uri="{FF2B5EF4-FFF2-40B4-BE49-F238E27FC236}">
                  <a16:creationId xmlns:a16="http://schemas.microsoft.com/office/drawing/2014/main" id="{583AD9D1-719A-A085-3779-50282F0467BF}"/>
                </a:ext>
              </a:extLst>
            </p:cNvPr>
            <p:cNvSpPr/>
            <p:nvPr/>
          </p:nvSpPr>
          <p:spPr>
            <a:xfrm>
              <a:off x="4105216" y="476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" name="Freeform 483">
              <a:extLst>
                <a:ext uri="{FF2B5EF4-FFF2-40B4-BE49-F238E27FC236}">
                  <a16:creationId xmlns:a16="http://schemas.microsoft.com/office/drawing/2014/main" id="{E23797AF-E0E7-168A-4B6A-D059765744BD}"/>
                </a:ext>
              </a:extLst>
            </p:cNvPr>
            <p:cNvSpPr/>
            <p:nvPr/>
          </p:nvSpPr>
          <p:spPr>
            <a:xfrm>
              <a:off x="4759266" y="362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" name="Freeform 484">
              <a:extLst>
                <a:ext uri="{FF2B5EF4-FFF2-40B4-BE49-F238E27FC236}">
                  <a16:creationId xmlns:a16="http://schemas.microsoft.com/office/drawing/2014/main" id="{7A866F21-FA0B-B552-97FB-F614921C4083}"/>
                </a:ext>
              </a:extLst>
            </p:cNvPr>
            <p:cNvSpPr/>
            <p:nvPr/>
          </p:nvSpPr>
          <p:spPr>
            <a:xfrm>
              <a:off x="2409766" y="357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" name="Freeform 485">
              <a:extLst>
                <a:ext uri="{FF2B5EF4-FFF2-40B4-BE49-F238E27FC236}">
                  <a16:creationId xmlns:a16="http://schemas.microsoft.com/office/drawing/2014/main" id="{67CC5DE5-8D0F-CB97-7E9E-AA9F043F8855}"/>
                </a:ext>
              </a:extLst>
            </p:cNvPr>
            <p:cNvSpPr/>
            <p:nvPr/>
          </p:nvSpPr>
          <p:spPr>
            <a:xfrm>
              <a:off x="4305241" y="491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" name="Freeform 486">
              <a:extLst>
                <a:ext uri="{FF2B5EF4-FFF2-40B4-BE49-F238E27FC236}">
                  <a16:creationId xmlns:a16="http://schemas.microsoft.com/office/drawing/2014/main" id="{C2912FA8-518B-2AC8-E42C-54714A214212}"/>
                </a:ext>
              </a:extLst>
            </p:cNvPr>
            <p:cNvSpPr/>
            <p:nvPr/>
          </p:nvSpPr>
          <p:spPr>
            <a:xfrm>
              <a:off x="4619566" y="256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" name="Freeform 487">
              <a:extLst>
                <a:ext uri="{FF2B5EF4-FFF2-40B4-BE49-F238E27FC236}">
                  <a16:creationId xmlns:a16="http://schemas.microsoft.com/office/drawing/2014/main" id="{4E456C05-643E-57A5-78A0-3FCA1C9E2BD9}"/>
                </a:ext>
              </a:extLst>
            </p:cNvPr>
            <p:cNvSpPr/>
            <p:nvPr/>
          </p:nvSpPr>
          <p:spPr>
            <a:xfrm>
              <a:off x="5597466" y="425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" name="Freeform 488">
              <a:extLst>
                <a:ext uri="{FF2B5EF4-FFF2-40B4-BE49-F238E27FC236}">
                  <a16:creationId xmlns:a16="http://schemas.microsoft.com/office/drawing/2014/main" id="{3B7F8B99-521D-F547-C0BB-757E253CE20B}"/>
                </a:ext>
              </a:extLst>
            </p:cNvPr>
            <p:cNvSpPr/>
            <p:nvPr/>
          </p:nvSpPr>
          <p:spPr>
            <a:xfrm>
              <a:off x="3578166" y="304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" name="Freeform 489">
              <a:extLst>
                <a:ext uri="{FF2B5EF4-FFF2-40B4-BE49-F238E27FC236}">
                  <a16:creationId xmlns:a16="http://schemas.microsoft.com/office/drawing/2014/main" id="{3CEC3AE0-88F6-6C95-EC93-8F89EB33BFBD}"/>
                </a:ext>
              </a:extLst>
            </p:cNvPr>
            <p:cNvSpPr/>
            <p:nvPr/>
          </p:nvSpPr>
          <p:spPr>
            <a:xfrm>
              <a:off x="3549591" y="442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" name="Freeform 490">
              <a:extLst>
                <a:ext uri="{FF2B5EF4-FFF2-40B4-BE49-F238E27FC236}">
                  <a16:creationId xmlns:a16="http://schemas.microsoft.com/office/drawing/2014/main" id="{E2C0C30A-5FC7-7798-D2BA-A59C75D33A91}"/>
                </a:ext>
              </a:extLst>
            </p:cNvPr>
            <p:cNvSpPr/>
            <p:nvPr/>
          </p:nvSpPr>
          <p:spPr>
            <a:xfrm>
              <a:off x="4333816" y="257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" name="Freeform 491">
              <a:extLst>
                <a:ext uri="{FF2B5EF4-FFF2-40B4-BE49-F238E27FC236}">
                  <a16:creationId xmlns:a16="http://schemas.microsoft.com/office/drawing/2014/main" id="{7922772F-6303-A79C-26C0-E3106767CE95}"/>
                </a:ext>
              </a:extLst>
            </p:cNvPr>
            <p:cNvSpPr/>
            <p:nvPr/>
          </p:nvSpPr>
          <p:spPr>
            <a:xfrm>
              <a:off x="4838641" y="488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" name="Freeform 492">
              <a:extLst>
                <a:ext uri="{FF2B5EF4-FFF2-40B4-BE49-F238E27FC236}">
                  <a16:creationId xmlns:a16="http://schemas.microsoft.com/office/drawing/2014/main" id="{23D84039-DFD5-1A69-5662-8373E422679C}"/>
                </a:ext>
              </a:extLst>
            </p:cNvPr>
            <p:cNvSpPr/>
            <p:nvPr/>
          </p:nvSpPr>
          <p:spPr>
            <a:xfrm>
              <a:off x="5657791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" name="Freeform 493">
              <a:extLst>
                <a:ext uri="{FF2B5EF4-FFF2-40B4-BE49-F238E27FC236}">
                  <a16:creationId xmlns:a16="http://schemas.microsoft.com/office/drawing/2014/main" id="{8D8D371F-4F82-BD9E-9E30-D2B40410C804}"/>
                </a:ext>
              </a:extLst>
            </p:cNvPr>
            <p:cNvSpPr/>
            <p:nvPr/>
          </p:nvSpPr>
          <p:spPr>
            <a:xfrm>
              <a:off x="4108391" y="264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" name="Freeform 494">
              <a:extLst>
                <a:ext uri="{FF2B5EF4-FFF2-40B4-BE49-F238E27FC236}">
                  <a16:creationId xmlns:a16="http://schemas.microsoft.com/office/drawing/2014/main" id="{E0E66576-9DA2-1E3E-106C-AFD456DFD794}"/>
                </a:ext>
              </a:extLst>
            </p:cNvPr>
            <p:cNvSpPr/>
            <p:nvPr/>
          </p:nvSpPr>
          <p:spPr>
            <a:xfrm>
              <a:off x="3438466" y="326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" name="Freeform 495">
              <a:extLst>
                <a:ext uri="{FF2B5EF4-FFF2-40B4-BE49-F238E27FC236}">
                  <a16:creationId xmlns:a16="http://schemas.microsoft.com/office/drawing/2014/main" id="{12757459-F1F9-EF18-2A62-5D8A9664D443}"/>
                </a:ext>
              </a:extLst>
            </p:cNvPr>
            <p:cNvSpPr/>
            <p:nvPr/>
          </p:nvSpPr>
          <p:spPr>
            <a:xfrm>
              <a:off x="3527366" y="310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" name="Freeform 496">
              <a:extLst>
                <a:ext uri="{FF2B5EF4-FFF2-40B4-BE49-F238E27FC236}">
                  <a16:creationId xmlns:a16="http://schemas.microsoft.com/office/drawing/2014/main" id="{150CF7AD-B1E5-823F-A377-60FA09402167}"/>
                </a:ext>
              </a:extLst>
            </p:cNvPr>
            <p:cNvSpPr/>
            <p:nvPr/>
          </p:nvSpPr>
          <p:spPr>
            <a:xfrm>
              <a:off x="5314891" y="287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" name="Freeform 497">
              <a:extLst>
                <a:ext uri="{FF2B5EF4-FFF2-40B4-BE49-F238E27FC236}">
                  <a16:creationId xmlns:a16="http://schemas.microsoft.com/office/drawing/2014/main" id="{D7FAB32B-8A0A-0556-B3A2-EBBDDB237EBE}"/>
                </a:ext>
              </a:extLst>
            </p:cNvPr>
            <p:cNvSpPr/>
            <p:nvPr/>
          </p:nvSpPr>
          <p:spPr>
            <a:xfrm>
              <a:off x="3460691" y="437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" name="Freeform 498">
              <a:extLst>
                <a:ext uri="{FF2B5EF4-FFF2-40B4-BE49-F238E27FC236}">
                  <a16:creationId xmlns:a16="http://schemas.microsoft.com/office/drawing/2014/main" id="{A57617E2-AAF1-E635-0D89-5505E579CE7C}"/>
                </a:ext>
              </a:extLst>
            </p:cNvPr>
            <p:cNvSpPr/>
            <p:nvPr/>
          </p:nvSpPr>
          <p:spPr>
            <a:xfrm>
              <a:off x="4746566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" name="Freeform 499">
              <a:extLst>
                <a:ext uri="{FF2B5EF4-FFF2-40B4-BE49-F238E27FC236}">
                  <a16:creationId xmlns:a16="http://schemas.microsoft.com/office/drawing/2014/main" id="{7585BC08-ED04-9A4E-9DC1-A51BC464167A}"/>
                </a:ext>
              </a:extLst>
            </p:cNvPr>
            <p:cNvSpPr/>
            <p:nvPr/>
          </p:nvSpPr>
          <p:spPr>
            <a:xfrm>
              <a:off x="5235516" y="284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" name="Freeform 500">
              <a:extLst>
                <a:ext uri="{FF2B5EF4-FFF2-40B4-BE49-F238E27FC236}">
                  <a16:creationId xmlns:a16="http://schemas.microsoft.com/office/drawing/2014/main" id="{15FB09BE-C6BF-9477-F2A0-05037BD9F329}"/>
                </a:ext>
              </a:extLst>
            </p:cNvPr>
            <p:cNvSpPr/>
            <p:nvPr/>
          </p:nvSpPr>
          <p:spPr>
            <a:xfrm>
              <a:off x="3279716" y="370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" name="Freeform 501">
              <a:extLst>
                <a:ext uri="{FF2B5EF4-FFF2-40B4-BE49-F238E27FC236}">
                  <a16:creationId xmlns:a16="http://schemas.microsoft.com/office/drawing/2014/main" id="{8E150724-A1F9-8C03-181D-711E57B42334}"/>
                </a:ext>
              </a:extLst>
            </p:cNvPr>
            <p:cNvSpPr/>
            <p:nvPr/>
          </p:nvSpPr>
          <p:spPr>
            <a:xfrm>
              <a:off x="443224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" name="Freeform 502">
              <a:extLst>
                <a:ext uri="{FF2B5EF4-FFF2-40B4-BE49-F238E27FC236}">
                  <a16:creationId xmlns:a16="http://schemas.microsoft.com/office/drawing/2014/main" id="{115853AB-BFEC-20E5-4DD2-80E8CAD1B00A}"/>
                </a:ext>
              </a:extLst>
            </p:cNvPr>
            <p:cNvSpPr/>
            <p:nvPr/>
          </p:nvSpPr>
          <p:spPr>
            <a:xfrm>
              <a:off x="5387916" y="450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" name="Freeform 503">
              <a:extLst>
                <a:ext uri="{FF2B5EF4-FFF2-40B4-BE49-F238E27FC236}">
                  <a16:creationId xmlns:a16="http://schemas.microsoft.com/office/drawing/2014/main" id="{99C87B43-BB05-6551-2059-875D107EFEC4}"/>
                </a:ext>
              </a:extLst>
            </p:cNvPr>
            <p:cNvSpPr/>
            <p:nvPr/>
          </p:nvSpPr>
          <p:spPr>
            <a:xfrm>
              <a:off x="3606741" y="455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" name="Freeform 504">
              <a:extLst>
                <a:ext uri="{FF2B5EF4-FFF2-40B4-BE49-F238E27FC236}">
                  <a16:creationId xmlns:a16="http://schemas.microsoft.com/office/drawing/2014/main" id="{6473946A-DE0F-10EC-9A80-364062813046}"/>
                </a:ext>
              </a:extLst>
            </p:cNvPr>
            <p:cNvSpPr/>
            <p:nvPr/>
          </p:nvSpPr>
          <p:spPr>
            <a:xfrm>
              <a:off x="5457766" y="439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" name="Freeform 505">
              <a:extLst>
                <a:ext uri="{FF2B5EF4-FFF2-40B4-BE49-F238E27FC236}">
                  <a16:creationId xmlns:a16="http://schemas.microsoft.com/office/drawing/2014/main" id="{696820F6-1408-6BAA-7ECF-807A049D0B56}"/>
                </a:ext>
              </a:extLst>
            </p:cNvPr>
            <p:cNvSpPr/>
            <p:nvPr/>
          </p:nvSpPr>
          <p:spPr>
            <a:xfrm>
              <a:off x="4622741" y="492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" name="Freeform 506">
              <a:extLst>
                <a:ext uri="{FF2B5EF4-FFF2-40B4-BE49-F238E27FC236}">
                  <a16:creationId xmlns:a16="http://schemas.microsoft.com/office/drawing/2014/main" id="{3F3AE7EE-60AD-8B48-AE51-64024A314E02}"/>
                </a:ext>
              </a:extLst>
            </p:cNvPr>
            <p:cNvSpPr/>
            <p:nvPr/>
          </p:nvSpPr>
          <p:spPr>
            <a:xfrm>
              <a:off x="4241741" y="490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" name="Freeform 507">
              <a:extLst>
                <a:ext uri="{FF2B5EF4-FFF2-40B4-BE49-F238E27FC236}">
                  <a16:creationId xmlns:a16="http://schemas.microsoft.com/office/drawing/2014/main" id="{6EAA6D08-7C8E-CB87-331E-A2306687BC60}"/>
                </a:ext>
              </a:extLst>
            </p:cNvPr>
            <p:cNvSpPr/>
            <p:nvPr/>
          </p:nvSpPr>
          <p:spPr>
            <a:xfrm>
              <a:off x="4298891" y="493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" name="Freeform 508">
              <a:extLst>
                <a:ext uri="{FF2B5EF4-FFF2-40B4-BE49-F238E27FC236}">
                  <a16:creationId xmlns:a16="http://schemas.microsoft.com/office/drawing/2014/main" id="{15FB40CF-7C13-FFFF-9034-D9938442C4A6}"/>
                </a:ext>
              </a:extLst>
            </p:cNvPr>
            <p:cNvSpPr/>
            <p:nvPr/>
          </p:nvSpPr>
          <p:spPr>
            <a:xfrm>
              <a:off x="5591116" y="334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" name="Freeform 509">
              <a:extLst>
                <a:ext uri="{FF2B5EF4-FFF2-40B4-BE49-F238E27FC236}">
                  <a16:creationId xmlns:a16="http://schemas.microsoft.com/office/drawing/2014/main" id="{DE3685D4-4338-BB1F-7478-8C6E58E9E8EB}"/>
                </a:ext>
              </a:extLst>
            </p:cNvPr>
            <p:cNvSpPr/>
            <p:nvPr/>
          </p:nvSpPr>
          <p:spPr>
            <a:xfrm>
              <a:off x="5546666" y="340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" name="Freeform 510">
              <a:extLst>
                <a:ext uri="{FF2B5EF4-FFF2-40B4-BE49-F238E27FC236}">
                  <a16:creationId xmlns:a16="http://schemas.microsoft.com/office/drawing/2014/main" id="{C58F7B9A-76F8-D1DA-423D-F772C455F6E1}"/>
                </a:ext>
              </a:extLst>
            </p:cNvPr>
            <p:cNvSpPr/>
            <p:nvPr/>
          </p:nvSpPr>
          <p:spPr>
            <a:xfrm>
              <a:off x="4416366" y="493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" name="Freeform 511">
              <a:extLst>
                <a:ext uri="{FF2B5EF4-FFF2-40B4-BE49-F238E27FC236}">
                  <a16:creationId xmlns:a16="http://schemas.microsoft.com/office/drawing/2014/main" id="{69B87E7B-FD1B-F6EB-A661-998F091EE716}"/>
                </a:ext>
              </a:extLst>
            </p:cNvPr>
            <p:cNvSpPr/>
            <p:nvPr/>
          </p:nvSpPr>
          <p:spPr>
            <a:xfrm>
              <a:off x="4229041" y="257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" name="Freeform 512">
              <a:extLst>
                <a:ext uri="{FF2B5EF4-FFF2-40B4-BE49-F238E27FC236}">
                  <a16:creationId xmlns:a16="http://schemas.microsoft.com/office/drawing/2014/main" id="{9EA73046-AC7F-161E-1F9B-5AADD358FEB6}"/>
                </a:ext>
              </a:extLst>
            </p:cNvPr>
            <p:cNvSpPr/>
            <p:nvPr/>
          </p:nvSpPr>
          <p:spPr>
            <a:xfrm>
              <a:off x="3327341" y="419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" name="Freeform 513">
              <a:extLst>
                <a:ext uri="{FF2B5EF4-FFF2-40B4-BE49-F238E27FC236}">
                  <a16:creationId xmlns:a16="http://schemas.microsoft.com/office/drawing/2014/main" id="{7B10249A-1C08-73AF-D24D-4C6C3787AA1E}"/>
                </a:ext>
              </a:extLst>
            </p:cNvPr>
            <p:cNvSpPr/>
            <p:nvPr/>
          </p:nvSpPr>
          <p:spPr>
            <a:xfrm>
              <a:off x="5432366" y="436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" name="Freeform 514">
              <a:extLst>
                <a:ext uri="{FF2B5EF4-FFF2-40B4-BE49-F238E27FC236}">
                  <a16:creationId xmlns:a16="http://schemas.microsoft.com/office/drawing/2014/main" id="{05987425-4D2A-6965-01F9-25D629B6C2C5}"/>
                </a:ext>
              </a:extLst>
            </p:cNvPr>
            <p:cNvSpPr/>
            <p:nvPr/>
          </p:nvSpPr>
          <p:spPr>
            <a:xfrm>
              <a:off x="4838641" y="485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" name="Freeform 515">
              <a:extLst>
                <a:ext uri="{FF2B5EF4-FFF2-40B4-BE49-F238E27FC236}">
                  <a16:creationId xmlns:a16="http://schemas.microsoft.com/office/drawing/2014/main" id="{3D4DB420-3641-83AD-0233-EDEF0DFC3B7E}"/>
                </a:ext>
              </a:extLst>
            </p:cNvPr>
            <p:cNvSpPr/>
            <p:nvPr/>
          </p:nvSpPr>
          <p:spPr>
            <a:xfrm>
              <a:off x="5584766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" name="Freeform 516">
              <a:extLst>
                <a:ext uri="{FF2B5EF4-FFF2-40B4-BE49-F238E27FC236}">
                  <a16:creationId xmlns:a16="http://schemas.microsoft.com/office/drawing/2014/main" id="{57EB9328-C583-8555-7463-6189D56A7639}"/>
                </a:ext>
              </a:extLst>
            </p:cNvPr>
            <p:cNvSpPr/>
            <p:nvPr/>
          </p:nvSpPr>
          <p:spPr>
            <a:xfrm>
              <a:off x="5172016" y="284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" name="Freeform 517">
              <a:extLst>
                <a:ext uri="{FF2B5EF4-FFF2-40B4-BE49-F238E27FC236}">
                  <a16:creationId xmlns:a16="http://schemas.microsoft.com/office/drawing/2014/main" id="{A3FBE5AD-56A4-AC10-A906-73E09B4E68B1}"/>
                </a:ext>
              </a:extLst>
            </p:cNvPr>
            <p:cNvSpPr/>
            <p:nvPr/>
          </p:nvSpPr>
          <p:spPr>
            <a:xfrm>
              <a:off x="3251141" y="389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" name="Freeform 518">
              <a:extLst>
                <a:ext uri="{FF2B5EF4-FFF2-40B4-BE49-F238E27FC236}">
                  <a16:creationId xmlns:a16="http://schemas.microsoft.com/office/drawing/2014/main" id="{1105BC83-7004-63C4-1ED8-B5723F8B2E2B}"/>
                </a:ext>
              </a:extLst>
            </p:cNvPr>
            <p:cNvSpPr/>
            <p:nvPr/>
          </p:nvSpPr>
          <p:spPr>
            <a:xfrm>
              <a:off x="4679891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" name="Freeform 519">
              <a:extLst>
                <a:ext uri="{FF2B5EF4-FFF2-40B4-BE49-F238E27FC236}">
                  <a16:creationId xmlns:a16="http://schemas.microsoft.com/office/drawing/2014/main" id="{98D72154-3CF3-643A-C327-AF82750950C8}"/>
                </a:ext>
              </a:extLst>
            </p:cNvPr>
            <p:cNvSpPr/>
            <p:nvPr/>
          </p:nvSpPr>
          <p:spPr>
            <a:xfrm>
              <a:off x="3247966" y="362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" name="Freeform 520">
              <a:extLst>
                <a:ext uri="{FF2B5EF4-FFF2-40B4-BE49-F238E27FC236}">
                  <a16:creationId xmlns:a16="http://schemas.microsoft.com/office/drawing/2014/main" id="{65A437FA-0190-BD05-391A-B794CAE7BE2E}"/>
                </a:ext>
              </a:extLst>
            </p:cNvPr>
            <p:cNvSpPr/>
            <p:nvPr/>
          </p:nvSpPr>
          <p:spPr>
            <a:xfrm>
              <a:off x="5121216" y="2801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" name="Freeform 521">
              <a:extLst>
                <a:ext uri="{FF2B5EF4-FFF2-40B4-BE49-F238E27FC236}">
                  <a16:creationId xmlns:a16="http://schemas.microsoft.com/office/drawing/2014/main" id="{1A872B94-86AB-3ACB-55E4-F6FA06B9A17C}"/>
                </a:ext>
              </a:extLst>
            </p:cNvPr>
            <p:cNvSpPr/>
            <p:nvPr/>
          </p:nvSpPr>
          <p:spPr>
            <a:xfrm>
              <a:off x="5400616" y="432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" name="Freeform 522">
              <a:extLst>
                <a:ext uri="{FF2B5EF4-FFF2-40B4-BE49-F238E27FC236}">
                  <a16:creationId xmlns:a16="http://schemas.microsoft.com/office/drawing/2014/main" id="{E5E3CFC8-8A35-4EC2-D338-228FD612FB33}"/>
                </a:ext>
              </a:extLst>
            </p:cNvPr>
            <p:cNvSpPr/>
            <p:nvPr/>
          </p:nvSpPr>
          <p:spPr>
            <a:xfrm>
              <a:off x="4971991" y="477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" name="Freeform 523">
              <a:extLst>
                <a:ext uri="{FF2B5EF4-FFF2-40B4-BE49-F238E27FC236}">
                  <a16:creationId xmlns:a16="http://schemas.microsoft.com/office/drawing/2014/main" id="{B767512D-12E5-67CC-C4F5-D707BF7508EF}"/>
                </a:ext>
              </a:extLst>
            </p:cNvPr>
            <p:cNvSpPr/>
            <p:nvPr/>
          </p:nvSpPr>
          <p:spPr>
            <a:xfrm>
              <a:off x="3530541" y="291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" name="Freeform 524">
              <a:extLst>
                <a:ext uri="{FF2B5EF4-FFF2-40B4-BE49-F238E27FC236}">
                  <a16:creationId xmlns:a16="http://schemas.microsoft.com/office/drawing/2014/main" id="{A02683CA-005F-7D3C-57DB-5551C9E86112}"/>
                </a:ext>
              </a:extLst>
            </p:cNvPr>
            <p:cNvSpPr/>
            <p:nvPr/>
          </p:nvSpPr>
          <p:spPr>
            <a:xfrm>
              <a:off x="4000441" y="262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" name="Freeform 525">
              <a:extLst>
                <a:ext uri="{FF2B5EF4-FFF2-40B4-BE49-F238E27FC236}">
                  <a16:creationId xmlns:a16="http://schemas.microsoft.com/office/drawing/2014/main" id="{9064EB81-BCDB-1359-7B75-959E888E885F}"/>
                </a:ext>
              </a:extLst>
            </p:cNvPr>
            <p:cNvSpPr/>
            <p:nvPr/>
          </p:nvSpPr>
          <p:spPr>
            <a:xfrm>
              <a:off x="4870391" y="2706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" name="Freeform 526">
              <a:extLst>
                <a:ext uri="{FF2B5EF4-FFF2-40B4-BE49-F238E27FC236}">
                  <a16:creationId xmlns:a16="http://schemas.microsoft.com/office/drawing/2014/main" id="{73722013-3A01-0F39-9FF7-90ECC36E8E2C}"/>
                </a:ext>
              </a:extLst>
            </p:cNvPr>
            <p:cNvSpPr/>
            <p:nvPr/>
          </p:nvSpPr>
          <p:spPr>
            <a:xfrm>
              <a:off x="4502091" y="255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" name="Freeform 527">
              <a:extLst>
                <a:ext uri="{FF2B5EF4-FFF2-40B4-BE49-F238E27FC236}">
                  <a16:creationId xmlns:a16="http://schemas.microsoft.com/office/drawing/2014/main" id="{4E91E3A7-98B4-3E28-521A-62CB19A79F82}"/>
                </a:ext>
              </a:extLst>
            </p:cNvPr>
            <p:cNvSpPr/>
            <p:nvPr/>
          </p:nvSpPr>
          <p:spPr>
            <a:xfrm>
              <a:off x="3667066" y="474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" name="Freeform 528">
              <a:extLst>
                <a:ext uri="{FF2B5EF4-FFF2-40B4-BE49-F238E27FC236}">
                  <a16:creationId xmlns:a16="http://schemas.microsoft.com/office/drawing/2014/main" id="{262F4785-777E-CCB4-B2C8-71747A1C3477}"/>
                </a:ext>
              </a:extLst>
            </p:cNvPr>
            <p:cNvSpPr/>
            <p:nvPr/>
          </p:nvSpPr>
          <p:spPr>
            <a:xfrm>
              <a:off x="4308416" y="488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" name="Freeform 529">
              <a:extLst>
                <a:ext uri="{FF2B5EF4-FFF2-40B4-BE49-F238E27FC236}">
                  <a16:creationId xmlns:a16="http://schemas.microsoft.com/office/drawing/2014/main" id="{88C8ADCF-263A-4AE1-51B8-3A34350B9DB0}"/>
                </a:ext>
              </a:extLst>
            </p:cNvPr>
            <p:cNvSpPr/>
            <p:nvPr/>
          </p:nvSpPr>
          <p:spPr>
            <a:xfrm>
              <a:off x="4117916" y="488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" name="Freeform 530">
              <a:extLst>
                <a:ext uri="{FF2B5EF4-FFF2-40B4-BE49-F238E27FC236}">
                  <a16:creationId xmlns:a16="http://schemas.microsoft.com/office/drawing/2014/main" id="{B105AFF2-D349-5F51-E074-20B14B1B1CE1}"/>
                </a:ext>
              </a:extLst>
            </p:cNvPr>
            <p:cNvSpPr/>
            <p:nvPr/>
          </p:nvSpPr>
          <p:spPr>
            <a:xfrm>
              <a:off x="3660716" y="476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" name="Freeform 531">
              <a:extLst>
                <a:ext uri="{FF2B5EF4-FFF2-40B4-BE49-F238E27FC236}">
                  <a16:creationId xmlns:a16="http://schemas.microsoft.com/office/drawing/2014/main" id="{562A2A07-4EBE-AC1F-C221-FEFE477CCCFD}"/>
                </a:ext>
              </a:extLst>
            </p:cNvPr>
            <p:cNvSpPr/>
            <p:nvPr/>
          </p:nvSpPr>
          <p:spPr>
            <a:xfrm>
              <a:off x="4714816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" name="Freeform 532">
              <a:extLst>
                <a:ext uri="{FF2B5EF4-FFF2-40B4-BE49-F238E27FC236}">
                  <a16:creationId xmlns:a16="http://schemas.microsoft.com/office/drawing/2014/main" id="{091BD2C4-B86A-C99B-84FC-4AA73EEDA170}"/>
                </a:ext>
              </a:extLst>
            </p:cNvPr>
            <p:cNvSpPr/>
            <p:nvPr/>
          </p:nvSpPr>
          <p:spPr>
            <a:xfrm>
              <a:off x="3041591" y="332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" name="Freeform 533">
              <a:extLst>
                <a:ext uri="{FF2B5EF4-FFF2-40B4-BE49-F238E27FC236}">
                  <a16:creationId xmlns:a16="http://schemas.microsoft.com/office/drawing/2014/main" id="{D3AAC183-BEB0-7FCC-3891-C66EB90D4EFB}"/>
                </a:ext>
              </a:extLst>
            </p:cNvPr>
            <p:cNvSpPr/>
            <p:nvPr/>
          </p:nvSpPr>
          <p:spPr>
            <a:xfrm>
              <a:off x="3584516" y="472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" name="Freeform 534">
              <a:extLst>
                <a:ext uri="{FF2B5EF4-FFF2-40B4-BE49-F238E27FC236}">
                  <a16:creationId xmlns:a16="http://schemas.microsoft.com/office/drawing/2014/main" id="{9DF8B84B-560B-5F8C-2F98-FFA6D1168A30}"/>
                </a:ext>
              </a:extLst>
            </p:cNvPr>
            <p:cNvSpPr/>
            <p:nvPr/>
          </p:nvSpPr>
          <p:spPr>
            <a:xfrm>
              <a:off x="5225991" y="3138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" name="Freeform 535">
              <a:extLst>
                <a:ext uri="{FF2B5EF4-FFF2-40B4-BE49-F238E27FC236}">
                  <a16:creationId xmlns:a16="http://schemas.microsoft.com/office/drawing/2014/main" id="{EC093B0D-457E-D755-807F-E9293E183348}"/>
                </a:ext>
              </a:extLst>
            </p:cNvPr>
            <p:cNvSpPr/>
            <p:nvPr/>
          </p:nvSpPr>
          <p:spPr>
            <a:xfrm>
              <a:off x="4419541" y="254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" name="Freeform 536">
              <a:extLst>
                <a:ext uri="{FF2B5EF4-FFF2-40B4-BE49-F238E27FC236}">
                  <a16:creationId xmlns:a16="http://schemas.microsoft.com/office/drawing/2014/main" id="{4BAE286D-62BD-76A4-4A35-8E60A46598F7}"/>
                </a:ext>
              </a:extLst>
            </p:cNvPr>
            <p:cNvSpPr/>
            <p:nvPr/>
          </p:nvSpPr>
          <p:spPr>
            <a:xfrm>
              <a:off x="4416366" y="2544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" name="Freeform 537">
              <a:extLst>
                <a:ext uri="{FF2B5EF4-FFF2-40B4-BE49-F238E27FC236}">
                  <a16:creationId xmlns:a16="http://schemas.microsoft.com/office/drawing/2014/main" id="{5CDF53C1-B0D0-49AA-69E6-A04F53EAFA3F}"/>
                </a:ext>
              </a:extLst>
            </p:cNvPr>
            <p:cNvSpPr/>
            <p:nvPr/>
          </p:nvSpPr>
          <p:spPr>
            <a:xfrm>
              <a:off x="384169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" name="Freeform 538">
              <a:extLst>
                <a:ext uri="{FF2B5EF4-FFF2-40B4-BE49-F238E27FC236}">
                  <a16:creationId xmlns:a16="http://schemas.microsoft.com/office/drawing/2014/main" id="{0A4BCB66-AFE5-611B-0210-455E5BB2E8A8}"/>
                </a:ext>
              </a:extLst>
            </p:cNvPr>
            <p:cNvSpPr/>
            <p:nvPr/>
          </p:nvSpPr>
          <p:spPr>
            <a:xfrm>
              <a:off x="5352991" y="360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" name="Freeform 539">
              <a:extLst>
                <a:ext uri="{FF2B5EF4-FFF2-40B4-BE49-F238E27FC236}">
                  <a16:creationId xmlns:a16="http://schemas.microsoft.com/office/drawing/2014/main" id="{442A57E4-AAE1-E6DA-3954-0EBF701CEDA7}"/>
                </a:ext>
              </a:extLst>
            </p:cNvPr>
            <p:cNvSpPr/>
            <p:nvPr/>
          </p:nvSpPr>
          <p:spPr>
            <a:xfrm>
              <a:off x="5165666" y="4357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" name="Freeform 540">
              <a:extLst>
                <a:ext uri="{FF2B5EF4-FFF2-40B4-BE49-F238E27FC236}">
                  <a16:creationId xmlns:a16="http://schemas.microsoft.com/office/drawing/2014/main" id="{C67AF02B-5AF6-B8DF-35A7-1898F73B7B16}"/>
                </a:ext>
              </a:extLst>
            </p:cNvPr>
            <p:cNvSpPr/>
            <p:nvPr/>
          </p:nvSpPr>
          <p:spPr>
            <a:xfrm>
              <a:off x="3063816" y="329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" name="Freeform 541">
              <a:extLst>
                <a:ext uri="{FF2B5EF4-FFF2-40B4-BE49-F238E27FC236}">
                  <a16:creationId xmlns:a16="http://schemas.microsoft.com/office/drawing/2014/main" id="{B66CDBC8-5B47-335A-B65E-04CF25B9A0E7}"/>
                </a:ext>
              </a:extLst>
            </p:cNvPr>
            <p:cNvSpPr/>
            <p:nvPr/>
          </p:nvSpPr>
          <p:spPr>
            <a:xfrm>
              <a:off x="3711516" y="481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" name="Freeform 542">
              <a:extLst>
                <a:ext uri="{FF2B5EF4-FFF2-40B4-BE49-F238E27FC236}">
                  <a16:creationId xmlns:a16="http://schemas.microsoft.com/office/drawing/2014/main" id="{CF680205-EB01-8840-B03F-5C9C11EA8398}"/>
                </a:ext>
              </a:extLst>
            </p:cNvPr>
            <p:cNvSpPr/>
            <p:nvPr/>
          </p:nvSpPr>
          <p:spPr>
            <a:xfrm>
              <a:off x="5191066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" name="Freeform 543">
              <a:extLst>
                <a:ext uri="{FF2B5EF4-FFF2-40B4-BE49-F238E27FC236}">
                  <a16:creationId xmlns:a16="http://schemas.microsoft.com/office/drawing/2014/main" id="{B24EC611-D765-75F5-F435-5101EF3C62EA}"/>
                </a:ext>
              </a:extLst>
            </p:cNvPr>
            <p:cNvSpPr/>
            <p:nvPr/>
          </p:nvSpPr>
          <p:spPr>
            <a:xfrm>
              <a:off x="2959041" y="344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" name="Freeform 544">
              <a:extLst>
                <a:ext uri="{FF2B5EF4-FFF2-40B4-BE49-F238E27FC236}">
                  <a16:creationId xmlns:a16="http://schemas.microsoft.com/office/drawing/2014/main" id="{97693A52-19B1-2B1E-8C9D-13AB57881DE3}"/>
                </a:ext>
              </a:extLst>
            </p:cNvPr>
            <p:cNvSpPr/>
            <p:nvPr/>
          </p:nvSpPr>
          <p:spPr>
            <a:xfrm>
              <a:off x="3632141" y="4770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" name="Freeform 545">
              <a:extLst>
                <a:ext uri="{FF2B5EF4-FFF2-40B4-BE49-F238E27FC236}">
                  <a16:creationId xmlns:a16="http://schemas.microsoft.com/office/drawing/2014/main" id="{AE7DE664-58FD-F547-76FF-99164B0F9FC5}"/>
                </a:ext>
              </a:extLst>
            </p:cNvPr>
            <p:cNvSpPr/>
            <p:nvPr/>
          </p:nvSpPr>
          <p:spPr>
            <a:xfrm>
              <a:off x="3025716" y="325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" name="Freeform 546">
              <a:extLst>
                <a:ext uri="{FF2B5EF4-FFF2-40B4-BE49-F238E27FC236}">
                  <a16:creationId xmlns:a16="http://schemas.microsoft.com/office/drawing/2014/main" id="{75B7D22D-8250-CA1D-3A53-0D01BAA674EE}"/>
                </a:ext>
              </a:extLst>
            </p:cNvPr>
            <p:cNvSpPr/>
            <p:nvPr/>
          </p:nvSpPr>
          <p:spPr>
            <a:xfrm>
              <a:off x="4286191" y="487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" name="Freeform 547">
              <a:extLst>
                <a:ext uri="{FF2B5EF4-FFF2-40B4-BE49-F238E27FC236}">
                  <a16:creationId xmlns:a16="http://schemas.microsoft.com/office/drawing/2014/main" id="{1F42E599-AC5D-E593-0E77-8552BE24713B}"/>
                </a:ext>
              </a:extLst>
            </p:cNvPr>
            <p:cNvSpPr/>
            <p:nvPr/>
          </p:nvSpPr>
          <p:spPr>
            <a:xfrm>
              <a:off x="4016316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" name="Freeform 548">
              <a:extLst>
                <a:ext uri="{FF2B5EF4-FFF2-40B4-BE49-F238E27FC236}">
                  <a16:creationId xmlns:a16="http://schemas.microsoft.com/office/drawing/2014/main" id="{CC34C1C0-CC12-6E66-DED7-CF4AA7F9EA8A}"/>
                </a:ext>
              </a:extLst>
            </p:cNvPr>
            <p:cNvSpPr/>
            <p:nvPr/>
          </p:nvSpPr>
          <p:spPr>
            <a:xfrm>
              <a:off x="3460691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" name="Freeform 549">
              <a:extLst>
                <a:ext uri="{FF2B5EF4-FFF2-40B4-BE49-F238E27FC236}">
                  <a16:creationId xmlns:a16="http://schemas.microsoft.com/office/drawing/2014/main" id="{8B0198AF-F4E5-9421-E505-665E78EBA276}"/>
                </a:ext>
              </a:extLst>
            </p:cNvPr>
            <p:cNvSpPr/>
            <p:nvPr/>
          </p:nvSpPr>
          <p:spPr>
            <a:xfrm>
              <a:off x="3228916" y="446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" name="Freeform 550">
              <a:extLst>
                <a:ext uri="{FF2B5EF4-FFF2-40B4-BE49-F238E27FC236}">
                  <a16:creationId xmlns:a16="http://schemas.microsoft.com/office/drawing/2014/main" id="{C37B7381-6F54-1C75-9893-89FF42B0244D}"/>
                </a:ext>
              </a:extLst>
            </p:cNvPr>
            <p:cNvSpPr/>
            <p:nvPr/>
          </p:nvSpPr>
          <p:spPr>
            <a:xfrm>
              <a:off x="4295716" y="252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" name="Freeform 551">
              <a:extLst>
                <a:ext uri="{FF2B5EF4-FFF2-40B4-BE49-F238E27FC236}">
                  <a16:creationId xmlns:a16="http://schemas.microsoft.com/office/drawing/2014/main" id="{77249727-770C-0176-2F1A-04F33502178B}"/>
                </a:ext>
              </a:extLst>
            </p:cNvPr>
            <p:cNvSpPr/>
            <p:nvPr/>
          </p:nvSpPr>
          <p:spPr>
            <a:xfrm>
              <a:off x="4305241" y="487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" name="Freeform 552">
              <a:extLst>
                <a:ext uri="{FF2B5EF4-FFF2-40B4-BE49-F238E27FC236}">
                  <a16:creationId xmlns:a16="http://schemas.microsoft.com/office/drawing/2014/main" id="{73331A7B-33AD-9112-F0A6-9651A62CC095}"/>
                </a:ext>
              </a:extLst>
            </p:cNvPr>
            <p:cNvSpPr/>
            <p:nvPr/>
          </p:nvSpPr>
          <p:spPr>
            <a:xfrm>
              <a:off x="3946466" y="487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" name="Freeform 553">
              <a:extLst>
                <a:ext uri="{FF2B5EF4-FFF2-40B4-BE49-F238E27FC236}">
                  <a16:creationId xmlns:a16="http://schemas.microsoft.com/office/drawing/2014/main" id="{70FCC052-CCF3-ECDC-58AC-383A0192DF70}"/>
                </a:ext>
              </a:extLst>
            </p:cNvPr>
            <p:cNvSpPr/>
            <p:nvPr/>
          </p:nvSpPr>
          <p:spPr>
            <a:xfrm>
              <a:off x="3606741" y="261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" name="Freeform 554">
              <a:extLst>
                <a:ext uri="{FF2B5EF4-FFF2-40B4-BE49-F238E27FC236}">
                  <a16:creationId xmlns:a16="http://schemas.microsoft.com/office/drawing/2014/main" id="{A9E013E4-DE39-DFFA-6E49-B64E2AECE6B9}"/>
                </a:ext>
              </a:extLst>
            </p:cNvPr>
            <p:cNvSpPr/>
            <p:nvPr/>
          </p:nvSpPr>
          <p:spPr>
            <a:xfrm>
              <a:off x="3524191" y="2655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" name="Freeform 555">
              <a:extLst>
                <a:ext uri="{FF2B5EF4-FFF2-40B4-BE49-F238E27FC236}">
                  <a16:creationId xmlns:a16="http://schemas.microsoft.com/office/drawing/2014/main" id="{ADAE88A4-CB2C-E887-5BA5-18F631775549}"/>
                </a:ext>
              </a:extLst>
            </p:cNvPr>
            <p:cNvSpPr/>
            <p:nvPr/>
          </p:nvSpPr>
          <p:spPr>
            <a:xfrm>
              <a:off x="4968816" y="448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" name="Freeform 556">
              <a:extLst>
                <a:ext uri="{FF2B5EF4-FFF2-40B4-BE49-F238E27FC236}">
                  <a16:creationId xmlns:a16="http://schemas.microsoft.com/office/drawing/2014/main" id="{F515C013-4B40-2C9F-B945-893BD15B385E}"/>
                </a:ext>
              </a:extLst>
            </p:cNvPr>
            <p:cNvSpPr/>
            <p:nvPr/>
          </p:nvSpPr>
          <p:spPr>
            <a:xfrm>
              <a:off x="4625916" y="474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" name="Freeform 557">
              <a:extLst>
                <a:ext uri="{FF2B5EF4-FFF2-40B4-BE49-F238E27FC236}">
                  <a16:creationId xmlns:a16="http://schemas.microsoft.com/office/drawing/2014/main" id="{D003470A-79F4-BDA8-000B-2841E7831351}"/>
                </a:ext>
              </a:extLst>
            </p:cNvPr>
            <p:cNvSpPr/>
            <p:nvPr/>
          </p:nvSpPr>
          <p:spPr>
            <a:xfrm>
              <a:off x="4610041" y="476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" name="Freeform 558">
              <a:extLst>
                <a:ext uri="{FF2B5EF4-FFF2-40B4-BE49-F238E27FC236}">
                  <a16:creationId xmlns:a16="http://schemas.microsoft.com/office/drawing/2014/main" id="{D18C8D6E-A0B5-2C85-C9C5-F15C9D8C16DB}"/>
                </a:ext>
              </a:extLst>
            </p:cNvPr>
            <p:cNvSpPr/>
            <p:nvPr/>
          </p:nvSpPr>
          <p:spPr>
            <a:xfrm>
              <a:off x="4178241" y="487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" name="Freeform 559">
              <a:extLst>
                <a:ext uri="{FF2B5EF4-FFF2-40B4-BE49-F238E27FC236}">
                  <a16:creationId xmlns:a16="http://schemas.microsoft.com/office/drawing/2014/main" id="{3E734F21-9639-E2F3-3610-CA7C42EF4B9B}"/>
                </a:ext>
              </a:extLst>
            </p:cNvPr>
            <p:cNvSpPr/>
            <p:nvPr/>
          </p:nvSpPr>
          <p:spPr>
            <a:xfrm>
              <a:off x="5162491" y="418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" name="Freeform 560">
              <a:extLst>
                <a:ext uri="{FF2B5EF4-FFF2-40B4-BE49-F238E27FC236}">
                  <a16:creationId xmlns:a16="http://schemas.microsoft.com/office/drawing/2014/main" id="{B2BA53C6-019E-F88B-485D-7D0E102D82FC}"/>
                </a:ext>
              </a:extLst>
            </p:cNvPr>
            <p:cNvSpPr/>
            <p:nvPr/>
          </p:nvSpPr>
          <p:spPr>
            <a:xfrm>
              <a:off x="5089466" y="4309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" name="Freeform 561">
              <a:extLst>
                <a:ext uri="{FF2B5EF4-FFF2-40B4-BE49-F238E27FC236}">
                  <a16:creationId xmlns:a16="http://schemas.microsoft.com/office/drawing/2014/main" id="{870C0FF7-DD61-47FD-17C6-F0F284D9E66A}"/>
                </a:ext>
              </a:extLst>
            </p:cNvPr>
            <p:cNvSpPr/>
            <p:nvPr/>
          </p:nvSpPr>
          <p:spPr>
            <a:xfrm>
              <a:off x="4098866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" name="Freeform 562">
              <a:extLst>
                <a:ext uri="{FF2B5EF4-FFF2-40B4-BE49-F238E27FC236}">
                  <a16:creationId xmlns:a16="http://schemas.microsoft.com/office/drawing/2014/main" id="{8AFDF040-83BB-BFFE-24F5-211200426F07}"/>
                </a:ext>
              </a:extLst>
            </p:cNvPr>
            <p:cNvSpPr/>
            <p:nvPr/>
          </p:nvSpPr>
          <p:spPr>
            <a:xfrm>
              <a:off x="3333691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" name="Freeform 563">
              <a:extLst>
                <a:ext uri="{FF2B5EF4-FFF2-40B4-BE49-F238E27FC236}">
                  <a16:creationId xmlns:a16="http://schemas.microsoft.com/office/drawing/2014/main" id="{44BF2A6B-E015-99DA-A952-E0B3833EBA50}"/>
                </a:ext>
              </a:extLst>
            </p:cNvPr>
            <p:cNvSpPr/>
            <p:nvPr/>
          </p:nvSpPr>
          <p:spPr>
            <a:xfrm>
              <a:off x="3895666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" name="Freeform 564">
              <a:extLst>
                <a:ext uri="{FF2B5EF4-FFF2-40B4-BE49-F238E27FC236}">
                  <a16:creationId xmlns:a16="http://schemas.microsoft.com/office/drawing/2014/main" id="{8DB9613D-F461-68F5-810A-3452263DCA61}"/>
                </a:ext>
              </a:extLst>
            </p:cNvPr>
            <p:cNvSpPr/>
            <p:nvPr/>
          </p:nvSpPr>
          <p:spPr>
            <a:xfrm>
              <a:off x="2886016" y="375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" name="Freeform 565">
              <a:extLst>
                <a:ext uri="{FF2B5EF4-FFF2-40B4-BE49-F238E27FC236}">
                  <a16:creationId xmlns:a16="http://schemas.microsoft.com/office/drawing/2014/main" id="{FF4FA21E-BAC3-E529-750A-0EBD5656BD1F}"/>
                </a:ext>
              </a:extLst>
            </p:cNvPr>
            <p:cNvSpPr/>
            <p:nvPr/>
          </p:nvSpPr>
          <p:spPr>
            <a:xfrm>
              <a:off x="4527491" y="262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" name="Freeform 566">
              <a:extLst>
                <a:ext uri="{FF2B5EF4-FFF2-40B4-BE49-F238E27FC236}">
                  <a16:creationId xmlns:a16="http://schemas.microsoft.com/office/drawing/2014/main" id="{FE7E3DB1-4E8A-7DB7-B01B-F186890F72F5}"/>
                </a:ext>
              </a:extLst>
            </p:cNvPr>
            <p:cNvSpPr/>
            <p:nvPr/>
          </p:nvSpPr>
          <p:spPr>
            <a:xfrm>
              <a:off x="4184591" y="487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" name="Freeform 567">
              <a:extLst>
                <a:ext uri="{FF2B5EF4-FFF2-40B4-BE49-F238E27FC236}">
                  <a16:creationId xmlns:a16="http://schemas.microsoft.com/office/drawing/2014/main" id="{4C99FE4C-B02B-6071-855D-233297C21A1E}"/>
                </a:ext>
              </a:extLst>
            </p:cNvPr>
            <p:cNvSpPr/>
            <p:nvPr/>
          </p:nvSpPr>
          <p:spPr>
            <a:xfrm>
              <a:off x="3927416" y="487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" name="Freeform 568">
              <a:extLst>
                <a:ext uri="{FF2B5EF4-FFF2-40B4-BE49-F238E27FC236}">
                  <a16:creationId xmlns:a16="http://schemas.microsoft.com/office/drawing/2014/main" id="{666037E4-A9A9-2E21-129F-7274FF507031}"/>
                </a:ext>
              </a:extLst>
            </p:cNvPr>
            <p:cNvSpPr/>
            <p:nvPr/>
          </p:nvSpPr>
          <p:spPr>
            <a:xfrm>
              <a:off x="4213166" y="253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" name="Freeform 569">
              <a:extLst>
                <a:ext uri="{FF2B5EF4-FFF2-40B4-BE49-F238E27FC236}">
                  <a16:creationId xmlns:a16="http://schemas.microsoft.com/office/drawing/2014/main" id="{C3A31224-B5CC-1CD1-4FE7-56DCFB07BA06}"/>
                </a:ext>
              </a:extLst>
            </p:cNvPr>
            <p:cNvSpPr/>
            <p:nvPr/>
          </p:nvSpPr>
          <p:spPr>
            <a:xfrm>
              <a:off x="4714816" y="467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" name="Freeform 570">
              <a:extLst>
                <a:ext uri="{FF2B5EF4-FFF2-40B4-BE49-F238E27FC236}">
                  <a16:creationId xmlns:a16="http://schemas.microsoft.com/office/drawing/2014/main" id="{88BFAB64-F9C1-693B-B366-2339DFF2F8C0}"/>
                </a:ext>
              </a:extLst>
            </p:cNvPr>
            <p:cNvSpPr/>
            <p:nvPr/>
          </p:nvSpPr>
          <p:spPr>
            <a:xfrm>
              <a:off x="5000566" y="301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" name="Freeform 571">
              <a:extLst>
                <a:ext uri="{FF2B5EF4-FFF2-40B4-BE49-F238E27FC236}">
                  <a16:creationId xmlns:a16="http://schemas.microsoft.com/office/drawing/2014/main" id="{F2660239-3979-4AC4-F052-1025BA1D322D}"/>
                </a:ext>
              </a:extLst>
            </p:cNvPr>
            <p:cNvSpPr/>
            <p:nvPr/>
          </p:nvSpPr>
          <p:spPr>
            <a:xfrm>
              <a:off x="2841566" y="3769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" name="Freeform 572">
              <a:extLst>
                <a:ext uri="{FF2B5EF4-FFF2-40B4-BE49-F238E27FC236}">
                  <a16:creationId xmlns:a16="http://schemas.microsoft.com/office/drawing/2014/main" id="{F954A64D-294E-0D41-E090-34408415B40A}"/>
                </a:ext>
              </a:extLst>
            </p:cNvPr>
            <p:cNvSpPr/>
            <p:nvPr/>
          </p:nvSpPr>
          <p:spPr>
            <a:xfrm>
              <a:off x="5060891" y="313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" name="Freeform 573">
              <a:extLst>
                <a:ext uri="{FF2B5EF4-FFF2-40B4-BE49-F238E27FC236}">
                  <a16:creationId xmlns:a16="http://schemas.microsoft.com/office/drawing/2014/main" id="{6A4781B4-370B-8DBE-82BB-B96284DE4594}"/>
                </a:ext>
              </a:extLst>
            </p:cNvPr>
            <p:cNvSpPr/>
            <p:nvPr/>
          </p:nvSpPr>
          <p:spPr>
            <a:xfrm>
              <a:off x="4505266" y="261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" name="Freeform 574">
              <a:extLst>
                <a:ext uri="{FF2B5EF4-FFF2-40B4-BE49-F238E27FC236}">
                  <a16:creationId xmlns:a16="http://schemas.microsoft.com/office/drawing/2014/main" id="{A73025E0-9C09-0E46-6E98-EE8F9FA0D639}"/>
                </a:ext>
              </a:extLst>
            </p:cNvPr>
            <p:cNvSpPr/>
            <p:nvPr/>
          </p:nvSpPr>
          <p:spPr>
            <a:xfrm>
              <a:off x="4225866" y="486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" name="Freeform 575">
              <a:extLst>
                <a:ext uri="{FF2B5EF4-FFF2-40B4-BE49-F238E27FC236}">
                  <a16:creationId xmlns:a16="http://schemas.microsoft.com/office/drawing/2014/main" id="{AF916E13-07FE-33DE-2E37-4F41E2578C26}"/>
                </a:ext>
              </a:extLst>
            </p:cNvPr>
            <p:cNvSpPr/>
            <p:nvPr/>
          </p:nvSpPr>
          <p:spPr>
            <a:xfrm>
              <a:off x="4943416" y="294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" name="Freeform 576">
              <a:extLst>
                <a:ext uri="{FF2B5EF4-FFF2-40B4-BE49-F238E27FC236}">
                  <a16:creationId xmlns:a16="http://schemas.microsoft.com/office/drawing/2014/main" id="{B44A8104-87DB-4C89-C63B-90B0BDA50F4E}"/>
                </a:ext>
              </a:extLst>
            </p:cNvPr>
            <p:cNvSpPr/>
            <p:nvPr/>
          </p:nvSpPr>
          <p:spPr>
            <a:xfrm>
              <a:off x="3689291" y="257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" name="Freeform 577">
              <a:extLst>
                <a:ext uri="{FF2B5EF4-FFF2-40B4-BE49-F238E27FC236}">
                  <a16:creationId xmlns:a16="http://schemas.microsoft.com/office/drawing/2014/main" id="{DA06F5D1-274E-A64C-27FC-527DF2A200D6}"/>
                </a:ext>
              </a:extLst>
            </p:cNvPr>
            <p:cNvSpPr/>
            <p:nvPr/>
          </p:nvSpPr>
          <p:spPr>
            <a:xfrm>
              <a:off x="3959166" y="487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" name="Freeform 578">
              <a:extLst>
                <a:ext uri="{FF2B5EF4-FFF2-40B4-BE49-F238E27FC236}">
                  <a16:creationId xmlns:a16="http://schemas.microsoft.com/office/drawing/2014/main" id="{B294FAE4-01D3-8BC5-2EF4-7A7491E1EFE6}"/>
                </a:ext>
              </a:extLst>
            </p:cNvPr>
            <p:cNvSpPr/>
            <p:nvPr/>
          </p:nvSpPr>
          <p:spPr>
            <a:xfrm>
              <a:off x="284791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" name="Freeform 579">
              <a:extLst>
                <a:ext uri="{FF2B5EF4-FFF2-40B4-BE49-F238E27FC236}">
                  <a16:creationId xmlns:a16="http://schemas.microsoft.com/office/drawing/2014/main" id="{904B41B8-EF8D-2C62-A7F2-36CD10BDE10F}"/>
                </a:ext>
              </a:extLst>
            </p:cNvPr>
            <p:cNvSpPr/>
            <p:nvPr/>
          </p:nvSpPr>
          <p:spPr>
            <a:xfrm>
              <a:off x="4952941" y="437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" name="Freeform 580">
              <a:extLst>
                <a:ext uri="{FF2B5EF4-FFF2-40B4-BE49-F238E27FC236}">
                  <a16:creationId xmlns:a16="http://schemas.microsoft.com/office/drawing/2014/main" id="{64DC9E73-EFC7-7477-B20F-A521C02ACC21}"/>
                </a:ext>
              </a:extLst>
            </p:cNvPr>
            <p:cNvSpPr/>
            <p:nvPr/>
          </p:nvSpPr>
          <p:spPr>
            <a:xfrm>
              <a:off x="5079941" y="4131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" name="Freeform 581">
              <a:extLst>
                <a:ext uri="{FF2B5EF4-FFF2-40B4-BE49-F238E27FC236}">
                  <a16:creationId xmlns:a16="http://schemas.microsoft.com/office/drawing/2014/main" id="{E800E734-7485-D38E-D1C8-6AC50F17D9B4}"/>
                </a:ext>
              </a:extLst>
            </p:cNvPr>
            <p:cNvSpPr/>
            <p:nvPr/>
          </p:nvSpPr>
          <p:spPr>
            <a:xfrm>
              <a:off x="4200466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" name="Freeform 582">
              <a:extLst>
                <a:ext uri="{FF2B5EF4-FFF2-40B4-BE49-F238E27FC236}">
                  <a16:creationId xmlns:a16="http://schemas.microsoft.com/office/drawing/2014/main" id="{A84F4C22-D9D9-C1D4-EAC4-259120D31741}"/>
                </a:ext>
              </a:extLst>
            </p:cNvPr>
            <p:cNvSpPr/>
            <p:nvPr/>
          </p:nvSpPr>
          <p:spPr>
            <a:xfrm>
              <a:off x="3111441" y="290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" name="Freeform 583">
              <a:extLst>
                <a:ext uri="{FF2B5EF4-FFF2-40B4-BE49-F238E27FC236}">
                  <a16:creationId xmlns:a16="http://schemas.microsoft.com/office/drawing/2014/main" id="{7A9E57FE-62F7-7C66-6D2B-5A64A3FAC772}"/>
                </a:ext>
              </a:extLst>
            </p:cNvPr>
            <p:cNvSpPr/>
            <p:nvPr/>
          </p:nvSpPr>
          <p:spPr>
            <a:xfrm>
              <a:off x="5156141" y="379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" name="Freeform 584">
              <a:extLst>
                <a:ext uri="{FF2B5EF4-FFF2-40B4-BE49-F238E27FC236}">
                  <a16:creationId xmlns:a16="http://schemas.microsoft.com/office/drawing/2014/main" id="{E1462337-023C-6C6E-8243-433167499C5C}"/>
                </a:ext>
              </a:extLst>
            </p:cNvPr>
            <p:cNvSpPr/>
            <p:nvPr/>
          </p:nvSpPr>
          <p:spPr>
            <a:xfrm>
              <a:off x="3860741" y="487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" name="Freeform 585">
              <a:extLst>
                <a:ext uri="{FF2B5EF4-FFF2-40B4-BE49-F238E27FC236}">
                  <a16:creationId xmlns:a16="http://schemas.microsoft.com/office/drawing/2014/main" id="{64D40765-186E-9DB7-71AC-266D2CB645CE}"/>
                </a:ext>
              </a:extLst>
            </p:cNvPr>
            <p:cNvSpPr/>
            <p:nvPr/>
          </p:nvSpPr>
          <p:spPr>
            <a:xfrm>
              <a:off x="2809816" y="390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" name="Freeform 586">
              <a:extLst>
                <a:ext uri="{FF2B5EF4-FFF2-40B4-BE49-F238E27FC236}">
                  <a16:creationId xmlns:a16="http://schemas.microsoft.com/office/drawing/2014/main" id="{82F174C7-1D62-C3C9-5F28-30CC24E02188}"/>
                </a:ext>
              </a:extLst>
            </p:cNvPr>
            <p:cNvSpPr/>
            <p:nvPr/>
          </p:nvSpPr>
          <p:spPr>
            <a:xfrm>
              <a:off x="5111691" y="335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4" name="Freeform 587">
              <a:extLst>
                <a:ext uri="{FF2B5EF4-FFF2-40B4-BE49-F238E27FC236}">
                  <a16:creationId xmlns:a16="http://schemas.microsoft.com/office/drawing/2014/main" id="{260A496E-6FBB-D918-CD28-9E13AF547523}"/>
                </a:ext>
              </a:extLst>
            </p:cNvPr>
            <p:cNvSpPr/>
            <p:nvPr/>
          </p:nvSpPr>
          <p:spPr>
            <a:xfrm>
              <a:off x="4298891" y="483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5" name="Freeform 588">
              <a:extLst>
                <a:ext uri="{FF2B5EF4-FFF2-40B4-BE49-F238E27FC236}">
                  <a16:creationId xmlns:a16="http://schemas.microsoft.com/office/drawing/2014/main" id="{6E24837A-8EFA-F615-0AEE-F6473EA86840}"/>
                </a:ext>
              </a:extLst>
            </p:cNvPr>
            <p:cNvSpPr/>
            <p:nvPr/>
          </p:nvSpPr>
          <p:spPr>
            <a:xfrm>
              <a:off x="5114866" y="4030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6" name="Freeform 589">
              <a:extLst>
                <a:ext uri="{FF2B5EF4-FFF2-40B4-BE49-F238E27FC236}">
                  <a16:creationId xmlns:a16="http://schemas.microsoft.com/office/drawing/2014/main" id="{4447365F-DC41-6EB0-A9BE-3ED626690F5B}"/>
                </a:ext>
              </a:extLst>
            </p:cNvPr>
            <p:cNvSpPr/>
            <p:nvPr/>
          </p:nvSpPr>
          <p:spPr>
            <a:xfrm>
              <a:off x="3203516" y="276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7" name="Freeform 590">
              <a:extLst>
                <a:ext uri="{FF2B5EF4-FFF2-40B4-BE49-F238E27FC236}">
                  <a16:creationId xmlns:a16="http://schemas.microsoft.com/office/drawing/2014/main" id="{AE937A8F-8188-4629-3B84-9F7B53240320}"/>
                </a:ext>
              </a:extLst>
            </p:cNvPr>
            <p:cNvSpPr/>
            <p:nvPr/>
          </p:nvSpPr>
          <p:spPr>
            <a:xfrm>
              <a:off x="4775141" y="452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8" name="Freeform 591">
              <a:extLst>
                <a:ext uri="{FF2B5EF4-FFF2-40B4-BE49-F238E27FC236}">
                  <a16:creationId xmlns:a16="http://schemas.microsoft.com/office/drawing/2014/main" id="{9FE0EE15-FBB6-6DBE-FEAE-94CC243629E7}"/>
                </a:ext>
              </a:extLst>
            </p:cNvPr>
            <p:cNvSpPr/>
            <p:nvPr/>
          </p:nvSpPr>
          <p:spPr>
            <a:xfrm>
              <a:off x="4622741" y="4649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9" name="Freeform 592">
              <a:extLst>
                <a:ext uri="{FF2B5EF4-FFF2-40B4-BE49-F238E27FC236}">
                  <a16:creationId xmlns:a16="http://schemas.microsoft.com/office/drawing/2014/main" id="{19B6687E-BA52-BBF4-E7DA-6AE33F827124}"/>
                </a:ext>
              </a:extLst>
            </p:cNvPr>
            <p:cNvSpPr/>
            <p:nvPr/>
          </p:nvSpPr>
          <p:spPr>
            <a:xfrm>
              <a:off x="4829116" y="292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0" name="Freeform 593">
              <a:extLst>
                <a:ext uri="{FF2B5EF4-FFF2-40B4-BE49-F238E27FC236}">
                  <a16:creationId xmlns:a16="http://schemas.microsoft.com/office/drawing/2014/main" id="{BF34CF0E-143B-B1C2-0030-70C249C4E284}"/>
                </a:ext>
              </a:extLst>
            </p:cNvPr>
            <p:cNvSpPr/>
            <p:nvPr/>
          </p:nvSpPr>
          <p:spPr>
            <a:xfrm>
              <a:off x="4035366" y="487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1" name="Freeform 594">
              <a:extLst>
                <a:ext uri="{FF2B5EF4-FFF2-40B4-BE49-F238E27FC236}">
                  <a16:creationId xmlns:a16="http://schemas.microsoft.com/office/drawing/2014/main" id="{0B6DC540-532C-BBDB-BDC6-4A70BBD93FFB}"/>
                </a:ext>
              </a:extLst>
            </p:cNvPr>
            <p:cNvSpPr/>
            <p:nvPr/>
          </p:nvSpPr>
          <p:spPr>
            <a:xfrm>
              <a:off x="4971991" y="427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2" name="Freeform 595">
              <a:extLst>
                <a:ext uri="{FF2B5EF4-FFF2-40B4-BE49-F238E27FC236}">
                  <a16:creationId xmlns:a16="http://schemas.microsoft.com/office/drawing/2014/main" id="{F1536A20-FFD9-555F-C281-DDAB948F5E0F}"/>
                </a:ext>
              </a:extLst>
            </p:cNvPr>
            <p:cNvSpPr/>
            <p:nvPr/>
          </p:nvSpPr>
          <p:spPr>
            <a:xfrm>
              <a:off x="4705291" y="459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3" name="Freeform 596">
              <a:extLst>
                <a:ext uri="{FF2B5EF4-FFF2-40B4-BE49-F238E27FC236}">
                  <a16:creationId xmlns:a16="http://schemas.microsoft.com/office/drawing/2014/main" id="{0C938865-04AD-9D37-B856-83E7236F076A}"/>
                </a:ext>
              </a:extLst>
            </p:cNvPr>
            <p:cNvSpPr/>
            <p:nvPr/>
          </p:nvSpPr>
          <p:spPr>
            <a:xfrm>
              <a:off x="2793941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4" name="Freeform 597">
              <a:extLst>
                <a:ext uri="{FF2B5EF4-FFF2-40B4-BE49-F238E27FC236}">
                  <a16:creationId xmlns:a16="http://schemas.microsoft.com/office/drawing/2014/main" id="{D5150355-48A4-BE43-C870-D9F2B8ED82ED}"/>
                </a:ext>
              </a:extLst>
            </p:cNvPr>
            <p:cNvSpPr/>
            <p:nvPr/>
          </p:nvSpPr>
          <p:spPr>
            <a:xfrm>
              <a:off x="2984441" y="442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5" name="Freeform 598">
              <a:extLst>
                <a:ext uri="{FF2B5EF4-FFF2-40B4-BE49-F238E27FC236}">
                  <a16:creationId xmlns:a16="http://schemas.microsoft.com/office/drawing/2014/main" id="{33986DB7-28D0-BEA6-DBAB-BC77C06AC5B3}"/>
                </a:ext>
              </a:extLst>
            </p:cNvPr>
            <p:cNvSpPr/>
            <p:nvPr/>
          </p:nvSpPr>
          <p:spPr>
            <a:xfrm>
              <a:off x="4448116" y="475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6" name="Freeform 599">
              <a:extLst>
                <a:ext uri="{FF2B5EF4-FFF2-40B4-BE49-F238E27FC236}">
                  <a16:creationId xmlns:a16="http://schemas.microsoft.com/office/drawing/2014/main" id="{6C188B17-EA76-9293-B82C-A6960BBBCA96}"/>
                </a:ext>
              </a:extLst>
            </p:cNvPr>
            <p:cNvSpPr/>
            <p:nvPr/>
          </p:nvSpPr>
          <p:spPr>
            <a:xfrm>
              <a:off x="4244916" y="483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7" name="Freeform 600">
              <a:extLst>
                <a:ext uri="{FF2B5EF4-FFF2-40B4-BE49-F238E27FC236}">
                  <a16:creationId xmlns:a16="http://schemas.microsoft.com/office/drawing/2014/main" id="{6D9A4E5A-7B80-D57E-EF85-DAB6FC2C4110}"/>
                </a:ext>
              </a:extLst>
            </p:cNvPr>
            <p:cNvSpPr/>
            <p:nvPr/>
          </p:nvSpPr>
          <p:spPr>
            <a:xfrm>
              <a:off x="3403541" y="476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8" name="Freeform 601">
              <a:extLst>
                <a:ext uri="{FF2B5EF4-FFF2-40B4-BE49-F238E27FC236}">
                  <a16:creationId xmlns:a16="http://schemas.microsoft.com/office/drawing/2014/main" id="{2007DA89-4708-FB4E-B640-7702852EA7D8}"/>
                </a:ext>
              </a:extLst>
            </p:cNvPr>
            <p:cNvSpPr/>
            <p:nvPr/>
          </p:nvSpPr>
          <p:spPr>
            <a:xfrm>
              <a:off x="5003741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9" name="Freeform 602">
              <a:extLst>
                <a:ext uri="{FF2B5EF4-FFF2-40B4-BE49-F238E27FC236}">
                  <a16:creationId xmlns:a16="http://schemas.microsoft.com/office/drawing/2014/main" id="{400560CF-C6F7-6C10-28FE-2B4F856F383C}"/>
                </a:ext>
              </a:extLst>
            </p:cNvPr>
            <p:cNvSpPr/>
            <p:nvPr/>
          </p:nvSpPr>
          <p:spPr>
            <a:xfrm>
              <a:off x="5019616" y="339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0" name="Freeform 603">
              <a:extLst>
                <a:ext uri="{FF2B5EF4-FFF2-40B4-BE49-F238E27FC236}">
                  <a16:creationId xmlns:a16="http://schemas.microsoft.com/office/drawing/2014/main" id="{613D440B-AEE3-3188-7594-8C3B4FCB7911}"/>
                </a:ext>
              </a:extLst>
            </p:cNvPr>
            <p:cNvSpPr/>
            <p:nvPr/>
          </p:nvSpPr>
          <p:spPr>
            <a:xfrm>
              <a:off x="4292541" y="480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1" name="Freeform 604">
              <a:extLst>
                <a:ext uri="{FF2B5EF4-FFF2-40B4-BE49-F238E27FC236}">
                  <a16:creationId xmlns:a16="http://schemas.microsoft.com/office/drawing/2014/main" id="{1976FBB0-4879-56CE-12ED-F8735A498BC4}"/>
                </a:ext>
              </a:extLst>
            </p:cNvPr>
            <p:cNvSpPr/>
            <p:nvPr/>
          </p:nvSpPr>
          <p:spPr>
            <a:xfrm>
              <a:off x="3352741" y="476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2" name="Freeform 605">
              <a:extLst>
                <a:ext uri="{FF2B5EF4-FFF2-40B4-BE49-F238E27FC236}">
                  <a16:creationId xmlns:a16="http://schemas.microsoft.com/office/drawing/2014/main" id="{479FAEA0-A0D6-CFC8-AA9B-85003DA0CE5B}"/>
                </a:ext>
              </a:extLst>
            </p:cNvPr>
            <p:cNvSpPr/>
            <p:nvPr/>
          </p:nvSpPr>
          <p:spPr>
            <a:xfrm>
              <a:off x="2974916" y="294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" name="Freeform 606">
              <a:extLst>
                <a:ext uri="{FF2B5EF4-FFF2-40B4-BE49-F238E27FC236}">
                  <a16:creationId xmlns:a16="http://schemas.microsoft.com/office/drawing/2014/main" id="{4BB573E1-8745-99D4-099B-FA60250C9E46}"/>
                </a:ext>
              </a:extLst>
            </p:cNvPr>
            <p:cNvSpPr/>
            <p:nvPr/>
          </p:nvSpPr>
          <p:spPr>
            <a:xfrm>
              <a:off x="3962341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4" name="Freeform 607">
              <a:extLst>
                <a:ext uri="{FF2B5EF4-FFF2-40B4-BE49-F238E27FC236}">
                  <a16:creationId xmlns:a16="http://schemas.microsoft.com/office/drawing/2014/main" id="{4252CAAE-7BD8-EADB-209C-95564BBAAB1F}"/>
                </a:ext>
              </a:extLst>
            </p:cNvPr>
            <p:cNvSpPr/>
            <p:nvPr/>
          </p:nvSpPr>
          <p:spPr>
            <a:xfrm>
              <a:off x="3559116" y="256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5" name="Freeform 608">
              <a:extLst>
                <a:ext uri="{FF2B5EF4-FFF2-40B4-BE49-F238E27FC236}">
                  <a16:creationId xmlns:a16="http://schemas.microsoft.com/office/drawing/2014/main" id="{AEC114C1-3817-E534-3F27-E9E3F8564F17}"/>
                </a:ext>
              </a:extLst>
            </p:cNvPr>
            <p:cNvSpPr/>
            <p:nvPr/>
          </p:nvSpPr>
          <p:spPr>
            <a:xfrm>
              <a:off x="5013266" y="403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6" name="Freeform 609">
              <a:extLst>
                <a:ext uri="{FF2B5EF4-FFF2-40B4-BE49-F238E27FC236}">
                  <a16:creationId xmlns:a16="http://schemas.microsoft.com/office/drawing/2014/main" id="{485B749F-296B-E521-2CC2-6BA2E934FC84}"/>
                </a:ext>
              </a:extLst>
            </p:cNvPr>
            <p:cNvSpPr/>
            <p:nvPr/>
          </p:nvSpPr>
          <p:spPr>
            <a:xfrm>
              <a:off x="4543366" y="467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7" name="Freeform 610">
              <a:extLst>
                <a:ext uri="{FF2B5EF4-FFF2-40B4-BE49-F238E27FC236}">
                  <a16:creationId xmlns:a16="http://schemas.microsoft.com/office/drawing/2014/main" id="{439E268F-15B2-580D-0496-747A71F67D7E}"/>
                </a:ext>
              </a:extLst>
            </p:cNvPr>
            <p:cNvSpPr/>
            <p:nvPr/>
          </p:nvSpPr>
          <p:spPr>
            <a:xfrm>
              <a:off x="4079816" y="487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8" name="Freeform 611">
              <a:extLst>
                <a:ext uri="{FF2B5EF4-FFF2-40B4-BE49-F238E27FC236}">
                  <a16:creationId xmlns:a16="http://schemas.microsoft.com/office/drawing/2014/main" id="{B106E9FB-8C53-59FD-8124-00E0C6F50127}"/>
                </a:ext>
              </a:extLst>
            </p:cNvPr>
            <p:cNvSpPr/>
            <p:nvPr/>
          </p:nvSpPr>
          <p:spPr>
            <a:xfrm>
              <a:off x="3505141" y="257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9" name="Freeform 612">
              <a:extLst>
                <a:ext uri="{FF2B5EF4-FFF2-40B4-BE49-F238E27FC236}">
                  <a16:creationId xmlns:a16="http://schemas.microsoft.com/office/drawing/2014/main" id="{B8BCB337-349A-5AB1-69DA-FC3ABFA20E19}"/>
                </a:ext>
              </a:extLst>
            </p:cNvPr>
            <p:cNvSpPr/>
            <p:nvPr/>
          </p:nvSpPr>
          <p:spPr>
            <a:xfrm>
              <a:off x="4365566" y="477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0" name="Freeform 613">
              <a:extLst>
                <a:ext uri="{FF2B5EF4-FFF2-40B4-BE49-F238E27FC236}">
                  <a16:creationId xmlns:a16="http://schemas.microsoft.com/office/drawing/2014/main" id="{2FB185B9-A219-EA84-6704-EC1645D04C4C}"/>
                </a:ext>
              </a:extLst>
            </p:cNvPr>
            <p:cNvSpPr/>
            <p:nvPr/>
          </p:nvSpPr>
          <p:spPr>
            <a:xfrm>
              <a:off x="3165416" y="271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1" name="Freeform 614">
              <a:extLst>
                <a:ext uri="{FF2B5EF4-FFF2-40B4-BE49-F238E27FC236}">
                  <a16:creationId xmlns:a16="http://schemas.microsoft.com/office/drawing/2014/main" id="{44099979-8BF6-9196-79C5-3B51758DFBF6}"/>
                </a:ext>
              </a:extLst>
            </p:cNvPr>
            <p:cNvSpPr/>
            <p:nvPr/>
          </p:nvSpPr>
          <p:spPr>
            <a:xfrm>
              <a:off x="2651066" y="385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2" name="Freeform 615">
              <a:extLst>
                <a:ext uri="{FF2B5EF4-FFF2-40B4-BE49-F238E27FC236}">
                  <a16:creationId xmlns:a16="http://schemas.microsoft.com/office/drawing/2014/main" id="{30F66713-CF26-831B-C086-BA1C0D708F4F}"/>
                </a:ext>
              </a:extLst>
            </p:cNvPr>
            <p:cNvSpPr/>
            <p:nvPr/>
          </p:nvSpPr>
          <p:spPr>
            <a:xfrm>
              <a:off x="4927541" y="3249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3" name="Freeform 616">
              <a:extLst>
                <a:ext uri="{FF2B5EF4-FFF2-40B4-BE49-F238E27FC236}">
                  <a16:creationId xmlns:a16="http://schemas.microsoft.com/office/drawing/2014/main" id="{578C2532-6719-8E61-6A2C-D0EFCA940B27}"/>
                </a:ext>
              </a:extLst>
            </p:cNvPr>
            <p:cNvSpPr/>
            <p:nvPr/>
          </p:nvSpPr>
          <p:spPr>
            <a:xfrm>
              <a:off x="5006916" y="351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4" name="Freeform 617">
              <a:extLst>
                <a:ext uri="{FF2B5EF4-FFF2-40B4-BE49-F238E27FC236}">
                  <a16:creationId xmlns:a16="http://schemas.microsoft.com/office/drawing/2014/main" id="{F0A64EEC-AA33-3D59-CE4C-2CDA8F805535}"/>
                </a:ext>
              </a:extLst>
            </p:cNvPr>
            <p:cNvSpPr/>
            <p:nvPr/>
          </p:nvSpPr>
          <p:spPr>
            <a:xfrm>
              <a:off x="5006916" y="384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5" name="Freeform 618">
              <a:extLst>
                <a:ext uri="{FF2B5EF4-FFF2-40B4-BE49-F238E27FC236}">
                  <a16:creationId xmlns:a16="http://schemas.microsoft.com/office/drawing/2014/main" id="{E02D598E-F498-5B12-1188-4F9AFAC02879}"/>
                </a:ext>
              </a:extLst>
            </p:cNvPr>
            <p:cNvSpPr/>
            <p:nvPr/>
          </p:nvSpPr>
          <p:spPr>
            <a:xfrm>
              <a:off x="3489266" y="483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6" name="Freeform 619">
              <a:extLst>
                <a:ext uri="{FF2B5EF4-FFF2-40B4-BE49-F238E27FC236}">
                  <a16:creationId xmlns:a16="http://schemas.microsoft.com/office/drawing/2014/main" id="{74389570-4870-960F-AE3C-E87432083558}"/>
                </a:ext>
              </a:extLst>
            </p:cNvPr>
            <p:cNvSpPr/>
            <p:nvPr/>
          </p:nvSpPr>
          <p:spPr>
            <a:xfrm>
              <a:off x="3044766" y="459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7" name="Freeform 620">
              <a:extLst>
                <a:ext uri="{FF2B5EF4-FFF2-40B4-BE49-F238E27FC236}">
                  <a16:creationId xmlns:a16="http://schemas.microsoft.com/office/drawing/2014/main" id="{625020CF-BE69-84D4-6D58-12FE1781B81B}"/>
                </a:ext>
              </a:extLst>
            </p:cNvPr>
            <p:cNvSpPr/>
            <p:nvPr/>
          </p:nvSpPr>
          <p:spPr>
            <a:xfrm>
              <a:off x="2698691" y="334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8" name="Freeform 621">
              <a:extLst>
                <a:ext uri="{FF2B5EF4-FFF2-40B4-BE49-F238E27FC236}">
                  <a16:creationId xmlns:a16="http://schemas.microsoft.com/office/drawing/2014/main" id="{31B2FEB4-326A-F42F-F20A-14F1031041AB}"/>
                </a:ext>
              </a:extLst>
            </p:cNvPr>
            <p:cNvSpPr/>
            <p:nvPr/>
          </p:nvSpPr>
          <p:spPr>
            <a:xfrm>
              <a:off x="4340166" y="263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9" name="Freeform 622">
              <a:extLst>
                <a:ext uri="{FF2B5EF4-FFF2-40B4-BE49-F238E27FC236}">
                  <a16:creationId xmlns:a16="http://schemas.microsoft.com/office/drawing/2014/main" id="{D803B1FA-6333-5959-08D7-3BB0259AF8BD}"/>
                </a:ext>
              </a:extLst>
            </p:cNvPr>
            <p:cNvSpPr/>
            <p:nvPr/>
          </p:nvSpPr>
          <p:spPr>
            <a:xfrm>
              <a:off x="2654241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0" name="Freeform 623">
              <a:extLst>
                <a:ext uri="{FF2B5EF4-FFF2-40B4-BE49-F238E27FC236}">
                  <a16:creationId xmlns:a16="http://schemas.microsoft.com/office/drawing/2014/main" id="{64326DFA-6469-5EF0-B3FC-9EDBE0F13F0E}"/>
                </a:ext>
              </a:extLst>
            </p:cNvPr>
            <p:cNvSpPr/>
            <p:nvPr/>
          </p:nvSpPr>
          <p:spPr>
            <a:xfrm>
              <a:off x="3422591" y="481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1" name="Freeform 624">
              <a:extLst>
                <a:ext uri="{FF2B5EF4-FFF2-40B4-BE49-F238E27FC236}">
                  <a16:creationId xmlns:a16="http://schemas.microsoft.com/office/drawing/2014/main" id="{97CEAB6A-B1DC-863C-2441-58D8C23C498D}"/>
                </a:ext>
              </a:extLst>
            </p:cNvPr>
            <p:cNvSpPr/>
            <p:nvPr/>
          </p:nvSpPr>
          <p:spPr>
            <a:xfrm>
              <a:off x="3746441" y="487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2" name="Freeform 625">
              <a:extLst>
                <a:ext uri="{FF2B5EF4-FFF2-40B4-BE49-F238E27FC236}">
                  <a16:creationId xmlns:a16="http://schemas.microsoft.com/office/drawing/2014/main" id="{299926EC-206C-487B-62A4-C79EE963AB56}"/>
                </a:ext>
              </a:extLst>
            </p:cNvPr>
            <p:cNvSpPr/>
            <p:nvPr/>
          </p:nvSpPr>
          <p:spPr>
            <a:xfrm>
              <a:off x="4749741" y="327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3" name="Freeform 626">
              <a:extLst>
                <a:ext uri="{FF2B5EF4-FFF2-40B4-BE49-F238E27FC236}">
                  <a16:creationId xmlns:a16="http://schemas.microsoft.com/office/drawing/2014/main" id="{069CD8AC-1EDE-66B8-B1A7-999AF7C1F1B7}"/>
                </a:ext>
              </a:extLst>
            </p:cNvPr>
            <p:cNvSpPr/>
            <p:nvPr/>
          </p:nvSpPr>
          <p:spPr>
            <a:xfrm>
              <a:off x="4683066" y="419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4" name="Freeform 627">
              <a:extLst>
                <a:ext uri="{FF2B5EF4-FFF2-40B4-BE49-F238E27FC236}">
                  <a16:creationId xmlns:a16="http://schemas.microsoft.com/office/drawing/2014/main" id="{5DE6AE7E-B9A4-1BAB-09E0-509BB81C925C}"/>
                </a:ext>
              </a:extLst>
            </p:cNvPr>
            <p:cNvSpPr/>
            <p:nvPr/>
          </p:nvSpPr>
          <p:spPr>
            <a:xfrm>
              <a:off x="3838516" y="249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5" name="Freeform 628">
              <a:extLst>
                <a:ext uri="{FF2B5EF4-FFF2-40B4-BE49-F238E27FC236}">
                  <a16:creationId xmlns:a16="http://schemas.microsoft.com/office/drawing/2014/main" id="{A3D0D02E-B275-4068-95CA-F62ED6135247}"/>
                </a:ext>
              </a:extLst>
            </p:cNvPr>
            <p:cNvSpPr/>
            <p:nvPr/>
          </p:nvSpPr>
          <p:spPr>
            <a:xfrm>
              <a:off x="3238441" y="477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6" name="Freeform 629">
              <a:extLst>
                <a:ext uri="{FF2B5EF4-FFF2-40B4-BE49-F238E27FC236}">
                  <a16:creationId xmlns:a16="http://schemas.microsoft.com/office/drawing/2014/main" id="{11D6D19F-6DC3-7BD9-C75F-1997545ADA2D}"/>
                </a:ext>
              </a:extLst>
            </p:cNvPr>
            <p:cNvSpPr/>
            <p:nvPr/>
          </p:nvSpPr>
          <p:spPr>
            <a:xfrm>
              <a:off x="4425891" y="2760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7" name="Freeform 630">
              <a:extLst>
                <a:ext uri="{FF2B5EF4-FFF2-40B4-BE49-F238E27FC236}">
                  <a16:creationId xmlns:a16="http://schemas.microsoft.com/office/drawing/2014/main" id="{A3630A42-5853-6B74-5773-E2BC092DA735}"/>
                </a:ext>
              </a:extLst>
            </p:cNvPr>
            <p:cNvSpPr/>
            <p:nvPr/>
          </p:nvSpPr>
          <p:spPr>
            <a:xfrm>
              <a:off x="4784666" y="334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8" name="Freeform 631">
              <a:extLst>
                <a:ext uri="{FF2B5EF4-FFF2-40B4-BE49-F238E27FC236}">
                  <a16:creationId xmlns:a16="http://schemas.microsoft.com/office/drawing/2014/main" id="{5A7BDD92-14E3-38C7-D2BF-B9BEA9C9D183}"/>
                </a:ext>
              </a:extLst>
            </p:cNvPr>
            <p:cNvSpPr/>
            <p:nvPr/>
          </p:nvSpPr>
          <p:spPr>
            <a:xfrm>
              <a:off x="4375091" y="456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9" name="Freeform 632">
              <a:extLst>
                <a:ext uri="{FF2B5EF4-FFF2-40B4-BE49-F238E27FC236}">
                  <a16:creationId xmlns:a16="http://schemas.microsoft.com/office/drawing/2014/main" id="{61AB78B2-E583-04AF-E045-4F5294163543}"/>
                </a:ext>
              </a:extLst>
            </p:cNvPr>
            <p:cNvSpPr/>
            <p:nvPr/>
          </p:nvSpPr>
          <p:spPr>
            <a:xfrm>
              <a:off x="2568516" y="312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0" name="Freeform 633">
              <a:extLst>
                <a:ext uri="{FF2B5EF4-FFF2-40B4-BE49-F238E27FC236}">
                  <a16:creationId xmlns:a16="http://schemas.microsoft.com/office/drawing/2014/main" id="{972C2901-7E60-1E4E-7256-BC9E98CDE03C}"/>
                </a:ext>
              </a:extLst>
            </p:cNvPr>
            <p:cNvSpPr/>
            <p:nvPr/>
          </p:nvSpPr>
          <p:spPr>
            <a:xfrm>
              <a:off x="3066991" y="471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1" name="Freeform 634">
              <a:extLst>
                <a:ext uri="{FF2B5EF4-FFF2-40B4-BE49-F238E27FC236}">
                  <a16:creationId xmlns:a16="http://schemas.microsoft.com/office/drawing/2014/main" id="{FD218E0C-1B18-7895-2130-ACC32498D874}"/>
                </a:ext>
              </a:extLst>
            </p:cNvPr>
            <p:cNvSpPr/>
            <p:nvPr/>
          </p:nvSpPr>
          <p:spPr>
            <a:xfrm>
              <a:off x="4206816" y="264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2" name="Freeform 635">
              <a:extLst>
                <a:ext uri="{FF2B5EF4-FFF2-40B4-BE49-F238E27FC236}">
                  <a16:creationId xmlns:a16="http://schemas.microsoft.com/office/drawing/2014/main" id="{6FE2F5A5-5E99-5AAB-D3A0-9AE813067083}"/>
                </a:ext>
              </a:extLst>
            </p:cNvPr>
            <p:cNvSpPr/>
            <p:nvPr/>
          </p:nvSpPr>
          <p:spPr>
            <a:xfrm>
              <a:off x="4714816" y="401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3" name="Freeform 636">
              <a:extLst>
                <a:ext uri="{FF2B5EF4-FFF2-40B4-BE49-F238E27FC236}">
                  <a16:creationId xmlns:a16="http://schemas.microsoft.com/office/drawing/2014/main" id="{D196FB99-2AA9-F804-14B3-4DD55685FB00}"/>
                </a:ext>
              </a:extLst>
            </p:cNvPr>
            <p:cNvSpPr/>
            <p:nvPr/>
          </p:nvSpPr>
          <p:spPr>
            <a:xfrm>
              <a:off x="3692466" y="483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4" name="Freeform 637">
              <a:extLst>
                <a:ext uri="{FF2B5EF4-FFF2-40B4-BE49-F238E27FC236}">
                  <a16:creationId xmlns:a16="http://schemas.microsoft.com/office/drawing/2014/main" id="{B26210C2-B28F-6683-D9CB-42A76539EB96}"/>
                </a:ext>
              </a:extLst>
            </p:cNvPr>
            <p:cNvSpPr/>
            <p:nvPr/>
          </p:nvSpPr>
          <p:spPr>
            <a:xfrm>
              <a:off x="2457391" y="329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5" name="Freeform 638">
              <a:extLst>
                <a:ext uri="{FF2B5EF4-FFF2-40B4-BE49-F238E27FC236}">
                  <a16:creationId xmlns:a16="http://schemas.microsoft.com/office/drawing/2014/main" id="{E04A41BD-99C5-C7DB-A909-C9BF1EAEC6D1}"/>
                </a:ext>
              </a:extLst>
            </p:cNvPr>
            <p:cNvSpPr/>
            <p:nvPr/>
          </p:nvSpPr>
          <p:spPr>
            <a:xfrm>
              <a:off x="2527241" y="420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6" name="Freeform 639">
              <a:extLst>
                <a:ext uri="{FF2B5EF4-FFF2-40B4-BE49-F238E27FC236}">
                  <a16:creationId xmlns:a16="http://schemas.microsoft.com/office/drawing/2014/main" id="{4799600E-7DDC-3B3E-BBBB-F33BF9BDA758}"/>
                </a:ext>
              </a:extLst>
            </p:cNvPr>
            <p:cNvSpPr/>
            <p:nvPr/>
          </p:nvSpPr>
          <p:spPr>
            <a:xfrm>
              <a:off x="4279841" y="268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7" name="Freeform 640">
              <a:extLst>
                <a:ext uri="{FF2B5EF4-FFF2-40B4-BE49-F238E27FC236}">
                  <a16:creationId xmlns:a16="http://schemas.microsoft.com/office/drawing/2014/main" id="{1B274970-4939-3708-82C5-2A2A608F37EA}"/>
                </a:ext>
              </a:extLst>
            </p:cNvPr>
            <p:cNvSpPr/>
            <p:nvPr/>
          </p:nvSpPr>
          <p:spPr>
            <a:xfrm>
              <a:off x="2917766" y="463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8" name="Freeform 641">
              <a:extLst>
                <a:ext uri="{FF2B5EF4-FFF2-40B4-BE49-F238E27FC236}">
                  <a16:creationId xmlns:a16="http://schemas.microsoft.com/office/drawing/2014/main" id="{F67FA780-521B-A525-1442-5A82B307AFE1}"/>
                </a:ext>
              </a:extLst>
            </p:cNvPr>
            <p:cNvSpPr/>
            <p:nvPr/>
          </p:nvSpPr>
          <p:spPr>
            <a:xfrm>
              <a:off x="2546291" y="306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9" name="Freeform 642">
              <a:extLst>
                <a:ext uri="{FF2B5EF4-FFF2-40B4-BE49-F238E27FC236}">
                  <a16:creationId xmlns:a16="http://schemas.microsoft.com/office/drawing/2014/main" id="{FC23A704-EEC9-79AC-6149-C040B1222220}"/>
                </a:ext>
              </a:extLst>
            </p:cNvPr>
            <p:cNvSpPr/>
            <p:nvPr/>
          </p:nvSpPr>
          <p:spPr>
            <a:xfrm>
              <a:off x="4686241" y="321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0" name="Freeform 643">
              <a:extLst>
                <a:ext uri="{FF2B5EF4-FFF2-40B4-BE49-F238E27FC236}">
                  <a16:creationId xmlns:a16="http://schemas.microsoft.com/office/drawing/2014/main" id="{A95B4F6C-B6A0-EE53-BC00-17B7D26BDD29}"/>
                </a:ext>
              </a:extLst>
            </p:cNvPr>
            <p:cNvSpPr/>
            <p:nvPr/>
          </p:nvSpPr>
          <p:spPr>
            <a:xfrm>
              <a:off x="2425641" y="392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1" name="Freeform 644">
              <a:extLst>
                <a:ext uri="{FF2B5EF4-FFF2-40B4-BE49-F238E27FC236}">
                  <a16:creationId xmlns:a16="http://schemas.microsoft.com/office/drawing/2014/main" id="{812FCDDE-67A8-D60D-CE89-0C86E1C0804B}"/>
                </a:ext>
              </a:extLst>
            </p:cNvPr>
            <p:cNvSpPr/>
            <p:nvPr/>
          </p:nvSpPr>
          <p:spPr>
            <a:xfrm>
              <a:off x="4178241" y="467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2" name="Freeform 645">
              <a:extLst>
                <a:ext uri="{FF2B5EF4-FFF2-40B4-BE49-F238E27FC236}">
                  <a16:creationId xmlns:a16="http://schemas.microsoft.com/office/drawing/2014/main" id="{6AF96869-8ADB-7FF1-1098-F3F81C44A513}"/>
                </a:ext>
              </a:extLst>
            </p:cNvPr>
            <p:cNvSpPr/>
            <p:nvPr/>
          </p:nvSpPr>
          <p:spPr>
            <a:xfrm>
              <a:off x="5213291" y="466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3" name="Freeform 646">
              <a:extLst>
                <a:ext uri="{FF2B5EF4-FFF2-40B4-BE49-F238E27FC236}">
                  <a16:creationId xmlns:a16="http://schemas.microsoft.com/office/drawing/2014/main" id="{6EDAE033-71B7-E01B-0AD2-4FE899F18871}"/>
                </a:ext>
              </a:extLst>
            </p:cNvPr>
            <p:cNvSpPr/>
            <p:nvPr/>
          </p:nvSpPr>
          <p:spPr>
            <a:xfrm>
              <a:off x="4930716" y="258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4" name="Freeform 647">
              <a:extLst>
                <a:ext uri="{FF2B5EF4-FFF2-40B4-BE49-F238E27FC236}">
                  <a16:creationId xmlns:a16="http://schemas.microsoft.com/office/drawing/2014/main" id="{33E46AE8-8D30-52A3-6997-3F0FBD54F96E}"/>
                </a:ext>
              </a:extLst>
            </p:cNvPr>
            <p:cNvSpPr/>
            <p:nvPr/>
          </p:nvSpPr>
          <p:spPr>
            <a:xfrm>
              <a:off x="5578416" y="316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5" name="Freeform 648">
              <a:extLst>
                <a:ext uri="{FF2B5EF4-FFF2-40B4-BE49-F238E27FC236}">
                  <a16:creationId xmlns:a16="http://schemas.microsoft.com/office/drawing/2014/main" id="{386AD2BA-FE48-37A9-E061-751E1498F2C9}"/>
                </a:ext>
              </a:extLst>
            </p:cNvPr>
            <p:cNvSpPr/>
            <p:nvPr/>
          </p:nvSpPr>
          <p:spPr>
            <a:xfrm>
              <a:off x="5219641" y="466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6" name="Freeform 649">
              <a:extLst>
                <a:ext uri="{FF2B5EF4-FFF2-40B4-BE49-F238E27FC236}">
                  <a16:creationId xmlns:a16="http://schemas.microsoft.com/office/drawing/2014/main" id="{08A9E7FD-A3BC-D95D-50C2-CD063EA8FFC6}"/>
                </a:ext>
              </a:extLst>
            </p:cNvPr>
            <p:cNvSpPr/>
            <p:nvPr/>
          </p:nvSpPr>
          <p:spPr>
            <a:xfrm>
              <a:off x="5638741" y="4096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7" name="Freeform 650">
              <a:extLst>
                <a:ext uri="{FF2B5EF4-FFF2-40B4-BE49-F238E27FC236}">
                  <a16:creationId xmlns:a16="http://schemas.microsoft.com/office/drawing/2014/main" id="{3EDA6A54-2AB3-E1B2-9865-AAAD1458D620}"/>
                </a:ext>
              </a:extLst>
            </p:cNvPr>
            <p:cNvSpPr/>
            <p:nvPr/>
          </p:nvSpPr>
          <p:spPr>
            <a:xfrm>
              <a:off x="4511616" y="4890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8" name="Freeform 651">
              <a:extLst>
                <a:ext uri="{FF2B5EF4-FFF2-40B4-BE49-F238E27FC236}">
                  <a16:creationId xmlns:a16="http://schemas.microsoft.com/office/drawing/2014/main" id="{D433F810-EAC5-3EEE-15B2-6C4ABA8AB638}"/>
                </a:ext>
              </a:extLst>
            </p:cNvPr>
            <p:cNvSpPr/>
            <p:nvPr/>
          </p:nvSpPr>
          <p:spPr>
            <a:xfrm>
              <a:off x="5594291" y="320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9" name="Freeform 652">
              <a:extLst>
                <a:ext uri="{FF2B5EF4-FFF2-40B4-BE49-F238E27FC236}">
                  <a16:creationId xmlns:a16="http://schemas.microsoft.com/office/drawing/2014/main" id="{3EE0B303-C7AA-8490-C4FB-8158977C769A}"/>
                </a:ext>
              </a:extLst>
            </p:cNvPr>
            <p:cNvSpPr/>
            <p:nvPr/>
          </p:nvSpPr>
          <p:spPr>
            <a:xfrm>
              <a:off x="4470341" y="4890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0" name="Freeform 653">
              <a:extLst>
                <a:ext uri="{FF2B5EF4-FFF2-40B4-BE49-F238E27FC236}">
                  <a16:creationId xmlns:a16="http://schemas.microsoft.com/office/drawing/2014/main" id="{4EEE133B-D334-377B-C6D0-2AB8D156540B}"/>
                </a:ext>
              </a:extLst>
            </p:cNvPr>
            <p:cNvSpPr/>
            <p:nvPr/>
          </p:nvSpPr>
          <p:spPr>
            <a:xfrm>
              <a:off x="3336866" y="382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1" name="Freeform 654">
              <a:extLst>
                <a:ext uri="{FF2B5EF4-FFF2-40B4-BE49-F238E27FC236}">
                  <a16:creationId xmlns:a16="http://schemas.microsoft.com/office/drawing/2014/main" id="{2CF46BCC-743E-D86D-F635-84535035C509}"/>
                </a:ext>
              </a:extLst>
            </p:cNvPr>
            <p:cNvSpPr/>
            <p:nvPr/>
          </p:nvSpPr>
          <p:spPr>
            <a:xfrm>
              <a:off x="3460691" y="422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2" name="Freeform 655">
              <a:extLst>
                <a:ext uri="{FF2B5EF4-FFF2-40B4-BE49-F238E27FC236}">
                  <a16:creationId xmlns:a16="http://schemas.microsoft.com/office/drawing/2014/main" id="{2EB1B5F2-44D2-5AD5-CBE5-821207058460}"/>
                </a:ext>
              </a:extLst>
            </p:cNvPr>
            <p:cNvSpPr/>
            <p:nvPr/>
          </p:nvSpPr>
          <p:spPr>
            <a:xfrm>
              <a:off x="4749741" y="2544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3" name="Freeform 656">
              <a:extLst>
                <a:ext uri="{FF2B5EF4-FFF2-40B4-BE49-F238E27FC236}">
                  <a16:creationId xmlns:a16="http://schemas.microsoft.com/office/drawing/2014/main" id="{3BC4774C-CBD2-D673-30A2-04FDB9F6D394}"/>
                </a:ext>
              </a:extLst>
            </p:cNvPr>
            <p:cNvSpPr/>
            <p:nvPr/>
          </p:nvSpPr>
          <p:spPr>
            <a:xfrm>
              <a:off x="3867091" y="468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4" name="Freeform 657">
              <a:extLst>
                <a:ext uri="{FF2B5EF4-FFF2-40B4-BE49-F238E27FC236}">
                  <a16:creationId xmlns:a16="http://schemas.microsoft.com/office/drawing/2014/main" id="{990971A3-C41A-2185-48B1-74E13EC58153}"/>
                </a:ext>
              </a:extLst>
            </p:cNvPr>
            <p:cNvSpPr/>
            <p:nvPr/>
          </p:nvSpPr>
          <p:spPr>
            <a:xfrm>
              <a:off x="3305116" y="390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5" name="Freeform 658">
              <a:extLst>
                <a:ext uri="{FF2B5EF4-FFF2-40B4-BE49-F238E27FC236}">
                  <a16:creationId xmlns:a16="http://schemas.microsoft.com/office/drawing/2014/main" id="{C9A7D972-7E94-A101-6F45-9885DB5F03ED}"/>
                </a:ext>
              </a:extLst>
            </p:cNvPr>
            <p:cNvSpPr/>
            <p:nvPr/>
          </p:nvSpPr>
          <p:spPr>
            <a:xfrm>
              <a:off x="3501966" y="437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6" name="Freeform 659">
              <a:extLst>
                <a:ext uri="{FF2B5EF4-FFF2-40B4-BE49-F238E27FC236}">
                  <a16:creationId xmlns:a16="http://schemas.microsoft.com/office/drawing/2014/main" id="{873B860E-9858-242A-D3AE-35E412B35343}"/>
                </a:ext>
              </a:extLst>
            </p:cNvPr>
            <p:cNvSpPr/>
            <p:nvPr/>
          </p:nvSpPr>
          <p:spPr>
            <a:xfrm>
              <a:off x="3343216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7" name="Freeform 660">
              <a:extLst>
                <a:ext uri="{FF2B5EF4-FFF2-40B4-BE49-F238E27FC236}">
                  <a16:creationId xmlns:a16="http://schemas.microsoft.com/office/drawing/2014/main" id="{9552C2A9-90C7-9324-FE1B-2338D969A591}"/>
                </a:ext>
              </a:extLst>
            </p:cNvPr>
            <p:cNvSpPr/>
            <p:nvPr/>
          </p:nvSpPr>
          <p:spPr>
            <a:xfrm>
              <a:off x="4384616" y="488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8" name="Freeform 661">
              <a:extLst>
                <a:ext uri="{FF2B5EF4-FFF2-40B4-BE49-F238E27FC236}">
                  <a16:creationId xmlns:a16="http://schemas.microsoft.com/office/drawing/2014/main" id="{FA9083D2-CD0E-EA48-C8D3-AB526510294A}"/>
                </a:ext>
              </a:extLst>
            </p:cNvPr>
            <p:cNvSpPr/>
            <p:nvPr/>
          </p:nvSpPr>
          <p:spPr>
            <a:xfrm>
              <a:off x="5210116" y="463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9" name="Freeform 662">
              <a:extLst>
                <a:ext uri="{FF2B5EF4-FFF2-40B4-BE49-F238E27FC236}">
                  <a16:creationId xmlns:a16="http://schemas.microsoft.com/office/drawing/2014/main" id="{A9D36E34-79ED-F572-0152-9E9496DDBD4E}"/>
                </a:ext>
              </a:extLst>
            </p:cNvPr>
            <p:cNvSpPr/>
            <p:nvPr/>
          </p:nvSpPr>
          <p:spPr>
            <a:xfrm>
              <a:off x="3432116" y="311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0" name="Freeform 663">
              <a:extLst>
                <a:ext uri="{FF2B5EF4-FFF2-40B4-BE49-F238E27FC236}">
                  <a16:creationId xmlns:a16="http://schemas.microsoft.com/office/drawing/2014/main" id="{A634DCF3-048B-0C85-C69E-4D68936D23EA}"/>
                </a:ext>
              </a:extLst>
            </p:cNvPr>
            <p:cNvSpPr/>
            <p:nvPr/>
          </p:nvSpPr>
          <p:spPr>
            <a:xfrm>
              <a:off x="5521266" y="314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1" name="Freeform 664">
              <a:extLst>
                <a:ext uri="{FF2B5EF4-FFF2-40B4-BE49-F238E27FC236}">
                  <a16:creationId xmlns:a16="http://schemas.microsoft.com/office/drawing/2014/main" id="{9FA90AAC-532E-977F-44EA-186E10D779B1}"/>
                </a:ext>
              </a:extLst>
            </p:cNvPr>
            <p:cNvSpPr/>
            <p:nvPr/>
          </p:nvSpPr>
          <p:spPr>
            <a:xfrm>
              <a:off x="3305116" y="387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2" name="Freeform 665">
              <a:extLst>
                <a:ext uri="{FF2B5EF4-FFF2-40B4-BE49-F238E27FC236}">
                  <a16:creationId xmlns:a16="http://schemas.microsoft.com/office/drawing/2014/main" id="{E7CDDC43-9437-8298-5FE5-BD870781DECC}"/>
                </a:ext>
              </a:extLst>
            </p:cNvPr>
            <p:cNvSpPr/>
            <p:nvPr/>
          </p:nvSpPr>
          <p:spPr>
            <a:xfrm>
              <a:off x="4511616" y="487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3" name="Freeform 666">
              <a:extLst>
                <a:ext uri="{FF2B5EF4-FFF2-40B4-BE49-F238E27FC236}">
                  <a16:creationId xmlns:a16="http://schemas.microsoft.com/office/drawing/2014/main" id="{329F2B88-7E95-7FA8-A053-1E419DD0B2F3}"/>
                </a:ext>
              </a:extLst>
            </p:cNvPr>
            <p:cNvSpPr/>
            <p:nvPr/>
          </p:nvSpPr>
          <p:spPr>
            <a:xfrm>
              <a:off x="5645091" y="350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4" name="Freeform 667">
              <a:extLst>
                <a:ext uri="{FF2B5EF4-FFF2-40B4-BE49-F238E27FC236}">
                  <a16:creationId xmlns:a16="http://schemas.microsoft.com/office/drawing/2014/main" id="{B8798BD5-7CD0-D3E8-E62A-5CBB78EC594A}"/>
                </a:ext>
              </a:extLst>
            </p:cNvPr>
            <p:cNvSpPr/>
            <p:nvPr/>
          </p:nvSpPr>
          <p:spPr>
            <a:xfrm>
              <a:off x="4270316" y="253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5" name="Freeform 668">
              <a:extLst>
                <a:ext uri="{FF2B5EF4-FFF2-40B4-BE49-F238E27FC236}">
                  <a16:creationId xmlns:a16="http://schemas.microsoft.com/office/drawing/2014/main" id="{8D7A1A87-3367-1075-9020-7EB9E08A7F95}"/>
                </a:ext>
              </a:extLst>
            </p:cNvPr>
            <p:cNvSpPr/>
            <p:nvPr/>
          </p:nvSpPr>
          <p:spPr>
            <a:xfrm>
              <a:off x="331146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6" name="Freeform 669">
              <a:extLst>
                <a:ext uri="{FF2B5EF4-FFF2-40B4-BE49-F238E27FC236}">
                  <a16:creationId xmlns:a16="http://schemas.microsoft.com/office/drawing/2014/main" id="{5F5DDBB1-2275-232F-A055-609B36BF4ADA}"/>
                </a:ext>
              </a:extLst>
            </p:cNvPr>
            <p:cNvSpPr/>
            <p:nvPr/>
          </p:nvSpPr>
          <p:spPr>
            <a:xfrm>
              <a:off x="3238441" y="370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7" name="Freeform 670">
              <a:extLst>
                <a:ext uri="{FF2B5EF4-FFF2-40B4-BE49-F238E27FC236}">
                  <a16:creationId xmlns:a16="http://schemas.microsoft.com/office/drawing/2014/main" id="{9F46D573-FBAC-112A-D4D5-5054DE457AFB}"/>
                </a:ext>
              </a:extLst>
            </p:cNvPr>
            <p:cNvSpPr/>
            <p:nvPr/>
          </p:nvSpPr>
          <p:spPr>
            <a:xfrm>
              <a:off x="3254316" y="345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8" name="Freeform 671">
              <a:extLst>
                <a:ext uri="{FF2B5EF4-FFF2-40B4-BE49-F238E27FC236}">
                  <a16:creationId xmlns:a16="http://schemas.microsoft.com/office/drawing/2014/main" id="{1A77378A-1A06-1674-7BCC-6B341184D24D}"/>
                </a:ext>
              </a:extLst>
            </p:cNvPr>
            <p:cNvSpPr/>
            <p:nvPr/>
          </p:nvSpPr>
          <p:spPr>
            <a:xfrm>
              <a:off x="5572066" y="341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9" name="Freeform 672">
              <a:extLst>
                <a:ext uri="{FF2B5EF4-FFF2-40B4-BE49-F238E27FC236}">
                  <a16:creationId xmlns:a16="http://schemas.microsoft.com/office/drawing/2014/main" id="{8A2EAA08-AE52-77A3-0B0A-50C62AD17BB1}"/>
                </a:ext>
              </a:extLst>
            </p:cNvPr>
            <p:cNvSpPr/>
            <p:nvPr/>
          </p:nvSpPr>
          <p:spPr>
            <a:xfrm>
              <a:off x="5279966" y="287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0" name="Freeform 673">
              <a:extLst>
                <a:ext uri="{FF2B5EF4-FFF2-40B4-BE49-F238E27FC236}">
                  <a16:creationId xmlns:a16="http://schemas.microsoft.com/office/drawing/2014/main" id="{2563CF54-2021-7E61-31BF-7A6F547627C0}"/>
                </a:ext>
              </a:extLst>
            </p:cNvPr>
            <p:cNvSpPr/>
            <p:nvPr/>
          </p:nvSpPr>
          <p:spPr>
            <a:xfrm>
              <a:off x="3254316" y="348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1" name="Freeform 674">
              <a:extLst>
                <a:ext uri="{FF2B5EF4-FFF2-40B4-BE49-F238E27FC236}">
                  <a16:creationId xmlns:a16="http://schemas.microsoft.com/office/drawing/2014/main" id="{C207103F-A71E-57ED-A327-13A33C5C8A59}"/>
                </a:ext>
              </a:extLst>
            </p:cNvPr>
            <p:cNvSpPr/>
            <p:nvPr/>
          </p:nvSpPr>
          <p:spPr>
            <a:xfrm>
              <a:off x="5057716" y="470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2" name="Freeform 675">
              <a:extLst>
                <a:ext uri="{FF2B5EF4-FFF2-40B4-BE49-F238E27FC236}">
                  <a16:creationId xmlns:a16="http://schemas.microsoft.com/office/drawing/2014/main" id="{99C02D86-EF13-7F76-1669-0B07349E1B71}"/>
                </a:ext>
              </a:extLst>
            </p:cNvPr>
            <p:cNvSpPr/>
            <p:nvPr/>
          </p:nvSpPr>
          <p:spPr>
            <a:xfrm>
              <a:off x="5130741" y="464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3" name="Freeform 676">
              <a:extLst>
                <a:ext uri="{FF2B5EF4-FFF2-40B4-BE49-F238E27FC236}">
                  <a16:creationId xmlns:a16="http://schemas.microsoft.com/office/drawing/2014/main" id="{2296BEAD-98F8-5585-95AE-65EC9D9C0B16}"/>
                </a:ext>
              </a:extLst>
            </p:cNvPr>
            <p:cNvSpPr/>
            <p:nvPr/>
          </p:nvSpPr>
          <p:spPr>
            <a:xfrm>
              <a:off x="3260666" y="345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4" name="Freeform 677">
              <a:extLst>
                <a:ext uri="{FF2B5EF4-FFF2-40B4-BE49-F238E27FC236}">
                  <a16:creationId xmlns:a16="http://schemas.microsoft.com/office/drawing/2014/main" id="{5C2AC3E8-333D-EBB3-8281-0E8C429E0C30}"/>
                </a:ext>
              </a:extLst>
            </p:cNvPr>
            <p:cNvSpPr/>
            <p:nvPr/>
          </p:nvSpPr>
          <p:spPr>
            <a:xfrm>
              <a:off x="5410141" y="304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5" name="Freeform 678">
              <a:extLst>
                <a:ext uri="{FF2B5EF4-FFF2-40B4-BE49-F238E27FC236}">
                  <a16:creationId xmlns:a16="http://schemas.microsoft.com/office/drawing/2014/main" id="{826D8AEB-B9DF-35F0-DC7E-28D5E2DA1E0C}"/>
                </a:ext>
              </a:extLst>
            </p:cNvPr>
            <p:cNvSpPr/>
            <p:nvPr/>
          </p:nvSpPr>
          <p:spPr>
            <a:xfrm>
              <a:off x="5213291" y="4573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6" name="Freeform 679">
              <a:extLst>
                <a:ext uri="{FF2B5EF4-FFF2-40B4-BE49-F238E27FC236}">
                  <a16:creationId xmlns:a16="http://schemas.microsoft.com/office/drawing/2014/main" id="{7D7253AD-767A-C334-0B89-B5E9EE619526}"/>
                </a:ext>
              </a:extLst>
            </p:cNvPr>
            <p:cNvSpPr/>
            <p:nvPr/>
          </p:nvSpPr>
          <p:spPr>
            <a:xfrm>
              <a:off x="5562541" y="401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7" name="Freeform 680">
              <a:extLst>
                <a:ext uri="{FF2B5EF4-FFF2-40B4-BE49-F238E27FC236}">
                  <a16:creationId xmlns:a16="http://schemas.microsoft.com/office/drawing/2014/main" id="{679B8BA7-CE38-D083-40BF-F6243DE2FC3B}"/>
                </a:ext>
              </a:extLst>
            </p:cNvPr>
            <p:cNvSpPr/>
            <p:nvPr/>
          </p:nvSpPr>
          <p:spPr>
            <a:xfrm>
              <a:off x="3425766" y="434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8" name="Freeform 681">
              <a:extLst>
                <a:ext uri="{FF2B5EF4-FFF2-40B4-BE49-F238E27FC236}">
                  <a16:creationId xmlns:a16="http://schemas.microsoft.com/office/drawing/2014/main" id="{8B912491-11AA-8B7E-59EF-54945E8AD3F2}"/>
                </a:ext>
              </a:extLst>
            </p:cNvPr>
            <p:cNvSpPr/>
            <p:nvPr/>
          </p:nvSpPr>
          <p:spPr>
            <a:xfrm>
              <a:off x="4454466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9" name="Freeform 682">
              <a:extLst>
                <a:ext uri="{FF2B5EF4-FFF2-40B4-BE49-F238E27FC236}">
                  <a16:creationId xmlns:a16="http://schemas.microsoft.com/office/drawing/2014/main" id="{6EF8586C-A496-4C75-BD7F-ACB6D6308D2D}"/>
                </a:ext>
              </a:extLst>
            </p:cNvPr>
            <p:cNvSpPr/>
            <p:nvPr/>
          </p:nvSpPr>
          <p:spPr>
            <a:xfrm>
              <a:off x="3444816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0" name="Freeform 683">
              <a:extLst>
                <a:ext uri="{FF2B5EF4-FFF2-40B4-BE49-F238E27FC236}">
                  <a16:creationId xmlns:a16="http://schemas.microsoft.com/office/drawing/2014/main" id="{DA32CC0C-6A0C-BBA0-2226-C9D7653312A5}"/>
                </a:ext>
              </a:extLst>
            </p:cNvPr>
            <p:cNvSpPr/>
            <p:nvPr/>
          </p:nvSpPr>
          <p:spPr>
            <a:xfrm>
              <a:off x="5270441" y="292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1" name="Freeform 684">
              <a:extLst>
                <a:ext uri="{FF2B5EF4-FFF2-40B4-BE49-F238E27FC236}">
                  <a16:creationId xmlns:a16="http://schemas.microsoft.com/office/drawing/2014/main" id="{F0596CE7-8EBE-DEDE-8AE6-1626274654BD}"/>
                </a:ext>
              </a:extLst>
            </p:cNvPr>
            <p:cNvSpPr/>
            <p:nvPr/>
          </p:nvSpPr>
          <p:spPr>
            <a:xfrm>
              <a:off x="5191066" y="455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2" name="Freeform 685">
              <a:extLst>
                <a:ext uri="{FF2B5EF4-FFF2-40B4-BE49-F238E27FC236}">
                  <a16:creationId xmlns:a16="http://schemas.microsoft.com/office/drawing/2014/main" id="{CD6D27F1-85D3-3ABF-B52B-0C8B661AD0A6}"/>
                </a:ext>
              </a:extLst>
            </p:cNvPr>
            <p:cNvSpPr/>
            <p:nvPr/>
          </p:nvSpPr>
          <p:spPr>
            <a:xfrm>
              <a:off x="3184466" y="3588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3" name="Freeform 686">
              <a:extLst>
                <a:ext uri="{FF2B5EF4-FFF2-40B4-BE49-F238E27FC236}">
                  <a16:creationId xmlns:a16="http://schemas.microsoft.com/office/drawing/2014/main" id="{80703DF6-74A3-2788-63D6-9B9704DAAE34}"/>
                </a:ext>
              </a:extLst>
            </p:cNvPr>
            <p:cNvSpPr/>
            <p:nvPr/>
          </p:nvSpPr>
          <p:spPr>
            <a:xfrm>
              <a:off x="3562291" y="283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4" name="Freeform 687">
              <a:extLst>
                <a:ext uri="{FF2B5EF4-FFF2-40B4-BE49-F238E27FC236}">
                  <a16:creationId xmlns:a16="http://schemas.microsoft.com/office/drawing/2014/main" id="{FB3962DE-B628-3AEB-3210-BD3B9A2FA969}"/>
                </a:ext>
              </a:extLst>
            </p:cNvPr>
            <p:cNvSpPr/>
            <p:nvPr/>
          </p:nvSpPr>
          <p:spPr>
            <a:xfrm>
              <a:off x="4305241" y="488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5" name="Freeform 688">
              <a:extLst>
                <a:ext uri="{FF2B5EF4-FFF2-40B4-BE49-F238E27FC236}">
                  <a16:creationId xmlns:a16="http://schemas.microsoft.com/office/drawing/2014/main" id="{1C8BDB1A-DE4C-6DF3-7F83-3495AD5C099C}"/>
                </a:ext>
              </a:extLst>
            </p:cNvPr>
            <p:cNvSpPr/>
            <p:nvPr/>
          </p:nvSpPr>
          <p:spPr>
            <a:xfrm>
              <a:off x="4559241" y="487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6" name="Freeform 689">
              <a:extLst>
                <a:ext uri="{FF2B5EF4-FFF2-40B4-BE49-F238E27FC236}">
                  <a16:creationId xmlns:a16="http://schemas.microsoft.com/office/drawing/2014/main" id="{7F3657B6-6448-3C98-5A4B-DAFBAD7096E9}"/>
                </a:ext>
              </a:extLst>
            </p:cNvPr>
            <p:cNvSpPr/>
            <p:nvPr/>
          </p:nvSpPr>
          <p:spPr>
            <a:xfrm>
              <a:off x="4194116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7" name="Freeform 690">
              <a:extLst>
                <a:ext uri="{FF2B5EF4-FFF2-40B4-BE49-F238E27FC236}">
                  <a16:creationId xmlns:a16="http://schemas.microsoft.com/office/drawing/2014/main" id="{1ACA3884-CBD4-F33D-E97D-52ADDB23D682}"/>
                </a:ext>
              </a:extLst>
            </p:cNvPr>
            <p:cNvSpPr/>
            <p:nvPr/>
          </p:nvSpPr>
          <p:spPr>
            <a:xfrm>
              <a:off x="4737041" y="483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8" name="Freeform 691">
              <a:extLst>
                <a:ext uri="{FF2B5EF4-FFF2-40B4-BE49-F238E27FC236}">
                  <a16:creationId xmlns:a16="http://schemas.microsoft.com/office/drawing/2014/main" id="{73728F0E-05BF-BD62-5C4A-722867B1A3F3}"/>
                </a:ext>
              </a:extLst>
            </p:cNvPr>
            <p:cNvSpPr/>
            <p:nvPr/>
          </p:nvSpPr>
          <p:spPr>
            <a:xfrm>
              <a:off x="5305366" y="442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9" name="Freeform 692">
              <a:extLst>
                <a:ext uri="{FF2B5EF4-FFF2-40B4-BE49-F238E27FC236}">
                  <a16:creationId xmlns:a16="http://schemas.microsoft.com/office/drawing/2014/main" id="{A93938B1-3E5C-9784-939B-48F848ECE8F8}"/>
                </a:ext>
              </a:extLst>
            </p:cNvPr>
            <p:cNvSpPr/>
            <p:nvPr/>
          </p:nvSpPr>
          <p:spPr>
            <a:xfrm>
              <a:off x="3235266" y="338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0" name="Freeform 693">
              <a:extLst>
                <a:ext uri="{FF2B5EF4-FFF2-40B4-BE49-F238E27FC236}">
                  <a16:creationId xmlns:a16="http://schemas.microsoft.com/office/drawing/2014/main" id="{500F04CD-6C63-92E3-9DEC-3AAF87EAC805}"/>
                </a:ext>
              </a:extLst>
            </p:cNvPr>
            <p:cNvSpPr/>
            <p:nvPr/>
          </p:nvSpPr>
          <p:spPr>
            <a:xfrm>
              <a:off x="5089466" y="460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1" name="Freeform 694">
              <a:extLst>
                <a:ext uri="{FF2B5EF4-FFF2-40B4-BE49-F238E27FC236}">
                  <a16:creationId xmlns:a16="http://schemas.microsoft.com/office/drawing/2014/main" id="{409B35CE-CA41-690C-6408-74D71E854F02}"/>
                </a:ext>
              </a:extLst>
            </p:cNvPr>
            <p:cNvSpPr/>
            <p:nvPr/>
          </p:nvSpPr>
          <p:spPr>
            <a:xfrm>
              <a:off x="3730566" y="2680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2" name="Freeform 695">
              <a:extLst>
                <a:ext uri="{FF2B5EF4-FFF2-40B4-BE49-F238E27FC236}">
                  <a16:creationId xmlns:a16="http://schemas.microsoft.com/office/drawing/2014/main" id="{3DAEAA09-8D20-2C15-A154-BBEB23FAB11C}"/>
                </a:ext>
              </a:extLst>
            </p:cNvPr>
            <p:cNvSpPr/>
            <p:nvPr/>
          </p:nvSpPr>
          <p:spPr>
            <a:xfrm>
              <a:off x="5476816" y="343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3" name="Freeform 696">
              <a:extLst>
                <a:ext uri="{FF2B5EF4-FFF2-40B4-BE49-F238E27FC236}">
                  <a16:creationId xmlns:a16="http://schemas.microsoft.com/office/drawing/2014/main" id="{38712975-9F45-C2D0-F541-6ABB160EA148}"/>
                </a:ext>
              </a:extLst>
            </p:cNvPr>
            <p:cNvSpPr/>
            <p:nvPr/>
          </p:nvSpPr>
          <p:spPr>
            <a:xfrm>
              <a:off x="4883091" y="4741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4" name="Freeform 697">
              <a:extLst>
                <a:ext uri="{FF2B5EF4-FFF2-40B4-BE49-F238E27FC236}">
                  <a16:creationId xmlns:a16="http://schemas.microsoft.com/office/drawing/2014/main" id="{00F557DD-94A7-3A7D-3DB3-5791BFC3C100}"/>
                </a:ext>
              </a:extLst>
            </p:cNvPr>
            <p:cNvSpPr/>
            <p:nvPr/>
          </p:nvSpPr>
          <p:spPr>
            <a:xfrm>
              <a:off x="3209866" y="329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5" name="Freeform 698">
              <a:extLst>
                <a:ext uri="{FF2B5EF4-FFF2-40B4-BE49-F238E27FC236}">
                  <a16:creationId xmlns:a16="http://schemas.microsoft.com/office/drawing/2014/main" id="{B29BC0C5-637C-1F60-7ABE-CD5802F9F28E}"/>
                </a:ext>
              </a:extLst>
            </p:cNvPr>
            <p:cNvSpPr/>
            <p:nvPr/>
          </p:nvSpPr>
          <p:spPr>
            <a:xfrm>
              <a:off x="5400616" y="319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6" name="Freeform 699">
              <a:extLst>
                <a:ext uri="{FF2B5EF4-FFF2-40B4-BE49-F238E27FC236}">
                  <a16:creationId xmlns:a16="http://schemas.microsoft.com/office/drawing/2014/main" id="{51B9703B-DC80-B5A1-BEA6-3F85EAF9F1A5}"/>
                </a:ext>
              </a:extLst>
            </p:cNvPr>
            <p:cNvSpPr/>
            <p:nvPr/>
          </p:nvSpPr>
          <p:spPr>
            <a:xfrm>
              <a:off x="5124391" y="456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7" name="Freeform 700">
              <a:extLst>
                <a:ext uri="{FF2B5EF4-FFF2-40B4-BE49-F238E27FC236}">
                  <a16:creationId xmlns:a16="http://schemas.microsoft.com/office/drawing/2014/main" id="{1C4F065E-36D5-EC76-055F-DDD61A231FD6}"/>
                </a:ext>
              </a:extLst>
            </p:cNvPr>
            <p:cNvSpPr/>
            <p:nvPr/>
          </p:nvSpPr>
          <p:spPr>
            <a:xfrm>
              <a:off x="3187641" y="334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8" name="Freeform 701">
              <a:extLst>
                <a:ext uri="{FF2B5EF4-FFF2-40B4-BE49-F238E27FC236}">
                  <a16:creationId xmlns:a16="http://schemas.microsoft.com/office/drawing/2014/main" id="{3CFEAF60-AEA2-5CE2-D3C3-464BDDD946FF}"/>
                </a:ext>
              </a:extLst>
            </p:cNvPr>
            <p:cNvSpPr/>
            <p:nvPr/>
          </p:nvSpPr>
          <p:spPr>
            <a:xfrm>
              <a:off x="3200341" y="330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9" name="Freeform 702">
              <a:extLst>
                <a:ext uri="{FF2B5EF4-FFF2-40B4-BE49-F238E27FC236}">
                  <a16:creationId xmlns:a16="http://schemas.microsoft.com/office/drawing/2014/main" id="{30EBC713-8490-7667-442B-E87E229CF108}"/>
                </a:ext>
              </a:extLst>
            </p:cNvPr>
            <p:cNvSpPr/>
            <p:nvPr/>
          </p:nvSpPr>
          <p:spPr>
            <a:xfrm>
              <a:off x="3978216" y="256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0" name="Freeform 703">
              <a:extLst>
                <a:ext uri="{FF2B5EF4-FFF2-40B4-BE49-F238E27FC236}">
                  <a16:creationId xmlns:a16="http://schemas.microsoft.com/office/drawing/2014/main" id="{39512A1A-BEC6-0069-97D3-DEE32236B543}"/>
                </a:ext>
              </a:extLst>
            </p:cNvPr>
            <p:cNvSpPr/>
            <p:nvPr/>
          </p:nvSpPr>
          <p:spPr>
            <a:xfrm>
              <a:off x="5352991" y="312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1" name="Freeform 704">
              <a:extLst>
                <a:ext uri="{FF2B5EF4-FFF2-40B4-BE49-F238E27FC236}">
                  <a16:creationId xmlns:a16="http://schemas.microsoft.com/office/drawing/2014/main" id="{1B3AB0F0-A00A-6D03-D155-A626656FDF21}"/>
                </a:ext>
              </a:extLst>
            </p:cNvPr>
            <p:cNvSpPr/>
            <p:nvPr/>
          </p:nvSpPr>
          <p:spPr>
            <a:xfrm>
              <a:off x="5305366" y="304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2" name="Freeform 705">
              <a:extLst>
                <a:ext uri="{FF2B5EF4-FFF2-40B4-BE49-F238E27FC236}">
                  <a16:creationId xmlns:a16="http://schemas.microsoft.com/office/drawing/2014/main" id="{D88F42D0-2032-4CA8-B04D-5F507079A737}"/>
                </a:ext>
              </a:extLst>
            </p:cNvPr>
            <p:cNvSpPr/>
            <p:nvPr/>
          </p:nvSpPr>
          <p:spPr>
            <a:xfrm>
              <a:off x="5165666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3" name="Freeform 706">
              <a:extLst>
                <a:ext uri="{FF2B5EF4-FFF2-40B4-BE49-F238E27FC236}">
                  <a16:creationId xmlns:a16="http://schemas.microsoft.com/office/drawing/2014/main" id="{E32B7462-CC98-A2A5-827A-B689910AFD26}"/>
                </a:ext>
              </a:extLst>
            </p:cNvPr>
            <p:cNvSpPr/>
            <p:nvPr/>
          </p:nvSpPr>
          <p:spPr>
            <a:xfrm>
              <a:off x="5410141" y="334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4" name="Freeform 707">
              <a:extLst>
                <a:ext uri="{FF2B5EF4-FFF2-40B4-BE49-F238E27FC236}">
                  <a16:creationId xmlns:a16="http://schemas.microsoft.com/office/drawing/2014/main" id="{C63E50C2-667E-068E-C497-ADDB8DB4E2A8}"/>
                </a:ext>
              </a:extLst>
            </p:cNvPr>
            <p:cNvSpPr/>
            <p:nvPr/>
          </p:nvSpPr>
          <p:spPr>
            <a:xfrm>
              <a:off x="3943291" y="256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5" name="Freeform 708">
              <a:extLst>
                <a:ext uri="{FF2B5EF4-FFF2-40B4-BE49-F238E27FC236}">
                  <a16:creationId xmlns:a16="http://schemas.microsoft.com/office/drawing/2014/main" id="{66A8DDA6-64A5-F8E7-CE0F-9C86595CC62C}"/>
                </a:ext>
              </a:extLst>
            </p:cNvPr>
            <p:cNvSpPr/>
            <p:nvPr/>
          </p:nvSpPr>
          <p:spPr>
            <a:xfrm>
              <a:off x="4425891" y="487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6" name="Freeform 709">
              <a:extLst>
                <a:ext uri="{FF2B5EF4-FFF2-40B4-BE49-F238E27FC236}">
                  <a16:creationId xmlns:a16="http://schemas.microsoft.com/office/drawing/2014/main" id="{F7697C79-3907-5F93-8B42-245BD4A916AC}"/>
                </a:ext>
              </a:extLst>
            </p:cNvPr>
            <p:cNvSpPr/>
            <p:nvPr/>
          </p:nvSpPr>
          <p:spPr>
            <a:xfrm>
              <a:off x="3841691" y="480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7" name="Freeform 710">
              <a:extLst>
                <a:ext uri="{FF2B5EF4-FFF2-40B4-BE49-F238E27FC236}">
                  <a16:creationId xmlns:a16="http://schemas.microsoft.com/office/drawing/2014/main" id="{D0827495-19A2-282C-6A8F-14B8A6401FDF}"/>
                </a:ext>
              </a:extLst>
            </p:cNvPr>
            <p:cNvSpPr/>
            <p:nvPr/>
          </p:nvSpPr>
          <p:spPr>
            <a:xfrm>
              <a:off x="3225741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8" name="Freeform 711">
              <a:extLst>
                <a:ext uri="{FF2B5EF4-FFF2-40B4-BE49-F238E27FC236}">
                  <a16:creationId xmlns:a16="http://schemas.microsoft.com/office/drawing/2014/main" id="{38A85C0F-65B6-84D1-6075-29705779B5E5}"/>
                </a:ext>
              </a:extLst>
            </p:cNvPr>
            <p:cNvSpPr/>
            <p:nvPr/>
          </p:nvSpPr>
          <p:spPr>
            <a:xfrm>
              <a:off x="3844866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9" name="Freeform 712">
              <a:extLst>
                <a:ext uri="{FF2B5EF4-FFF2-40B4-BE49-F238E27FC236}">
                  <a16:creationId xmlns:a16="http://schemas.microsoft.com/office/drawing/2014/main" id="{B254E166-F2C6-4CE7-F668-6A8DCE250BC3}"/>
                </a:ext>
              </a:extLst>
            </p:cNvPr>
            <p:cNvSpPr/>
            <p:nvPr/>
          </p:nvSpPr>
          <p:spPr>
            <a:xfrm>
              <a:off x="4152841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0" name="Freeform 713">
              <a:extLst>
                <a:ext uri="{FF2B5EF4-FFF2-40B4-BE49-F238E27FC236}">
                  <a16:creationId xmlns:a16="http://schemas.microsoft.com/office/drawing/2014/main" id="{4359A3E0-6048-61A7-6F86-BEEE49726D90}"/>
                </a:ext>
              </a:extLst>
            </p:cNvPr>
            <p:cNvSpPr/>
            <p:nvPr/>
          </p:nvSpPr>
          <p:spPr>
            <a:xfrm>
              <a:off x="3663891" y="472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1" name="Freeform 714">
              <a:extLst>
                <a:ext uri="{FF2B5EF4-FFF2-40B4-BE49-F238E27FC236}">
                  <a16:creationId xmlns:a16="http://schemas.microsoft.com/office/drawing/2014/main" id="{3BFA73DA-8F6E-1D5E-63CB-916E9E804675}"/>
                </a:ext>
              </a:extLst>
            </p:cNvPr>
            <p:cNvSpPr/>
            <p:nvPr/>
          </p:nvSpPr>
          <p:spPr>
            <a:xfrm>
              <a:off x="4641791" y="258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2" name="Freeform 715">
              <a:extLst>
                <a:ext uri="{FF2B5EF4-FFF2-40B4-BE49-F238E27FC236}">
                  <a16:creationId xmlns:a16="http://schemas.microsoft.com/office/drawing/2014/main" id="{6360CDCB-67CB-E4D5-65D1-3745541BB434}"/>
                </a:ext>
              </a:extLst>
            </p:cNvPr>
            <p:cNvSpPr/>
            <p:nvPr/>
          </p:nvSpPr>
          <p:spPr>
            <a:xfrm>
              <a:off x="3597216" y="2731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3" name="Freeform 716">
              <a:extLst>
                <a:ext uri="{FF2B5EF4-FFF2-40B4-BE49-F238E27FC236}">
                  <a16:creationId xmlns:a16="http://schemas.microsoft.com/office/drawing/2014/main" id="{D6FDA0FD-9B52-140B-D30F-7F2E2CF0E7FE}"/>
                </a:ext>
              </a:extLst>
            </p:cNvPr>
            <p:cNvSpPr/>
            <p:nvPr/>
          </p:nvSpPr>
          <p:spPr>
            <a:xfrm>
              <a:off x="4714816" y="479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4" name="Freeform 717">
              <a:extLst>
                <a:ext uri="{FF2B5EF4-FFF2-40B4-BE49-F238E27FC236}">
                  <a16:creationId xmlns:a16="http://schemas.microsoft.com/office/drawing/2014/main" id="{DC09875E-07B8-6461-D738-B0F543FAAEC9}"/>
                </a:ext>
              </a:extLst>
            </p:cNvPr>
            <p:cNvSpPr/>
            <p:nvPr/>
          </p:nvSpPr>
          <p:spPr>
            <a:xfrm>
              <a:off x="4841816" y="470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5" name="Freeform 718">
              <a:extLst>
                <a:ext uri="{FF2B5EF4-FFF2-40B4-BE49-F238E27FC236}">
                  <a16:creationId xmlns:a16="http://schemas.microsoft.com/office/drawing/2014/main" id="{2357D012-6BA8-546A-244B-A490D1964798}"/>
                </a:ext>
              </a:extLst>
            </p:cNvPr>
            <p:cNvSpPr/>
            <p:nvPr/>
          </p:nvSpPr>
          <p:spPr>
            <a:xfrm>
              <a:off x="3784541" y="480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6" name="Freeform 719">
              <a:extLst>
                <a:ext uri="{FF2B5EF4-FFF2-40B4-BE49-F238E27FC236}">
                  <a16:creationId xmlns:a16="http://schemas.microsoft.com/office/drawing/2014/main" id="{C4FF5B19-1754-7968-DD8D-28A21E7BEE87}"/>
                </a:ext>
              </a:extLst>
            </p:cNvPr>
            <p:cNvSpPr/>
            <p:nvPr/>
          </p:nvSpPr>
          <p:spPr>
            <a:xfrm>
              <a:off x="3111441" y="4100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7" name="Freeform 720">
              <a:extLst>
                <a:ext uri="{FF2B5EF4-FFF2-40B4-BE49-F238E27FC236}">
                  <a16:creationId xmlns:a16="http://schemas.microsoft.com/office/drawing/2014/main" id="{0A69F75A-6766-91F3-5B9C-6420E4C3359E}"/>
                </a:ext>
              </a:extLst>
            </p:cNvPr>
            <p:cNvSpPr/>
            <p:nvPr/>
          </p:nvSpPr>
          <p:spPr>
            <a:xfrm>
              <a:off x="3968691" y="485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8" name="Freeform 721">
              <a:extLst>
                <a:ext uri="{FF2B5EF4-FFF2-40B4-BE49-F238E27FC236}">
                  <a16:creationId xmlns:a16="http://schemas.microsoft.com/office/drawing/2014/main" id="{9C21222B-FFEB-6B9F-756D-0F04A4C19C93}"/>
                </a:ext>
              </a:extLst>
            </p:cNvPr>
            <p:cNvSpPr/>
            <p:nvPr/>
          </p:nvSpPr>
          <p:spPr>
            <a:xfrm>
              <a:off x="4857691" y="4706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9" name="Freeform 722">
              <a:extLst>
                <a:ext uri="{FF2B5EF4-FFF2-40B4-BE49-F238E27FC236}">
                  <a16:creationId xmlns:a16="http://schemas.microsoft.com/office/drawing/2014/main" id="{958A4501-4AEB-B194-DC03-FCCB851A6B79}"/>
                </a:ext>
              </a:extLst>
            </p:cNvPr>
            <p:cNvSpPr/>
            <p:nvPr/>
          </p:nvSpPr>
          <p:spPr>
            <a:xfrm>
              <a:off x="3641666" y="266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0" name="Freeform 723">
              <a:extLst>
                <a:ext uri="{FF2B5EF4-FFF2-40B4-BE49-F238E27FC236}">
                  <a16:creationId xmlns:a16="http://schemas.microsoft.com/office/drawing/2014/main" id="{1FDF1A8D-6133-39F2-241B-DC1B49697B38}"/>
                </a:ext>
              </a:extLst>
            </p:cNvPr>
            <p:cNvSpPr/>
            <p:nvPr/>
          </p:nvSpPr>
          <p:spPr>
            <a:xfrm>
              <a:off x="5089466" y="290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1" name="Freeform 724">
              <a:extLst>
                <a:ext uri="{FF2B5EF4-FFF2-40B4-BE49-F238E27FC236}">
                  <a16:creationId xmlns:a16="http://schemas.microsoft.com/office/drawing/2014/main" id="{10FC62F0-3BCA-568B-6730-7F221E516A67}"/>
                </a:ext>
              </a:extLst>
            </p:cNvPr>
            <p:cNvSpPr/>
            <p:nvPr/>
          </p:nvSpPr>
          <p:spPr>
            <a:xfrm>
              <a:off x="4943416" y="464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2" name="Freeform 725">
              <a:extLst>
                <a:ext uri="{FF2B5EF4-FFF2-40B4-BE49-F238E27FC236}">
                  <a16:creationId xmlns:a16="http://schemas.microsoft.com/office/drawing/2014/main" id="{71F29D85-83C9-DA7E-8CF6-B8CAA2B39D52}"/>
                </a:ext>
              </a:extLst>
            </p:cNvPr>
            <p:cNvSpPr/>
            <p:nvPr/>
          </p:nvSpPr>
          <p:spPr>
            <a:xfrm>
              <a:off x="4530666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3" name="Freeform 726">
              <a:extLst>
                <a:ext uri="{FF2B5EF4-FFF2-40B4-BE49-F238E27FC236}">
                  <a16:creationId xmlns:a16="http://schemas.microsoft.com/office/drawing/2014/main" id="{CC6A40F4-0E1E-C667-2E8C-7F586892C4DE}"/>
                </a:ext>
              </a:extLst>
            </p:cNvPr>
            <p:cNvSpPr/>
            <p:nvPr/>
          </p:nvSpPr>
          <p:spPr>
            <a:xfrm>
              <a:off x="5187891" y="342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4" name="Freeform 727">
              <a:extLst>
                <a:ext uri="{FF2B5EF4-FFF2-40B4-BE49-F238E27FC236}">
                  <a16:creationId xmlns:a16="http://schemas.microsoft.com/office/drawing/2014/main" id="{256599BF-CA15-4ED3-29D4-53DD537A5FF5}"/>
                </a:ext>
              </a:extLst>
            </p:cNvPr>
            <p:cNvSpPr/>
            <p:nvPr/>
          </p:nvSpPr>
          <p:spPr>
            <a:xfrm>
              <a:off x="5098991" y="414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5" name="Freeform 728">
              <a:extLst>
                <a:ext uri="{FF2B5EF4-FFF2-40B4-BE49-F238E27FC236}">
                  <a16:creationId xmlns:a16="http://schemas.microsoft.com/office/drawing/2014/main" id="{63938825-AD34-9861-8E55-B64F4260707D}"/>
                </a:ext>
              </a:extLst>
            </p:cNvPr>
            <p:cNvSpPr/>
            <p:nvPr/>
          </p:nvSpPr>
          <p:spPr>
            <a:xfrm>
              <a:off x="3435291" y="262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6" name="Freeform 729">
              <a:extLst>
                <a:ext uri="{FF2B5EF4-FFF2-40B4-BE49-F238E27FC236}">
                  <a16:creationId xmlns:a16="http://schemas.microsoft.com/office/drawing/2014/main" id="{5518A5E2-6013-F626-86CD-0F061067D932}"/>
                </a:ext>
              </a:extLst>
            </p:cNvPr>
            <p:cNvSpPr/>
            <p:nvPr/>
          </p:nvSpPr>
          <p:spPr>
            <a:xfrm>
              <a:off x="5013266" y="299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7" name="Freeform 730">
              <a:extLst>
                <a:ext uri="{FF2B5EF4-FFF2-40B4-BE49-F238E27FC236}">
                  <a16:creationId xmlns:a16="http://schemas.microsoft.com/office/drawing/2014/main" id="{53CCDE7F-11D1-89BD-24D3-2FE2711AE468}"/>
                </a:ext>
              </a:extLst>
            </p:cNvPr>
            <p:cNvSpPr/>
            <p:nvPr/>
          </p:nvSpPr>
          <p:spPr>
            <a:xfrm>
              <a:off x="4562416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8" name="Freeform 731">
              <a:extLst>
                <a:ext uri="{FF2B5EF4-FFF2-40B4-BE49-F238E27FC236}">
                  <a16:creationId xmlns:a16="http://schemas.microsoft.com/office/drawing/2014/main" id="{CE79F8FC-93C6-54E0-FB5D-41342C1DD051}"/>
                </a:ext>
              </a:extLst>
            </p:cNvPr>
            <p:cNvSpPr/>
            <p:nvPr/>
          </p:nvSpPr>
          <p:spPr>
            <a:xfrm>
              <a:off x="4298891" y="249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9" name="Freeform 732">
              <a:extLst>
                <a:ext uri="{FF2B5EF4-FFF2-40B4-BE49-F238E27FC236}">
                  <a16:creationId xmlns:a16="http://schemas.microsoft.com/office/drawing/2014/main" id="{3C6BFE88-3DC1-8814-67BD-462DF07DFAF3}"/>
                </a:ext>
              </a:extLst>
            </p:cNvPr>
            <p:cNvSpPr/>
            <p:nvPr/>
          </p:nvSpPr>
          <p:spPr>
            <a:xfrm>
              <a:off x="3568641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0" name="Freeform 733">
              <a:extLst>
                <a:ext uri="{FF2B5EF4-FFF2-40B4-BE49-F238E27FC236}">
                  <a16:creationId xmlns:a16="http://schemas.microsoft.com/office/drawing/2014/main" id="{2A1560F4-BDFC-2EF1-FDCF-007D415341B1}"/>
                </a:ext>
              </a:extLst>
            </p:cNvPr>
            <p:cNvSpPr/>
            <p:nvPr/>
          </p:nvSpPr>
          <p:spPr>
            <a:xfrm>
              <a:off x="5194241" y="344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1" name="Freeform 734">
              <a:extLst>
                <a:ext uri="{FF2B5EF4-FFF2-40B4-BE49-F238E27FC236}">
                  <a16:creationId xmlns:a16="http://schemas.microsoft.com/office/drawing/2014/main" id="{D8003EA2-FEE5-C5C4-ECB0-2151FBC9CD79}"/>
                </a:ext>
              </a:extLst>
            </p:cNvPr>
            <p:cNvSpPr/>
            <p:nvPr/>
          </p:nvSpPr>
          <p:spPr>
            <a:xfrm>
              <a:off x="3187641" y="4497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2" name="Freeform 735">
              <a:extLst>
                <a:ext uri="{FF2B5EF4-FFF2-40B4-BE49-F238E27FC236}">
                  <a16:creationId xmlns:a16="http://schemas.microsoft.com/office/drawing/2014/main" id="{7681F7B7-885A-1BDF-DF71-7C659208F415}"/>
                </a:ext>
              </a:extLst>
            </p:cNvPr>
            <p:cNvSpPr/>
            <p:nvPr/>
          </p:nvSpPr>
          <p:spPr>
            <a:xfrm>
              <a:off x="3098741" y="291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3" name="Freeform 736">
              <a:extLst>
                <a:ext uri="{FF2B5EF4-FFF2-40B4-BE49-F238E27FC236}">
                  <a16:creationId xmlns:a16="http://schemas.microsoft.com/office/drawing/2014/main" id="{18456D19-F68F-916A-8D3F-F00F0DA7F051}"/>
                </a:ext>
              </a:extLst>
            </p:cNvPr>
            <p:cNvSpPr/>
            <p:nvPr/>
          </p:nvSpPr>
          <p:spPr>
            <a:xfrm>
              <a:off x="3168591" y="283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4" name="Freeform 737">
              <a:extLst>
                <a:ext uri="{FF2B5EF4-FFF2-40B4-BE49-F238E27FC236}">
                  <a16:creationId xmlns:a16="http://schemas.microsoft.com/office/drawing/2014/main" id="{67B7F96B-D323-4D80-D603-9DAA96CE3253}"/>
                </a:ext>
              </a:extLst>
            </p:cNvPr>
            <p:cNvSpPr/>
            <p:nvPr/>
          </p:nvSpPr>
          <p:spPr>
            <a:xfrm>
              <a:off x="3406716" y="469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5" name="Freeform 738">
              <a:extLst>
                <a:ext uri="{FF2B5EF4-FFF2-40B4-BE49-F238E27FC236}">
                  <a16:creationId xmlns:a16="http://schemas.microsoft.com/office/drawing/2014/main" id="{E88F4BD9-79CB-884F-18DE-C8FE7782CCB6}"/>
                </a:ext>
              </a:extLst>
            </p:cNvPr>
            <p:cNvSpPr/>
            <p:nvPr/>
          </p:nvSpPr>
          <p:spPr>
            <a:xfrm>
              <a:off x="2857441" y="325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6" name="Freeform 739">
              <a:extLst>
                <a:ext uri="{FF2B5EF4-FFF2-40B4-BE49-F238E27FC236}">
                  <a16:creationId xmlns:a16="http://schemas.microsoft.com/office/drawing/2014/main" id="{49F2B807-2057-1F1B-5B0E-C86CE9408A38}"/>
                </a:ext>
              </a:extLst>
            </p:cNvPr>
            <p:cNvSpPr/>
            <p:nvPr/>
          </p:nvSpPr>
          <p:spPr>
            <a:xfrm>
              <a:off x="4860866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7" name="Freeform 740">
              <a:extLst>
                <a:ext uri="{FF2B5EF4-FFF2-40B4-BE49-F238E27FC236}">
                  <a16:creationId xmlns:a16="http://schemas.microsoft.com/office/drawing/2014/main" id="{F5248294-656B-9BAD-67CF-60542B243A5D}"/>
                </a:ext>
              </a:extLst>
            </p:cNvPr>
            <p:cNvSpPr/>
            <p:nvPr/>
          </p:nvSpPr>
          <p:spPr>
            <a:xfrm>
              <a:off x="4086166" y="483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8" name="Freeform 741">
              <a:extLst>
                <a:ext uri="{FF2B5EF4-FFF2-40B4-BE49-F238E27FC236}">
                  <a16:creationId xmlns:a16="http://schemas.microsoft.com/office/drawing/2014/main" id="{B1089F38-550B-AFDD-6CA9-6DD427BB12C9}"/>
                </a:ext>
              </a:extLst>
            </p:cNvPr>
            <p:cNvSpPr/>
            <p:nvPr/>
          </p:nvSpPr>
          <p:spPr>
            <a:xfrm>
              <a:off x="4073466" y="246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9" name="Freeform 742">
              <a:extLst>
                <a:ext uri="{FF2B5EF4-FFF2-40B4-BE49-F238E27FC236}">
                  <a16:creationId xmlns:a16="http://schemas.microsoft.com/office/drawing/2014/main" id="{26206A26-6716-85EC-2C7D-EF8682661973}"/>
                </a:ext>
              </a:extLst>
            </p:cNvPr>
            <p:cNvSpPr/>
            <p:nvPr/>
          </p:nvSpPr>
          <p:spPr>
            <a:xfrm>
              <a:off x="3054291" y="439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0" name="Freeform 743">
              <a:extLst>
                <a:ext uri="{FF2B5EF4-FFF2-40B4-BE49-F238E27FC236}">
                  <a16:creationId xmlns:a16="http://schemas.microsoft.com/office/drawing/2014/main" id="{58E5E39A-79BB-4726-40D1-4CE8198CEE6A}"/>
                </a:ext>
              </a:extLst>
            </p:cNvPr>
            <p:cNvSpPr/>
            <p:nvPr/>
          </p:nvSpPr>
          <p:spPr>
            <a:xfrm>
              <a:off x="3476566" y="257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1" name="Freeform 744">
              <a:extLst>
                <a:ext uri="{FF2B5EF4-FFF2-40B4-BE49-F238E27FC236}">
                  <a16:creationId xmlns:a16="http://schemas.microsoft.com/office/drawing/2014/main" id="{6C5ED29C-C64E-E8D2-77C4-45C3372A4719}"/>
                </a:ext>
              </a:extLst>
            </p:cNvPr>
            <p:cNvSpPr/>
            <p:nvPr/>
          </p:nvSpPr>
          <p:spPr>
            <a:xfrm>
              <a:off x="3013016" y="434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2" name="Freeform 745">
              <a:extLst>
                <a:ext uri="{FF2B5EF4-FFF2-40B4-BE49-F238E27FC236}">
                  <a16:creationId xmlns:a16="http://schemas.microsoft.com/office/drawing/2014/main" id="{1023D8BF-7B33-5B79-3F65-1148D511D116}"/>
                </a:ext>
              </a:extLst>
            </p:cNvPr>
            <p:cNvSpPr/>
            <p:nvPr/>
          </p:nvSpPr>
          <p:spPr>
            <a:xfrm>
              <a:off x="4435416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3" name="Freeform 746">
              <a:extLst>
                <a:ext uri="{FF2B5EF4-FFF2-40B4-BE49-F238E27FC236}">
                  <a16:creationId xmlns:a16="http://schemas.microsoft.com/office/drawing/2014/main" id="{FDF187BB-54A4-A4A4-7B76-7E357232AB90}"/>
                </a:ext>
              </a:extLst>
            </p:cNvPr>
            <p:cNvSpPr/>
            <p:nvPr/>
          </p:nvSpPr>
          <p:spPr>
            <a:xfrm>
              <a:off x="3927416" y="482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4" name="Freeform 747">
              <a:extLst>
                <a:ext uri="{FF2B5EF4-FFF2-40B4-BE49-F238E27FC236}">
                  <a16:creationId xmlns:a16="http://schemas.microsoft.com/office/drawing/2014/main" id="{F16E6F6F-1587-D4BD-699A-D30A9A755DE8}"/>
                </a:ext>
              </a:extLst>
            </p:cNvPr>
            <p:cNvSpPr/>
            <p:nvPr/>
          </p:nvSpPr>
          <p:spPr>
            <a:xfrm>
              <a:off x="3190816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5" name="Freeform 748">
              <a:extLst>
                <a:ext uri="{FF2B5EF4-FFF2-40B4-BE49-F238E27FC236}">
                  <a16:creationId xmlns:a16="http://schemas.microsoft.com/office/drawing/2014/main" id="{AC877CEE-767F-8184-14CA-91E48BADFF51}"/>
                </a:ext>
              </a:extLst>
            </p:cNvPr>
            <p:cNvSpPr/>
            <p:nvPr/>
          </p:nvSpPr>
          <p:spPr>
            <a:xfrm>
              <a:off x="3387666" y="261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6" name="Freeform 749">
              <a:extLst>
                <a:ext uri="{FF2B5EF4-FFF2-40B4-BE49-F238E27FC236}">
                  <a16:creationId xmlns:a16="http://schemas.microsoft.com/office/drawing/2014/main" id="{DCBC50FD-8A98-CEA5-B29E-2C514316C30E}"/>
                </a:ext>
              </a:extLst>
            </p:cNvPr>
            <p:cNvSpPr/>
            <p:nvPr/>
          </p:nvSpPr>
          <p:spPr>
            <a:xfrm>
              <a:off x="4819591" y="444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7" name="Freeform 750">
              <a:extLst>
                <a:ext uri="{FF2B5EF4-FFF2-40B4-BE49-F238E27FC236}">
                  <a16:creationId xmlns:a16="http://schemas.microsoft.com/office/drawing/2014/main" id="{08D3B817-404B-EBD7-2C0E-9E208AEEAE4A}"/>
                </a:ext>
              </a:extLst>
            </p:cNvPr>
            <p:cNvSpPr/>
            <p:nvPr/>
          </p:nvSpPr>
          <p:spPr>
            <a:xfrm>
              <a:off x="4841816" y="290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8" name="Freeform 751">
              <a:extLst>
                <a:ext uri="{FF2B5EF4-FFF2-40B4-BE49-F238E27FC236}">
                  <a16:creationId xmlns:a16="http://schemas.microsoft.com/office/drawing/2014/main" id="{AB272882-DD9E-5003-168C-AFFBE0C92446}"/>
                </a:ext>
              </a:extLst>
            </p:cNvPr>
            <p:cNvSpPr/>
            <p:nvPr/>
          </p:nvSpPr>
          <p:spPr>
            <a:xfrm>
              <a:off x="4133791" y="248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9" name="Freeform 752">
              <a:extLst>
                <a:ext uri="{FF2B5EF4-FFF2-40B4-BE49-F238E27FC236}">
                  <a16:creationId xmlns:a16="http://schemas.microsoft.com/office/drawing/2014/main" id="{E61F6B18-951F-3F24-6CB9-761BA9F18830}"/>
                </a:ext>
              </a:extLst>
            </p:cNvPr>
            <p:cNvSpPr/>
            <p:nvPr/>
          </p:nvSpPr>
          <p:spPr>
            <a:xfrm>
              <a:off x="3365441" y="469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0" name="Freeform 753">
              <a:extLst>
                <a:ext uri="{FF2B5EF4-FFF2-40B4-BE49-F238E27FC236}">
                  <a16:creationId xmlns:a16="http://schemas.microsoft.com/office/drawing/2014/main" id="{4372CF7A-57EF-CE6F-D535-50C4EB538697}"/>
                </a:ext>
              </a:extLst>
            </p:cNvPr>
            <p:cNvSpPr/>
            <p:nvPr/>
          </p:nvSpPr>
          <p:spPr>
            <a:xfrm>
              <a:off x="3695641" y="249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1" name="Freeform 754">
              <a:extLst>
                <a:ext uri="{FF2B5EF4-FFF2-40B4-BE49-F238E27FC236}">
                  <a16:creationId xmlns:a16="http://schemas.microsoft.com/office/drawing/2014/main" id="{F8E603D0-F443-01AA-06CA-D51A32D29497}"/>
                </a:ext>
              </a:extLst>
            </p:cNvPr>
            <p:cNvSpPr/>
            <p:nvPr/>
          </p:nvSpPr>
          <p:spPr>
            <a:xfrm>
              <a:off x="3063816" y="284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2" name="Freeform 755">
              <a:extLst>
                <a:ext uri="{FF2B5EF4-FFF2-40B4-BE49-F238E27FC236}">
                  <a16:creationId xmlns:a16="http://schemas.microsoft.com/office/drawing/2014/main" id="{B77C71A6-FBFB-172C-324D-4FF49CCBFA6D}"/>
                </a:ext>
              </a:extLst>
            </p:cNvPr>
            <p:cNvSpPr/>
            <p:nvPr/>
          </p:nvSpPr>
          <p:spPr>
            <a:xfrm>
              <a:off x="3870266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3" name="Freeform 756">
              <a:extLst>
                <a:ext uri="{FF2B5EF4-FFF2-40B4-BE49-F238E27FC236}">
                  <a16:creationId xmlns:a16="http://schemas.microsoft.com/office/drawing/2014/main" id="{ED9C1A78-4A0A-7AFF-45C6-313600E0B23E}"/>
                </a:ext>
              </a:extLst>
            </p:cNvPr>
            <p:cNvSpPr/>
            <p:nvPr/>
          </p:nvSpPr>
          <p:spPr>
            <a:xfrm>
              <a:off x="5067241" y="332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4" name="Freeform 757">
              <a:extLst>
                <a:ext uri="{FF2B5EF4-FFF2-40B4-BE49-F238E27FC236}">
                  <a16:creationId xmlns:a16="http://schemas.microsoft.com/office/drawing/2014/main" id="{BB1663FD-AD72-BB40-EEC9-DD353E6F521A}"/>
                </a:ext>
              </a:extLst>
            </p:cNvPr>
            <p:cNvSpPr/>
            <p:nvPr/>
          </p:nvSpPr>
          <p:spPr>
            <a:xfrm>
              <a:off x="4098866" y="482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5" name="Freeform 758">
              <a:extLst>
                <a:ext uri="{FF2B5EF4-FFF2-40B4-BE49-F238E27FC236}">
                  <a16:creationId xmlns:a16="http://schemas.microsoft.com/office/drawing/2014/main" id="{B8B4C91B-B47A-2151-3B3F-BE8C62CD6C89}"/>
                </a:ext>
              </a:extLst>
            </p:cNvPr>
            <p:cNvSpPr/>
            <p:nvPr/>
          </p:nvSpPr>
          <p:spPr>
            <a:xfrm>
              <a:off x="5076766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6" name="Freeform 759">
              <a:extLst>
                <a:ext uri="{FF2B5EF4-FFF2-40B4-BE49-F238E27FC236}">
                  <a16:creationId xmlns:a16="http://schemas.microsoft.com/office/drawing/2014/main" id="{DE444BD0-8D9B-E762-7F10-A1256E690666}"/>
                </a:ext>
              </a:extLst>
            </p:cNvPr>
            <p:cNvSpPr/>
            <p:nvPr/>
          </p:nvSpPr>
          <p:spPr>
            <a:xfrm>
              <a:off x="2781241" y="332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7" name="Freeform 760">
              <a:extLst>
                <a:ext uri="{FF2B5EF4-FFF2-40B4-BE49-F238E27FC236}">
                  <a16:creationId xmlns:a16="http://schemas.microsoft.com/office/drawing/2014/main" id="{E507516D-CD5B-C827-124D-125E2DAB84EC}"/>
                </a:ext>
              </a:extLst>
            </p:cNvPr>
            <p:cNvSpPr/>
            <p:nvPr/>
          </p:nvSpPr>
          <p:spPr>
            <a:xfrm>
              <a:off x="3914716" y="247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8" name="Freeform 761">
              <a:extLst>
                <a:ext uri="{FF2B5EF4-FFF2-40B4-BE49-F238E27FC236}">
                  <a16:creationId xmlns:a16="http://schemas.microsoft.com/office/drawing/2014/main" id="{F23668F8-B8A0-11E1-10F2-B53FB7FC02D3}"/>
                </a:ext>
              </a:extLst>
            </p:cNvPr>
            <p:cNvSpPr/>
            <p:nvPr/>
          </p:nvSpPr>
          <p:spPr>
            <a:xfrm>
              <a:off x="5035491" y="343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9" name="Freeform 762">
              <a:extLst>
                <a:ext uri="{FF2B5EF4-FFF2-40B4-BE49-F238E27FC236}">
                  <a16:creationId xmlns:a16="http://schemas.microsoft.com/office/drawing/2014/main" id="{FA480920-61F7-4F2A-C5E4-10ED8F1284E9}"/>
                </a:ext>
              </a:extLst>
            </p:cNvPr>
            <p:cNvSpPr/>
            <p:nvPr/>
          </p:nvSpPr>
          <p:spPr>
            <a:xfrm>
              <a:off x="284156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0" name="Freeform 763">
              <a:extLst>
                <a:ext uri="{FF2B5EF4-FFF2-40B4-BE49-F238E27FC236}">
                  <a16:creationId xmlns:a16="http://schemas.microsoft.com/office/drawing/2014/main" id="{C052247D-66A0-717C-F21A-C590A1F3EA71}"/>
                </a:ext>
              </a:extLst>
            </p:cNvPr>
            <p:cNvSpPr/>
            <p:nvPr/>
          </p:nvSpPr>
          <p:spPr>
            <a:xfrm>
              <a:off x="2743141" y="329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1" name="Freeform 764">
              <a:extLst>
                <a:ext uri="{FF2B5EF4-FFF2-40B4-BE49-F238E27FC236}">
                  <a16:creationId xmlns:a16="http://schemas.microsoft.com/office/drawing/2014/main" id="{0B268D61-0CC9-9597-B746-1B80D7F2011F}"/>
                </a:ext>
              </a:extLst>
            </p:cNvPr>
            <p:cNvSpPr/>
            <p:nvPr/>
          </p:nvSpPr>
          <p:spPr>
            <a:xfrm>
              <a:off x="3079691" y="276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2" name="Freeform 765">
              <a:extLst>
                <a:ext uri="{FF2B5EF4-FFF2-40B4-BE49-F238E27FC236}">
                  <a16:creationId xmlns:a16="http://schemas.microsoft.com/office/drawing/2014/main" id="{B4B021C9-1B84-4AF6-91F7-075AE04F70B1}"/>
                </a:ext>
              </a:extLst>
            </p:cNvPr>
            <p:cNvSpPr/>
            <p:nvPr/>
          </p:nvSpPr>
          <p:spPr>
            <a:xfrm>
              <a:off x="3447991" y="475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3" name="Freeform 766">
              <a:extLst>
                <a:ext uri="{FF2B5EF4-FFF2-40B4-BE49-F238E27FC236}">
                  <a16:creationId xmlns:a16="http://schemas.microsoft.com/office/drawing/2014/main" id="{A2E876F6-9626-7AB5-700E-E6B28AE8817E}"/>
                </a:ext>
              </a:extLst>
            </p:cNvPr>
            <p:cNvSpPr/>
            <p:nvPr/>
          </p:nvSpPr>
          <p:spPr>
            <a:xfrm>
              <a:off x="4454466" y="469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4" name="Freeform 767">
              <a:extLst>
                <a:ext uri="{FF2B5EF4-FFF2-40B4-BE49-F238E27FC236}">
                  <a16:creationId xmlns:a16="http://schemas.microsoft.com/office/drawing/2014/main" id="{7F763E23-089C-AD83-11A2-14F0400C8EFD}"/>
                </a:ext>
              </a:extLst>
            </p:cNvPr>
            <p:cNvSpPr/>
            <p:nvPr/>
          </p:nvSpPr>
          <p:spPr>
            <a:xfrm>
              <a:off x="3190816" y="268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5" name="Freeform 768">
              <a:extLst>
                <a:ext uri="{FF2B5EF4-FFF2-40B4-BE49-F238E27FC236}">
                  <a16:creationId xmlns:a16="http://schemas.microsoft.com/office/drawing/2014/main" id="{1C2C3EDC-8562-D327-2086-353DBBCE4F45}"/>
                </a:ext>
              </a:extLst>
            </p:cNvPr>
            <p:cNvSpPr/>
            <p:nvPr/>
          </p:nvSpPr>
          <p:spPr>
            <a:xfrm>
              <a:off x="3587691" y="480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6" name="Freeform 769">
              <a:extLst>
                <a:ext uri="{FF2B5EF4-FFF2-40B4-BE49-F238E27FC236}">
                  <a16:creationId xmlns:a16="http://schemas.microsoft.com/office/drawing/2014/main" id="{BE0CFB4E-335B-B6D3-2D31-D77FA0B6B85D}"/>
                </a:ext>
              </a:extLst>
            </p:cNvPr>
            <p:cNvSpPr/>
            <p:nvPr/>
          </p:nvSpPr>
          <p:spPr>
            <a:xfrm>
              <a:off x="4930716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7" name="Freeform 770">
              <a:extLst>
                <a:ext uri="{FF2B5EF4-FFF2-40B4-BE49-F238E27FC236}">
                  <a16:creationId xmlns:a16="http://schemas.microsoft.com/office/drawing/2014/main" id="{FF2AE525-CE6B-E6BF-503F-7271EB8F2245}"/>
                </a:ext>
              </a:extLst>
            </p:cNvPr>
            <p:cNvSpPr/>
            <p:nvPr/>
          </p:nvSpPr>
          <p:spPr>
            <a:xfrm>
              <a:off x="4270316" y="252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8" name="Freeform 771">
              <a:extLst>
                <a:ext uri="{FF2B5EF4-FFF2-40B4-BE49-F238E27FC236}">
                  <a16:creationId xmlns:a16="http://schemas.microsoft.com/office/drawing/2014/main" id="{3085296E-B1B4-6466-20E9-9DC667200EF5}"/>
                </a:ext>
              </a:extLst>
            </p:cNvPr>
            <p:cNvSpPr/>
            <p:nvPr/>
          </p:nvSpPr>
          <p:spPr>
            <a:xfrm>
              <a:off x="2816166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9" name="Freeform 772">
              <a:extLst>
                <a:ext uri="{FF2B5EF4-FFF2-40B4-BE49-F238E27FC236}">
                  <a16:creationId xmlns:a16="http://schemas.microsoft.com/office/drawing/2014/main" id="{2FCAC873-C9A9-CBD6-177E-526AC3DECBD5}"/>
                </a:ext>
              </a:extLst>
            </p:cNvPr>
            <p:cNvSpPr/>
            <p:nvPr/>
          </p:nvSpPr>
          <p:spPr>
            <a:xfrm>
              <a:off x="3193991" y="269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0" name="Freeform 773">
              <a:extLst>
                <a:ext uri="{FF2B5EF4-FFF2-40B4-BE49-F238E27FC236}">
                  <a16:creationId xmlns:a16="http://schemas.microsoft.com/office/drawing/2014/main" id="{BD2373D1-42CE-5884-691C-74E87FF77901}"/>
                </a:ext>
              </a:extLst>
            </p:cNvPr>
            <p:cNvSpPr/>
            <p:nvPr/>
          </p:nvSpPr>
          <p:spPr>
            <a:xfrm>
              <a:off x="2765366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1" name="Freeform 774">
              <a:extLst>
                <a:ext uri="{FF2B5EF4-FFF2-40B4-BE49-F238E27FC236}">
                  <a16:creationId xmlns:a16="http://schemas.microsoft.com/office/drawing/2014/main" id="{2027654B-0536-4D08-0EC5-5BBFC4BA1E6F}"/>
                </a:ext>
              </a:extLst>
            </p:cNvPr>
            <p:cNvSpPr/>
            <p:nvPr/>
          </p:nvSpPr>
          <p:spPr>
            <a:xfrm>
              <a:off x="3384491" y="475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2" name="Freeform 775">
              <a:extLst>
                <a:ext uri="{FF2B5EF4-FFF2-40B4-BE49-F238E27FC236}">
                  <a16:creationId xmlns:a16="http://schemas.microsoft.com/office/drawing/2014/main" id="{60D50020-BA1D-792D-1FC5-591306EAC2AE}"/>
                </a:ext>
              </a:extLst>
            </p:cNvPr>
            <p:cNvSpPr/>
            <p:nvPr/>
          </p:nvSpPr>
          <p:spPr>
            <a:xfrm>
              <a:off x="3730566" y="482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3" name="Freeform 776">
              <a:extLst>
                <a:ext uri="{FF2B5EF4-FFF2-40B4-BE49-F238E27FC236}">
                  <a16:creationId xmlns:a16="http://schemas.microsoft.com/office/drawing/2014/main" id="{627D7DA7-B539-9219-EF73-0C9F8748D1E5}"/>
                </a:ext>
              </a:extLst>
            </p:cNvPr>
            <p:cNvSpPr/>
            <p:nvPr/>
          </p:nvSpPr>
          <p:spPr>
            <a:xfrm>
              <a:off x="3333691" y="472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4" name="Freeform 777">
              <a:extLst>
                <a:ext uri="{FF2B5EF4-FFF2-40B4-BE49-F238E27FC236}">
                  <a16:creationId xmlns:a16="http://schemas.microsoft.com/office/drawing/2014/main" id="{FD184E73-D507-D87E-B46D-8E657D5CF538}"/>
                </a:ext>
              </a:extLst>
            </p:cNvPr>
            <p:cNvSpPr/>
            <p:nvPr/>
          </p:nvSpPr>
          <p:spPr>
            <a:xfrm>
              <a:off x="2670116" y="388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5" name="Freeform 778">
              <a:extLst>
                <a:ext uri="{FF2B5EF4-FFF2-40B4-BE49-F238E27FC236}">
                  <a16:creationId xmlns:a16="http://schemas.microsoft.com/office/drawing/2014/main" id="{4098CA44-226A-8841-82F5-EF3DE3F94D3E}"/>
                </a:ext>
              </a:extLst>
            </p:cNvPr>
            <p:cNvSpPr/>
            <p:nvPr/>
          </p:nvSpPr>
          <p:spPr>
            <a:xfrm>
              <a:off x="4832291" y="300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6" name="Freeform 779">
              <a:extLst>
                <a:ext uri="{FF2B5EF4-FFF2-40B4-BE49-F238E27FC236}">
                  <a16:creationId xmlns:a16="http://schemas.microsoft.com/office/drawing/2014/main" id="{528DD6D9-A9AB-EB3E-8BE1-70D9C5C39622}"/>
                </a:ext>
              </a:extLst>
            </p:cNvPr>
            <p:cNvSpPr/>
            <p:nvPr/>
          </p:nvSpPr>
          <p:spPr>
            <a:xfrm>
              <a:off x="4473516" y="265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7" name="Freeform 780">
              <a:extLst>
                <a:ext uri="{FF2B5EF4-FFF2-40B4-BE49-F238E27FC236}">
                  <a16:creationId xmlns:a16="http://schemas.microsoft.com/office/drawing/2014/main" id="{16009187-B228-913F-7F6A-F461EED2B2BE}"/>
                </a:ext>
              </a:extLst>
            </p:cNvPr>
            <p:cNvSpPr/>
            <p:nvPr/>
          </p:nvSpPr>
          <p:spPr>
            <a:xfrm>
              <a:off x="2676466" y="389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8" name="Freeform 781">
              <a:extLst>
                <a:ext uri="{FF2B5EF4-FFF2-40B4-BE49-F238E27FC236}">
                  <a16:creationId xmlns:a16="http://schemas.microsoft.com/office/drawing/2014/main" id="{2B18AD35-9D99-E344-52DF-77D71D1A5E94}"/>
                </a:ext>
              </a:extLst>
            </p:cNvPr>
            <p:cNvSpPr/>
            <p:nvPr/>
          </p:nvSpPr>
          <p:spPr>
            <a:xfrm>
              <a:off x="4498916" y="267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9" name="Freeform 782">
              <a:extLst>
                <a:ext uri="{FF2B5EF4-FFF2-40B4-BE49-F238E27FC236}">
                  <a16:creationId xmlns:a16="http://schemas.microsoft.com/office/drawing/2014/main" id="{2E222DE6-46F9-5117-76A5-E63D09302ABF}"/>
                </a:ext>
              </a:extLst>
            </p:cNvPr>
            <p:cNvSpPr/>
            <p:nvPr/>
          </p:nvSpPr>
          <p:spPr>
            <a:xfrm>
              <a:off x="4463991" y="464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0" name="Freeform 783">
              <a:extLst>
                <a:ext uri="{FF2B5EF4-FFF2-40B4-BE49-F238E27FC236}">
                  <a16:creationId xmlns:a16="http://schemas.microsoft.com/office/drawing/2014/main" id="{5568785C-8550-877F-96F8-C97137C44990}"/>
                </a:ext>
              </a:extLst>
            </p:cNvPr>
            <p:cNvSpPr/>
            <p:nvPr/>
          </p:nvSpPr>
          <p:spPr>
            <a:xfrm>
              <a:off x="3848041" y="247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1" name="Freeform 784">
              <a:extLst>
                <a:ext uri="{FF2B5EF4-FFF2-40B4-BE49-F238E27FC236}">
                  <a16:creationId xmlns:a16="http://schemas.microsoft.com/office/drawing/2014/main" id="{47AC0071-2093-BAF5-39C7-ED617E1CD33F}"/>
                </a:ext>
              </a:extLst>
            </p:cNvPr>
            <p:cNvSpPr/>
            <p:nvPr/>
          </p:nvSpPr>
          <p:spPr>
            <a:xfrm>
              <a:off x="5013266" y="376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2" name="Freeform 785">
              <a:extLst>
                <a:ext uri="{FF2B5EF4-FFF2-40B4-BE49-F238E27FC236}">
                  <a16:creationId xmlns:a16="http://schemas.microsoft.com/office/drawing/2014/main" id="{9890708D-7CF2-A912-1926-369B1115C7C7}"/>
                </a:ext>
              </a:extLst>
            </p:cNvPr>
            <p:cNvSpPr/>
            <p:nvPr/>
          </p:nvSpPr>
          <p:spPr>
            <a:xfrm>
              <a:off x="4781491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3" name="Freeform 786">
              <a:extLst>
                <a:ext uri="{FF2B5EF4-FFF2-40B4-BE49-F238E27FC236}">
                  <a16:creationId xmlns:a16="http://schemas.microsoft.com/office/drawing/2014/main" id="{84344D0C-8756-4F7E-8CCF-05DB7DF7B594}"/>
                </a:ext>
              </a:extLst>
            </p:cNvPr>
            <p:cNvSpPr/>
            <p:nvPr/>
          </p:nvSpPr>
          <p:spPr>
            <a:xfrm>
              <a:off x="4238566" y="4741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4" name="Freeform 787">
              <a:extLst>
                <a:ext uri="{FF2B5EF4-FFF2-40B4-BE49-F238E27FC236}">
                  <a16:creationId xmlns:a16="http://schemas.microsoft.com/office/drawing/2014/main" id="{97E844F3-7B24-05AC-60FB-4221421291F9}"/>
                </a:ext>
              </a:extLst>
            </p:cNvPr>
            <p:cNvSpPr/>
            <p:nvPr/>
          </p:nvSpPr>
          <p:spPr>
            <a:xfrm>
              <a:off x="3070166" y="460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5" name="Freeform 788">
              <a:extLst>
                <a:ext uri="{FF2B5EF4-FFF2-40B4-BE49-F238E27FC236}">
                  <a16:creationId xmlns:a16="http://schemas.microsoft.com/office/drawing/2014/main" id="{E9218246-7524-CFE1-89FB-B51672328B51}"/>
                </a:ext>
              </a:extLst>
            </p:cNvPr>
            <p:cNvSpPr/>
            <p:nvPr/>
          </p:nvSpPr>
          <p:spPr>
            <a:xfrm>
              <a:off x="4721166" y="437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6" name="Freeform 789">
              <a:extLst>
                <a:ext uri="{FF2B5EF4-FFF2-40B4-BE49-F238E27FC236}">
                  <a16:creationId xmlns:a16="http://schemas.microsoft.com/office/drawing/2014/main" id="{9278BB36-A720-7251-1DAA-A5E15B17BF93}"/>
                </a:ext>
              </a:extLst>
            </p:cNvPr>
            <p:cNvSpPr/>
            <p:nvPr/>
          </p:nvSpPr>
          <p:spPr>
            <a:xfrm>
              <a:off x="4851341" y="315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7" name="Freeform 790">
              <a:extLst>
                <a:ext uri="{FF2B5EF4-FFF2-40B4-BE49-F238E27FC236}">
                  <a16:creationId xmlns:a16="http://schemas.microsoft.com/office/drawing/2014/main" id="{64FE6A91-94A0-6864-C7B7-3FE7F5B70713}"/>
                </a:ext>
              </a:extLst>
            </p:cNvPr>
            <p:cNvSpPr/>
            <p:nvPr/>
          </p:nvSpPr>
          <p:spPr>
            <a:xfrm>
              <a:off x="2606616" y="385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8" name="Freeform 791">
              <a:extLst>
                <a:ext uri="{FF2B5EF4-FFF2-40B4-BE49-F238E27FC236}">
                  <a16:creationId xmlns:a16="http://schemas.microsoft.com/office/drawing/2014/main" id="{846DF5FB-DCF0-9CBC-8CE6-04FED118C515}"/>
                </a:ext>
              </a:extLst>
            </p:cNvPr>
            <p:cNvSpPr/>
            <p:nvPr/>
          </p:nvSpPr>
          <p:spPr>
            <a:xfrm>
              <a:off x="2657416" y="405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9" name="Freeform 792">
              <a:extLst>
                <a:ext uri="{FF2B5EF4-FFF2-40B4-BE49-F238E27FC236}">
                  <a16:creationId xmlns:a16="http://schemas.microsoft.com/office/drawing/2014/main" id="{F1396EFB-915C-0DE2-998D-526B6514CAB5}"/>
                </a:ext>
              </a:extLst>
            </p:cNvPr>
            <p:cNvSpPr/>
            <p:nvPr/>
          </p:nvSpPr>
          <p:spPr>
            <a:xfrm>
              <a:off x="3273366" y="258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0" name="Freeform 793">
              <a:extLst>
                <a:ext uri="{FF2B5EF4-FFF2-40B4-BE49-F238E27FC236}">
                  <a16:creationId xmlns:a16="http://schemas.microsoft.com/office/drawing/2014/main" id="{FDCFE657-34F4-0151-EE49-4A746C3F96E3}"/>
                </a:ext>
              </a:extLst>
            </p:cNvPr>
            <p:cNvSpPr/>
            <p:nvPr/>
          </p:nvSpPr>
          <p:spPr>
            <a:xfrm>
              <a:off x="2933641" y="447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1" name="Freeform 794">
              <a:extLst>
                <a:ext uri="{FF2B5EF4-FFF2-40B4-BE49-F238E27FC236}">
                  <a16:creationId xmlns:a16="http://schemas.microsoft.com/office/drawing/2014/main" id="{27E97223-7B2A-B998-D406-8975611ADE84}"/>
                </a:ext>
              </a:extLst>
            </p:cNvPr>
            <p:cNvSpPr/>
            <p:nvPr/>
          </p:nvSpPr>
          <p:spPr>
            <a:xfrm>
              <a:off x="4057591" y="480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2" name="Freeform 795">
              <a:extLst>
                <a:ext uri="{FF2B5EF4-FFF2-40B4-BE49-F238E27FC236}">
                  <a16:creationId xmlns:a16="http://schemas.microsoft.com/office/drawing/2014/main" id="{28452D52-F2FD-5C79-92AC-B28E2BFAE932}"/>
                </a:ext>
              </a:extLst>
            </p:cNvPr>
            <p:cNvSpPr/>
            <p:nvPr/>
          </p:nvSpPr>
          <p:spPr>
            <a:xfrm>
              <a:off x="3447991" y="479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3" name="Freeform 796">
              <a:extLst>
                <a:ext uri="{FF2B5EF4-FFF2-40B4-BE49-F238E27FC236}">
                  <a16:creationId xmlns:a16="http://schemas.microsoft.com/office/drawing/2014/main" id="{6B854321-8AC8-E63D-D11C-FECE870C3ACC}"/>
                </a:ext>
              </a:extLst>
            </p:cNvPr>
            <p:cNvSpPr/>
            <p:nvPr/>
          </p:nvSpPr>
          <p:spPr>
            <a:xfrm>
              <a:off x="3917891" y="482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4" name="Freeform 797">
              <a:extLst>
                <a:ext uri="{FF2B5EF4-FFF2-40B4-BE49-F238E27FC236}">
                  <a16:creationId xmlns:a16="http://schemas.microsoft.com/office/drawing/2014/main" id="{CCD3F0FB-3C84-D609-EEFE-82DC167A238B}"/>
                </a:ext>
              </a:extLst>
            </p:cNvPr>
            <p:cNvSpPr/>
            <p:nvPr/>
          </p:nvSpPr>
          <p:spPr>
            <a:xfrm>
              <a:off x="4800541" y="312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5" name="Freeform 798">
              <a:extLst>
                <a:ext uri="{FF2B5EF4-FFF2-40B4-BE49-F238E27FC236}">
                  <a16:creationId xmlns:a16="http://schemas.microsoft.com/office/drawing/2014/main" id="{9A3611F3-00B2-7872-2C27-77FE442F6C34}"/>
                </a:ext>
              </a:extLst>
            </p:cNvPr>
            <p:cNvSpPr/>
            <p:nvPr/>
          </p:nvSpPr>
          <p:spPr>
            <a:xfrm>
              <a:off x="2819341" y="290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6" name="Freeform 799">
              <a:extLst>
                <a:ext uri="{FF2B5EF4-FFF2-40B4-BE49-F238E27FC236}">
                  <a16:creationId xmlns:a16="http://schemas.microsoft.com/office/drawing/2014/main" id="{56EACD03-9F6A-7C1C-B5C6-D774EAA29BAA}"/>
                </a:ext>
              </a:extLst>
            </p:cNvPr>
            <p:cNvSpPr/>
            <p:nvPr/>
          </p:nvSpPr>
          <p:spPr>
            <a:xfrm>
              <a:off x="4886266" y="3379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7" name="Freeform 800">
              <a:extLst>
                <a:ext uri="{FF2B5EF4-FFF2-40B4-BE49-F238E27FC236}">
                  <a16:creationId xmlns:a16="http://schemas.microsoft.com/office/drawing/2014/main" id="{5CEAD981-600B-C929-3A9A-FC1EDF0ED41E}"/>
                </a:ext>
              </a:extLst>
            </p:cNvPr>
            <p:cNvSpPr/>
            <p:nvPr/>
          </p:nvSpPr>
          <p:spPr>
            <a:xfrm>
              <a:off x="4184591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8" name="Freeform 801">
              <a:extLst>
                <a:ext uri="{FF2B5EF4-FFF2-40B4-BE49-F238E27FC236}">
                  <a16:creationId xmlns:a16="http://schemas.microsoft.com/office/drawing/2014/main" id="{8D799C0D-5C25-7382-F82D-0CC6B0065ACB}"/>
                </a:ext>
              </a:extLst>
            </p:cNvPr>
            <p:cNvSpPr/>
            <p:nvPr/>
          </p:nvSpPr>
          <p:spPr>
            <a:xfrm>
              <a:off x="4683066" y="4354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9" name="Freeform 802">
              <a:extLst>
                <a:ext uri="{FF2B5EF4-FFF2-40B4-BE49-F238E27FC236}">
                  <a16:creationId xmlns:a16="http://schemas.microsoft.com/office/drawing/2014/main" id="{708317DE-F4C8-34B3-7DC0-E54CDE625100}"/>
                </a:ext>
              </a:extLst>
            </p:cNvPr>
            <p:cNvSpPr/>
            <p:nvPr/>
          </p:nvSpPr>
          <p:spPr>
            <a:xfrm>
              <a:off x="4330641" y="262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0" name="Freeform 803">
              <a:extLst>
                <a:ext uri="{FF2B5EF4-FFF2-40B4-BE49-F238E27FC236}">
                  <a16:creationId xmlns:a16="http://schemas.microsoft.com/office/drawing/2014/main" id="{9838F536-8E39-F639-3301-972C028FA2E5}"/>
                </a:ext>
              </a:extLst>
            </p:cNvPr>
            <p:cNvSpPr/>
            <p:nvPr/>
          </p:nvSpPr>
          <p:spPr>
            <a:xfrm>
              <a:off x="2759016" y="298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1" name="Freeform 804">
              <a:extLst>
                <a:ext uri="{FF2B5EF4-FFF2-40B4-BE49-F238E27FC236}">
                  <a16:creationId xmlns:a16="http://schemas.microsoft.com/office/drawing/2014/main" id="{7848B906-F21B-32E5-6D8A-374A900823E3}"/>
                </a:ext>
              </a:extLst>
            </p:cNvPr>
            <p:cNvSpPr/>
            <p:nvPr/>
          </p:nvSpPr>
          <p:spPr>
            <a:xfrm>
              <a:off x="3603566" y="483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2" name="Freeform 805">
              <a:extLst>
                <a:ext uri="{FF2B5EF4-FFF2-40B4-BE49-F238E27FC236}">
                  <a16:creationId xmlns:a16="http://schemas.microsoft.com/office/drawing/2014/main" id="{B0A1ADCB-866B-4816-F872-141F6CD2041D}"/>
                </a:ext>
              </a:extLst>
            </p:cNvPr>
            <p:cNvSpPr/>
            <p:nvPr/>
          </p:nvSpPr>
          <p:spPr>
            <a:xfrm>
              <a:off x="2946341" y="453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3" name="Freeform 806">
              <a:extLst>
                <a:ext uri="{FF2B5EF4-FFF2-40B4-BE49-F238E27FC236}">
                  <a16:creationId xmlns:a16="http://schemas.microsoft.com/office/drawing/2014/main" id="{3E14C0A1-FBCD-80E2-386A-F9ECDBEBF0B9}"/>
                </a:ext>
              </a:extLst>
            </p:cNvPr>
            <p:cNvSpPr/>
            <p:nvPr/>
          </p:nvSpPr>
          <p:spPr>
            <a:xfrm>
              <a:off x="4273491" y="470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4" name="Freeform 807">
              <a:extLst>
                <a:ext uri="{FF2B5EF4-FFF2-40B4-BE49-F238E27FC236}">
                  <a16:creationId xmlns:a16="http://schemas.microsoft.com/office/drawing/2014/main" id="{698365BD-75FB-47AB-8098-3E029E82EB2F}"/>
                </a:ext>
              </a:extLst>
            </p:cNvPr>
            <p:cNvSpPr/>
            <p:nvPr/>
          </p:nvSpPr>
          <p:spPr>
            <a:xfrm>
              <a:off x="4229041" y="257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5" name="Freeform 808">
              <a:extLst>
                <a:ext uri="{FF2B5EF4-FFF2-40B4-BE49-F238E27FC236}">
                  <a16:creationId xmlns:a16="http://schemas.microsoft.com/office/drawing/2014/main" id="{CADBCEBE-7813-E353-77F2-13DAEE8F8408}"/>
                </a:ext>
              </a:extLst>
            </p:cNvPr>
            <p:cNvSpPr/>
            <p:nvPr/>
          </p:nvSpPr>
          <p:spPr>
            <a:xfrm>
              <a:off x="2578041" y="394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6" name="Freeform 809">
              <a:extLst>
                <a:ext uri="{FF2B5EF4-FFF2-40B4-BE49-F238E27FC236}">
                  <a16:creationId xmlns:a16="http://schemas.microsoft.com/office/drawing/2014/main" id="{FCBE73A2-ED95-03B1-BDD7-B51E6FD63BD4}"/>
                </a:ext>
              </a:extLst>
            </p:cNvPr>
            <p:cNvSpPr/>
            <p:nvPr/>
          </p:nvSpPr>
          <p:spPr>
            <a:xfrm>
              <a:off x="4629091" y="4360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7" name="Freeform 810">
              <a:extLst>
                <a:ext uri="{FF2B5EF4-FFF2-40B4-BE49-F238E27FC236}">
                  <a16:creationId xmlns:a16="http://schemas.microsoft.com/office/drawing/2014/main" id="{0AC56E1C-EB3B-588B-FA9D-084730121062}"/>
                </a:ext>
              </a:extLst>
            </p:cNvPr>
            <p:cNvSpPr/>
            <p:nvPr/>
          </p:nvSpPr>
          <p:spPr>
            <a:xfrm>
              <a:off x="4352866" y="267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8" name="Freeform 811">
              <a:extLst>
                <a:ext uri="{FF2B5EF4-FFF2-40B4-BE49-F238E27FC236}">
                  <a16:creationId xmlns:a16="http://schemas.microsoft.com/office/drawing/2014/main" id="{44F1A368-AF3F-EB79-020F-5CFF421F01BD}"/>
                </a:ext>
              </a:extLst>
            </p:cNvPr>
            <p:cNvSpPr/>
            <p:nvPr/>
          </p:nvSpPr>
          <p:spPr>
            <a:xfrm>
              <a:off x="4791016" y="324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9" name="Freeform 812">
              <a:extLst>
                <a:ext uri="{FF2B5EF4-FFF2-40B4-BE49-F238E27FC236}">
                  <a16:creationId xmlns:a16="http://schemas.microsoft.com/office/drawing/2014/main" id="{0E73FB4B-7BCA-6A3B-E674-C6B5D7F0AD78}"/>
                </a:ext>
              </a:extLst>
            </p:cNvPr>
            <p:cNvSpPr/>
            <p:nvPr/>
          </p:nvSpPr>
          <p:spPr>
            <a:xfrm>
              <a:off x="2505016" y="375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0" name="Freeform 813">
              <a:extLst>
                <a:ext uri="{FF2B5EF4-FFF2-40B4-BE49-F238E27FC236}">
                  <a16:creationId xmlns:a16="http://schemas.microsoft.com/office/drawing/2014/main" id="{BFB642FE-DDCE-36FB-F396-44CD03019F0E}"/>
                </a:ext>
              </a:extLst>
            </p:cNvPr>
            <p:cNvSpPr/>
            <p:nvPr/>
          </p:nvSpPr>
          <p:spPr>
            <a:xfrm>
              <a:off x="3317816" y="251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1" name="Freeform 814">
              <a:extLst>
                <a:ext uri="{FF2B5EF4-FFF2-40B4-BE49-F238E27FC236}">
                  <a16:creationId xmlns:a16="http://schemas.microsoft.com/office/drawing/2014/main" id="{0EB7B08C-EC2A-B8CB-5024-7026E2CB67EB}"/>
                </a:ext>
              </a:extLst>
            </p:cNvPr>
            <p:cNvSpPr/>
            <p:nvPr/>
          </p:nvSpPr>
          <p:spPr>
            <a:xfrm>
              <a:off x="4429066" y="456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2" name="Freeform 815">
              <a:extLst>
                <a:ext uri="{FF2B5EF4-FFF2-40B4-BE49-F238E27FC236}">
                  <a16:creationId xmlns:a16="http://schemas.microsoft.com/office/drawing/2014/main" id="{ADB050A2-4F26-0E22-A278-415C37DDC585}"/>
                </a:ext>
              </a:extLst>
            </p:cNvPr>
            <p:cNvSpPr/>
            <p:nvPr/>
          </p:nvSpPr>
          <p:spPr>
            <a:xfrm>
              <a:off x="3952816" y="480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3" name="Freeform 816">
              <a:extLst>
                <a:ext uri="{FF2B5EF4-FFF2-40B4-BE49-F238E27FC236}">
                  <a16:creationId xmlns:a16="http://schemas.microsoft.com/office/drawing/2014/main" id="{6DC6D7DE-BB9C-28B6-F361-C205DB889B76}"/>
                </a:ext>
              </a:extLst>
            </p:cNvPr>
            <p:cNvSpPr/>
            <p:nvPr/>
          </p:nvSpPr>
          <p:spPr>
            <a:xfrm>
              <a:off x="3781366" y="247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4" name="Freeform 817">
              <a:extLst>
                <a:ext uri="{FF2B5EF4-FFF2-40B4-BE49-F238E27FC236}">
                  <a16:creationId xmlns:a16="http://schemas.microsoft.com/office/drawing/2014/main" id="{45729441-06A4-9D02-40AD-2E448309E41F}"/>
                </a:ext>
              </a:extLst>
            </p:cNvPr>
            <p:cNvSpPr/>
            <p:nvPr/>
          </p:nvSpPr>
          <p:spPr>
            <a:xfrm>
              <a:off x="3746441" y="246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5" name="Freeform 818">
              <a:extLst>
                <a:ext uri="{FF2B5EF4-FFF2-40B4-BE49-F238E27FC236}">
                  <a16:creationId xmlns:a16="http://schemas.microsoft.com/office/drawing/2014/main" id="{D3296649-0E4A-60D6-B0E8-5FD00A132F33}"/>
                </a:ext>
              </a:extLst>
            </p:cNvPr>
            <p:cNvSpPr/>
            <p:nvPr/>
          </p:nvSpPr>
          <p:spPr>
            <a:xfrm>
              <a:off x="3051116" y="465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6" name="Freeform 819">
              <a:extLst>
                <a:ext uri="{FF2B5EF4-FFF2-40B4-BE49-F238E27FC236}">
                  <a16:creationId xmlns:a16="http://schemas.microsoft.com/office/drawing/2014/main" id="{628274E8-1D30-E93F-F824-7790C4D56CE9}"/>
                </a:ext>
              </a:extLst>
            </p:cNvPr>
            <p:cNvSpPr/>
            <p:nvPr/>
          </p:nvSpPr>
          <p:spPr>
            <a:xfrm>
              <a:off x="4438591" y="456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7" name="Freeform 820">
              <a:extLst>
                <a:ext uri="{FF2B5EF4-FFF2-40B4-BE49-F238E27FC236}">
                  <a16:creationId xmlns:a16="http://schemas.microsoft.com/office/drawing/2014/main" id="{C8600E0E-8E9B-AD6A-2D21-D9041D4234FF}"/>
                </a:ext>
              </a:extLst>
            </p:cNvPr>
            <p:cNvSpPr/>
            <p:nvPr/>
          </p:nvSpPr>
          <p:spPr>
            <a:xfrm>
              <a:off x="4327466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8" name="Freeform 821">
              <a:extLst>
                <a:ext uri="{FF2B5EF4-FFF2-40B4-BE49-F238E27FC236}">
                  <a16:creationId xmlns:a16="http://schemas.microsoft.com/office/drawing/2014/main" id="{03D43C4D-E901-F097-1B4F-C6FC134F4838}"/>
                </a:ext>
              </a:extLst>
            </p:cNvPr>
            <p:cNvSpPr/>
            <p:nvPr/>
          </p:nvSpPr>
          <p:spPr>
            <a:xfrm>
              <a:off x="3794066" y="247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9" name="Freeform 822">
              <a:extLst>
                <a:ext uri="{FF2B5EF4-FFF2-40B4-BE49-F238E27FC236}">
                  <a16:creationId xmlns:a16="http://schemas.microsoft.com/office/drawing/2014/main" id="{B8757456-3C0F-8D4B-CA6D-D7D3A9B672CB}"/>
                </a:ext>
              </a:extLst>
            </p:cNvPr>
            <p:cNvSpPr/>
            <p:nvPr/>
          </p:nvSpPr>
          <p:spPr>
            <a:xfrm>
              <a:off x="3987741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0" name="Freeform 823">
              <a:extLst>
                <a:ext uri="{FF2B5EF4-FFF2-40B4-BE49-F238E27FC236}">
                  <a16:creationId xmlns:a16="http://schemas.microsoft.com/office/drawing/2014/main" id="{40D4EAD7-9180-F5F2-AB94-CBD0B39CA66A}"/>
                </a:ext>
              </a:extLst>
            </p:cNvPr>
            <p:cNvSpPr/>
            <p:nvPr/>
          </p:nvSpPr>
          <p:spPr>
            <a:xfrm>
              <a:off x="4803716" y="345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1" name="Freeform 824">
              <a:extLst>
                <a:ext uri="{FF2B5EF4-FFF2-40B4-BE49-F238E27FC236}">
                  <a16:creationId xmlns:a16="http://schemas.microsoft.com/office/drawing/2014/main" id="{AF16BFB5-A88A-2A99-0CF4-2D9AD9D1837B}"/>
                </a:ext>
              </a:extLst>
            </p:cNvPr>
            <p:cNvSpPr/>
            <p:nvPr/>
          </p:nvSpPr>
          <p:spPr>
            <a:xfrm>
              <a:off x="3295591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2" name="Freeform 825">
              <a:extLst>
                <a:ext uri="{FF2B5EF4-FFF2-40B4-BE49-F238E27FC236}">
                  <a16:creationId xmlns:a16="http://schemas.microsoft.com/office/drawing/2014/main" id="{CA17390C-9004-73EE-E27A-C23B80438BC8}"/>
                </a:ext>
              </a:extLst>
            </p:cNvPr>
            <p:cNvSpPr/>
            <p:nvPr/>
          </p:nvSpPr>
          <p:spPr>
            <a:xfrm>
              <a:off x="3454341" y="303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3" name="Freeform 826">
              <a:extLst>
                <a:ext uri="{FF2B5EF4-FFF2-40B4-BE49-F238E27FC236}">
                  <a16:creationId xmlns:a16="http://schemas.microsoft.com/office/drawing/2014/main" id="{50527325-3770-FCBD-5AC3-6DFC3082D290}"/>
                </a:ext>
              </a:extLst>
            </p:cNvPr>
            <p:cNvSpPr/>
            <p:nvPr/>
          </p:nvSpPr>
          <p:spPr>
            <a:xfrm>
              <a:off x="4257616" y="249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4" name="Freeform 827">
              <a:extLst>
                <a:ext uri="{FF2B5EF4-FFF2-40B4-BE49-F238E27FC236}">
                  <a16:creationId xmlns:a16="http://schemas.microsoft.com/office/drawing/2014/main" id="{8E4FE555-229D-B226-34AB-B2EC9A426403}"/>
                </a:ext>
              </a:extLst>
            </p:cNvPr>
            <p:cNvSpPr/>
            <p:nvPr/>
          </p:nvSpPr>
          <p:spPr>
            <a:xfrm>
              <a:off x="4133791" y="478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5" name="Freeform 828">
              <a:extLst>
                <a:ext uri="{FF2B5EF4-FFF2-40B4-BE49-F238E27FC236}">
                  <a16:creationId xmlns:a16="http://schemas.microsoft.com/office/drawing/2014/main" id="{74256D36-C5CE-1B69-27D1-34070F5B53FC}"/>
                </a:ext>
              </a:extLst>
            </p:cNvPr>
            <p:cNvSpPr/>
            <p:nvPr/>
          </p:nvSpPr>
          <p:spPr>
            <a:xfrm>
              <a:off x="5651441" y="354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6" name="Freeform 829">
              <a:extLst>
                <a:ext uri="{FF2B5EF4-FFF2-40B4-BE49-F238E27FC236}">
                  <a16:creationId xmlns:a16="http://schemas.microsoft.com/office/drawing/2014/main" id="{21240438-FEC5-C1C3-58AF-0E0F4FDFB52A}"/>
                </a:ext>
              </a:extLst>
            </p:cNvPr>
            <p:cNvSpPr/>
            <p:nvPr/>
          </p:nvSpPr>
          <p:spPr>
            <a:xfrm>
              <a:off x="5206941" y="453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7" name="Freeform 830">
              <a:extLst>
                <a:ext uri="{FF2B5EF4-FFF2-40B4-BE49-F238E27FC236}">
                  <a16:creationId xmlns:a16="http://schemas.microsoft.com/office/drawing/2014/main" id="{3A4A1503-E5B9-23DA-2ECD-20DC743B5425}"/>
                </a:ext>
              </a:extLst>
            </p:cNvPr>
            <p:cNvSpPr/>
            <p:nvPr/>
          </p:nvSpPr>
          <p:spPr>
            <a:xfrm>
              <a:off x="5584766" y="383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8" name="Freeform 831">
              <a:extLst>
                <a:ext uri="{FF2B5EF4-FFF2-40B4-BE49-F238E27FC236}">
                  <a16:creationId xmlns:a16="http://schemas.microsoft.com/office/drawing/2014/main" id="{3986245A-CA41-6AA4-FBFC-E2177CA711A5}"/>
                </a:ext>
              </a:extLst>
            </p:cNvPr>
            <p:cNvSpPr/>
            <p:nvPr/>
          </p:nvSpPr>
          <p:spPr>
            <a:xfrm>
              <a:off x="5610166" y="373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9" name="Freeform 832">
              <a:extLst>
                <a:ext uri="{FF2B5EF4-FFF2-40B4-BE49-F238E27FC236}">
                  <a16:creationId xmlns:a16="http://schemas.microsoft.com/office/drawing/2014/main" id="{4D2549CA-DC9A-A306-6314-7D721219144D}"/>
                </a:ext>
              </a:extLst>
            </p:cNvPr>
            <p:cNvSpPr/>
            <p:nvPr/>
          </p:nvSpPr>
          <p:spPr>
            <a:xfrm>
              <a:off x="3247966" y="349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0" name="Freeform 833">
              <a:extLst>
                <a:ext uri="{FF2B5EF4-FFF2-40B4-BE49-F238E27FC236}">
                  <a16:creationId xmlns:a16="http://schemas.microsoft.com/office/drawing/2014/main" id="{52E6574D-C609-FC6D-A79D-3F2E43D187DD}"/>
                </a:ext>
              </a:extLst>
            </p:cNvPr>
            <p:cNvSpPr/>
            <p:nvPr/>
          </p:nvSpPr>
          <p:spPr>
            <a:xfrm>
              <a:off x="3238441" y="3769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1" name="Freeform 834">
              <a:extLst>
                <a:ext uri="{FF2B5EF4-FFF2-40B4-BE49-F238E27FC236}">
                  <a16:creationId xmlns:a16="http://schemas.microsoft.com/office/drawing/2014/main" id="{BD5D6362-48F6-41E1-8D92-28AB72812767}"/>
                </a:ext>
              </a:extLst>
            </p:cNvPr>
            <p:cNvSpPr/>
            <p:nvPr/>
          </p:nvSpPr>
          <p:spPr>
            <a:xfrm>
              <a:off x="5267266" y="281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2" name="Freeform 835">
              <a:extLst>
                <a:ext uri="{FF2B5EF4-FFF2-40B4-BE49-F238E27FC236}">
                  <a16:creationId xmlns:a16="http://schemas.microsoft.com/office/drawing/2014/main" id="{A89A4AF6-9A4F-E16C-963D-8689A98CF922}"/>
                </a:ext>
              </a:extLst>
            </p:cNvPr>
            <p:cNvSpPr/>
            <p:nvPr/>
          </p:nvSpPr>
          <p:spPr>
            <a:xfrm>
              <a:off x="3276541" y="331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3" name="Freeform 836">
              <a:extLst>
                <a:ext uri="{FF2B5EF4-FFF2-40B4-BE49-F238E27FC236}">
                  <a16:creationId xmlns:a16="http://schemas.microsoft.com/office/drawing/2014/main" id="{3B1A606C-C712-50AA-4C3D-25F309E61EB9}"/>
                </a:ext>
              </a:extLst>
            </p:cNvPr>
            <p:cNvSpPr/>
            <p:nvPr/>
          </p:nvSpPr>
          <p:spPr>
            <a:xfrm>
              <a:off x="3778191" y="266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4" name="Freeform 837">
              <a:extLst>
                <a:ext uri="{FF2B5EF4-FFF2-40B4-BE49-F238E27FC236}">
                  <a16:creationId xmlns:a16="http://schemas.microsoft.com/office/drawing/2014/main" id="{8375CED4-AF69-2C84-4B1E-C6D8C3321A5C}"/>
                </a:ext>
              </a:extLst>
            </p:cNvPr>
            <p:cNvSpPr/>
            <p:nvPr/>
          </p:nvSpPr>
          <p:spPr>
            <a:xfrm>
              <a:off x="5587941" y="341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5" name="Freeform 838">
              <a:extLst>
                <a:ext uri="{FF2B5EF4-FFF2-40B4-BE49-F238E27FC236}">
                  <a16:creationId xmlns:a16="http://schemas.microsoft.com/office/drawing/2014/main" id="{5C3F088B-B165-5D65-1AE8-8068D46056E6}"/>
                </a:ext>
              </a:extLst>
            </p:cNvPr>
            <p:cNvSpPr/>
            <p:nvPr/>
          </p:nvSpPr>
          <p:spPr>
            <a:xfrm>
              <a:off x="3676591" y="273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6" name="Freeform 839">
              <a:extLst>
                <a:ext uri="{FF2B5EF4-FFF2-40B4-BE49-F238E27FC236}">
                  <a16:creationId xmlns:a16="http://schemas.microsoft.com/office/drawing/2014/main" id="{9A317B9A-E2A2-3E2C-5ED5-3377FFBF0F3E}"/>
                </a:ext>
              </a:extLst>
            </p:cNvPr>
            <p:cNvSpPr/>
            <p:nvPr/>
          </p:nvSpPr>
          <p:spPr>
            <a:xfrm>
              <a:off x="3241616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7" name="Freeform 840">
              <a:extLst>
                <a:ext uri="{FF2B5EF4-FFF2-40B4-BE49-F238E27FC236}">
                  <a16:creationId xmlns:a16="http://schemas.microsoft.com/office/drawing/2014/main" id="{B7E3E896-00AA-B918-5030-9E130994C295}"/>
                </a:ext>
              </a:extLst>
            </p:cNvPr>
            <p:cNvSpPr/>
            <p:nvPr/>
          </p:nvSpPr>
          <p:spPr>
            <a:xfrm>
              <a:off x="5010091" y="263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8" name="Freeform 841">
              <a:extLst>
                <a:ext uri="{FF2B5EF4-FFF2-40B4-BE49-F238E27FC236}">
                  <a16:creationId xmlns:a16="http://schemas.microsoft.com/office/drawing/2014/main" id="{EB5A067B-2261-1A3A-0D90-2B962F68F575}"/>
                </a:ext>
              </a:extLst>
            </p:cNvPr>
            <p:cNvSpPr/>
            <p:nvPr/>
          </p:nvSpPr>
          <p:spPr>
            <a:xfrm>
              <a:off x="4263966" y="247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9" name="Freeform 842">
              <a:extLst>
                <a:ext uri="{FF2B5EF4-FFF2-40B4-BE49-F238E27FC236}">
                  <a16:creationId xmlns:a16="http://schemas.microsoft.com/office/drawing/2014/main" id="{C8FC8181-B4B3-BB67-584B-DAE457A60CBA}"/>
                </a:ext>
              </a:extLst>
            </p:cNvPr>
            <p:cNvSpPr/>
            <p:nvPr/>
          </p:nvSpPr>
          <p:spPr>
            <a:xfrm>
              <a:off x="5556191" y="374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0" name="Freeform 843">
              <a:extLst>
                <a:ext uri="{FF2B5EF4-FFF2-40B4-BE49-F238E27FC236}">
                  <a16:creationId xmlns:a16="http://schemas.microsoft.com/office/drawing/2014/main" id="{80117A94-083F-E024-13F5-F4567E8A848B}"/>
                </a:ext>
              </a:extLst>
            </p:cNvPr>
            <p:cNvSpPr/>
            <p:nvPr/>
          </p:nvSpPr>
          <p:spPr>
            <a:xfrm>
              <a:off x="3213041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1" name="Freeform 844">
              <a:extLst>
                <a:ext uri="{FF2B5EF4-FFF2-40B4-BE49-F238E27FC236}">
                  <a16:creationId xmlns:a16="http://schemas.microsoft.com/office/drawing/2014/main" id="{27E3FEFD-977F-8B15-3489-C82C87F10954}"/>
                </a:ext>
              </a:extLst>
            </p:cNvPr>
            <p:cNvSpPr/>
            <p:nvPr/>
          </p:nvSpPr>
          <p:spPr>
            <a:xfrm>
              <a:off x="3340041" y="307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2" name="Freeform 845">
              <a:extLst>
                <a:ext uri="{FF2B5EF4-FFF2-40B4-BE49-F238E27FC236}">
                  <a16:creationId xmlns:a16="http://schemas.microsoft.com/office/drawing/2014/main" id="{5543846C-7FC8-4BB5-E9D5-BE98EC01D101}"/>
                </a:ext>
              </a:extLst>
            </p:cNvPr>
            <p:cNvSpPr/>
            <p:nvPr/>
          </p:nvSpPr>
          <p:spPr>
            <a:xfrm>
              <a:off x="5553016" y="374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3" name="Freeform 846">
              <a:extLst>
                <a:ext uri="{FF2B5EF4-FFF2-40B4-BE49-F238E27FC236}">
                  <a16:creationId xmlns:a16="http://schemas.microsoft.com/office/drawing/2014/main" id="{1B79A2F1-50A4-EC14-4925-25D84DA3247E}"/>
                </a:ext>
              </a:extLst>
            </p:cNvPr>
            <p:cNvSpPr/>
            <p:nvPr/>
          </p:nvSpPr>
          <p:spPr>
            <a:xfrm>
              <a:off x="5489516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4" name="Freeform 847">
              <a:extLst>
                <a:ext uri="{FF2B5EF4-FFF2-40B4-BE49-F238E27FC236}">
                  <a16:creationId xmlns:a16="http://schemas.microsoft.com/office/drawing/2014/main" id="{4A6033D0-4C6A-B656-D860-2564495DE365}"/>
                </a:ext>
              </a:extLst>
            </p:cNvPr>
            <p:cNvSpPr/>
            <p:nvPr/>
          </p:nvSpPr>
          <p:spPr>
            <a:xfrm>
              <a:off x="3193991" y="352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5" name="Freeform 848">
              <a:extLst>
                <a:ext uri="{FF2B5EF4-FFF2-40B4-BE49-F238E27FC236}">
                  <a16:creationId xmlns:a16="http://schemas.microsoft.com/office/drawing/2014/main" id="{B3FAD494-C266-D584-0814-40FAB0E5FC0B}"/>
                </a:ext>
              </a:extLst>
            </p:cNvPr>
            <p:cNvSpPr/>
            <p:nvPr/>
          </p:nvSpPr>
          <p:spPr>
            <a:xfrm>
              <a:off x="4463991" y="483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6" name="Freeform 849">
              <a:extLst>
                <a:ext uri="{FF2B5EF4-FFF2-40B4-BE49-F238E27FC236}">
                  <a16:creationId xmlns:a16="http://schemas.microsoft.com/office/drawing/2014/main" id="{C2AF9331-14C0-1776-1CC8-E895EC6E564F}"/>
                </a:ext>
              </a:extLst>
            </p:cNvPr>
            <p:cNvSpPr/>
            <p:nvPr/>
          </p:nvSpPr>
          <p:spPr>
            <a:xfrm>
              <a:off x="3902016" y="256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7" name="Freeform 850">
              <a:extLst>
                <a:ext uri="{FF2B5EF4-FFF2-40B4-BE49-F238E27FC236}">
                  <a16:creationId xmlns:a16="http://schemas.microsoft.com/office/drawing/2014/main" id="{AEB3965A-B4B5-3479-C6ED-428D96BD6514}"/>
                </a:ext>
              </a:extLst>
            </p:cNvPr>
            <p:cNvSpPr/>
            <p:nvPr/>
          </p:nvSpPr>
          <p:spPr>
            <a:xfrm>
              <a:off x="3803591" y="468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8" name="Freeform 851">
              <a:extLst>
                <a:ext uri="{FF2B5EF4-FFF2-40B4-BE49-F238E27FC236}">
                  <a16:creationId xmlns:a16="http://schemas.microsoft.com/office/drawing/2014/main" id="{0F7BFC75-7192-95FE-9998-1F65D8A8C33B}"/>
                </a:ext>
              </a:extLst>
            </p:cNvPr>
            <p:cNvSpPr/>
            <p:nvPr/>
          </p:nvSpPr>
          <p:spPr>
            <a:xfrm>
              <a:off x="5514916" y="3950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9" name="Freeform 852">
              <a:extLst>
                <a:ext uri="{FF2B5EF4-FFF2-40B4-BE49-F238E27FC236}">
                  <a16:creationId xmlns:a16="http://schemas.microsoft.com/office/drawing/2014/main" id="{9C03FAA0-AB0C-26DD-FD92-69B19C259566}"/>
                </a:ext>
              </a:extLst>
            </p:cNvPr>
            <p:cNvSpPr/>
            <p:nvPr/>
          </p:nvSpPr>
          <p:spPr>
            <a:xfrm>
              <a:off x="5384741" y="425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0" name="Freeform 853">
              <a:extLst>
                <a:ext uri="{FF2B5EF4-FFF2-40B4-BE49-F238E27FC236}">
                  <a16:creationId xmlns:a16="http://schemas.microsoft.com/office/drawing/2014/main" id="{3EF6E9D7-23B7-F1C3-2BC6-BF37C50C60CF}"/>
                </a:ext>
              </a:extLst>
            </p:cNvPr>
            <p:cNvSpPr/>
            <p:nvPr/>
          </p:nvSpPr>
          <p:spPr>
            <a:xfrm>
              <a:off x="5200591" y="444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1" name="Freeform 854">
              <a:extLst>
                <a:ext uri="{FF2B5EF4-FFF2-40B4-BE49-F238E27FC236}">
                  <a16:creationId xmlns:a16="http://schemas.microsoft.com/office/drawing/2014/main" id="{30E9C61E-A269-CFCB-C75C-1C57281E15A3}"/>
                </a:ext>
              </a:extLst>
            </p:cNvPr>
            <p:cNvSpPr/>
            <p:nvPr/>
          </p:nvSpPr>
          <p:spPr>
            <a:xfrm>
              <a:off x="5137091" y="277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2" name="Freeform 855">
              <a:extLst>
                <a:ext uri="{FF2B5EF4-FFF2-40B4-BE49-F238E27FC236}">
                  <a16:creationId xmlns:a16="http://schemas.microsoft.com/office/drawing/2014/main" id="{06C057A8-1A58-EA31-ED8C-AAA13FB38D49}"/>
                </a:ext>
              </a:extLst>
            </p:cNvPr>
            <p:cNvSpPr/>
            <p:nvPr/>
          </p:nvSpPr>
          <p:spPr>
            <a:xfrm>
              <a:off x="3924241" y="254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3" name="Freeform 856">
              <a:extLst>
                <a:ext uri="{FF2B5EF4-FFF2-40B4-BE49-F238E27FC236}">
                  <a16:creationId xmlns:a16="http://schemas.microsoft.com/office/drawing/2014/main" id="{BB7AAF8A-4729-3B51-7030-558A74B4D195}"/>
                </a:ext>
              </a:extLst>
            </p:cNvPr>
            <p:cNvSpPr/>
            <p:nvPr/>
          </p:nvSpPr>
          <p:spPr>
            <a:xfrm>
              <a:off x="3705166" y="466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4" name="Freeform 857">
              <a:extLst>
                <a:ext uri="{FF2B5EF4-FFF2-40B4-BE49-F238E27FC236}">
                  <a16:creationId xmlns:a16="http://schemas.microsoft.com/office/drawing/2014/main" id="{3F7F2F69-C959-9FC8-387B-F3904A22A31A}"/>
                </a:ext>
              </a:extLst>
            </p:cNvPr>
            <p:cNvSpPr/>
            <p:nvPr/>
          </p:nvSpPr>
          <p:spPr>
            <a:xfrm>
              <a:off x="4708466" y="4770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5" name="Freeform 858">
              <a:extLst>
                <a:ext uri="{FF2B5EF4-FFF2-40B4-BE49-F238E27FC236}">
                  <a16:creationId xmlns:a16="http://schemas.microsoft.com/office/drawing/2014/main" id="{32A255B0-D374-BC5C-16D7-4228BB08EE11}"/>
                </a:ext>
              </a:extLst>
            </p:cNvPr>
            <p:cNvSpPr/>
            <p:nvPr/>
          </p:nvSpPr>
          <p:spPr>
            <a:xfrm>
              <a:off x="5232341" y="4408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6" name="Freeform 859">
              <a:extLst>
                <a:ext uri="{FF2B5EF4-FFF2-40B4-BE49-F238E27FC236}">
                  <a16:creationId xmlns:a16="http://schemas.microsoft.com/office/drawing/2014/main" id="{636237AA-4CA7-5975-0C6F-505C290A8435}"/>
                </a:ext>
              </a:extLst>
            </p:cNvPr>
            <p:cNvSpPr/>
            <p:nvPr/>
          </p:nvSpPr>
          <p:spPr>
            <a:xfrm>
              <a:off x="5333941" y="426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7" name="Freeform 860">
              <a:extLst>
                <a:ext uri="{FF2B5EF4-FFF2-40B4-BE49-F238E27FC236}">
                  <a16:creationId xmlns:a16="http://schemas.microsoft.com/office/drawing/2014/main" id="{535FD575-7D59-9BEE-D937-AE168C652B73}"/>
                </a:ext>
              </a:extLst>
            </p:cNvPr>
            <p:cNvSpPr/>
            <p:nvPr/>
          </p:nvSpPr>
          <p:spPr>
            <a:xfrm>
              <a:off x="5422841" y="321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8" name="Freeform 861">
              <a:extLst>
                <a:ext uri="{FF2B5EF4-FFF2-40B4-BE49-F238E27FC236}">
                  <a16:creationId xmlns:a16="http://schemas.microsoft.com/office/drawing/2014/main" id="{DF15926F-F333-E9DF-1DF3-D505FAA61FC2}"/>
                </a:ext>
              </a:extLst>
            </p:cNvPr>
            <p:cNvSpPr/>
            <p:nvPr/>
          </p:nvSpPr>
          <p:spPr>
            <a:xfrm>
              <a:off x="4686241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9" name="Freeform 862">
              <a:extLst>
                <a:ext uri="{FF2B5EF4-FFF2-40B4-BE49-F238E27FC236}">
                  <a16:creationId xmlns:a16="http://schemas.microsoft.com/office/drawing/2014/main" id="{838BE4E4-F076-913F-BEEF-825C7461AF2E}"/>
                </a:ext>
              </a:extLst>
            </p:cNvPr>
            <p:cNvSpPr/>
            <p:nvPr/>
          </p:nvSpPr>
          <p:spPr>
            <a:xfrm>
              <a:off x="4136966" y="482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0" name="Freeform 863">
              <a:extLst>
                <a:ext uri="{FF2B5EF4-FFF2-40B4-BE49-F238E27FC236}">
                  <a16:creationId xmlns:a16="http://schemas.microsoft.com/office/drawing/2014/main" id="{23FC9686-84D3-822A-08F5-606CE8B1E93E}"/>
                </a:ext>
              </a:extLst>
            </p:cNvPr>
            <p:cNvSpPr/>
            <p:nvPr/>
          </p:nvSpPr>
          <p:spPr>
            <a:xfrm>
              <a:off x="4460816" y="482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1" name="Freeform 864">
              <a:extLst>
                <a:ext uri="{FF2B5EF4-FFF2-40B4-BE49-F238E27FC236}">
                  <a16:creationId xmlns:a16="http://schemas.microsoft.com/office/drawing/2014/main" id="{6E14D2FD-0104-E786-B8BD-41FFA0E236F7}"/>
                </a:ext>
              </a:extLst>
            </p:cNvPr>
            <p:cNvSpPr/>
            <p:nvPr/>
          </p:nvSpPr>
          <p:spPr>
            <a:xfrm>
              <a:off x="3140016" y="365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2" name="Freeform 865">
              <a:extLst>
                <a:ext uri="{FF2B5EF4-FFF2-40B4-BE49-F238E27FC236}">
                  <a16:creationId xmlns:a16="http://schemas.microsoft.com/office/drawing/2014/main" id="{3BB92ACD-02F0-0FCD-8DE1-2EF27964AE9D}"/>
                </a:ext>
              </a:extLst>
            </p:cNvPr>
            <p:cNvSpPr/>
            <p:nvPr/>
          </p:nvSpPr>
          <p:spPr>
            <a:xfrm>
              <a:off x="5457766" y="3569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3" name="Freeform 866">
              <a:extLst>
                <a:ext uri="{FF2B5EF4-FFF2-40B4-BE49-F238E27FC236}">
                  <a16:creationId xmlns:a16="http://schemas.microsoft.com/office/drawing/2014/main" id="{E38EF553-B051-8153-D5F7-8516B6976261}"/>
                </a:ext>
              </a:extLst>
            </p:cNvPr>
            <p:cNvSpPr/>
            <p:nvPr/>
          </p:nvSpPr>
          <p:spPr>
            <a:xfrm>
              <a:off x="5279966" y="303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4" name="Freeform 867">
              <a:extLst>
                <a:ext uri="{FF2B5EF4-FFF2-40B4-BE49-F238E27FC236}">
                  <a16:creationId xmlns:a16="http://schemas.microsoft.com/office/drawing/2014/main" id="{8CCC1820-E921-9B9F-72B0-EBE9E9D95A13}"/>
                </a:ext>
              </a:extLst>
            </p:cNvPr>
            <p:cNvSpPr/>
            <p:nvPr/>
          </p:nvSpPr>
          <p:spPr>
            <a:xfrm>
              <a:off x="4911666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5" name="Freeform 868">
              <a:extLst>
                <a:ext uri="{FF2B5EF4-FFF2-40B4-BE49-F238E27FC236}">
                  <a16:creationId xmlns:a16="http://schemas.microsoft.com/office/drawing/2014/main" id="{BE0221E2-CA3A-8817-4CD4-A7A3A64144D0}"/>
                </a:ext>
              </a:extLst>
            </p:cNvPr>
            <p:cNvSpPr/>
            <p:nvPr/>
          </p:nvSpPr>
          <p:spPr>
            <a:xfrm>
              <a:off x="5397441" y="3265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6" name="Freeform 869">
              <a:extLst>
                <a:ext uri="{FF2B5EF4-FFF2-40B4-BE49-F238E27FC236}">
                  <a16:creationId xmlns:a16="http://schemas.microsoft.com/office/drawing/2014/main" id="{41354C17-238E-C3C4-B588-92B5ACA87545}"/>
                </a:ext>
              </a:extLst>
            </p:cNvPr>
            <p:cNvSpPr/>
            <p:nvPr/>
          </p:nvSpPr>
          <p:spPr>
            <a:xfrm>
              <a:off x="3222566" y="311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7" name="Freeform 870">
              <a:extLst>
                <a:ext uri="{FF2B5EF4-FFF2-40B4-BE49-F238E27FC236}">
                  <a16:creationId xmlns:a16="http://schemas.microsoft.com/office/drawing/2014/main" id="{4C6063A7-6E80-C846-E4B7-D20E698DBFE2}"/>
                </a:ext>
              </a:extLst>
            </p:cNvPr>
            <p:cNvSpPr/>
            <p:nvPr/>
          </p:nvSpPr>
          <p:spPr>
            <a:xfrm>
              <a:off x="4943416" y="462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8" name="Freeform 871">
              <a:extLst>
                <a:ext uri="{FF2B5EF4-FFF2-40B4-BE49-F238E27FC236}">
                  <a16:creationId xmlns:a16="http://schemas.microsoft.com/office/drawing/2014/main" id="{CDA8DD30-7157-4A69-C530-8D9FA5E424D0}"/>
                </a:ext>
              </a:extLst>
            </p:cNvPr>
            <p:cNvSpPr/>
            <p:nvPr/>
          </p:nvSpPr>
          <p:spPr>
            <a:xfrm>
              <a:off x="3352741" y="438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9" name="Freeform 872">
              <a:extLst>
                <a:ext uri="{FF2B5EF4-FFF2-40B4-BE49-F238E27FC236}">
                  <a16:creationId xmlns:a16="http://schemas.microsoft.com/office/drawing/2014/main" id="{B5B1AFC3-32A8-9569-4015-06CEE15E1125}"/>
                </a:ext>
              </a:extLst>
            </p:cNvPr>
            <p:cNvSpPr/>
            <p:nvPr/>
          </p:nvSpPr>
          <p:spPr>
            <a:xfrm>
              <a:off x="3355916" y="290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0" name="Freeform 873">
              <a:extLst>
                <a:ext uri="{FF2B5EF4-FFF2-40B4-BE49-F238E27FC236}">
                  <a16:creationId xmlns:a16="http://schemas.microsoft.com/office/drawing/2014/main" id="{F00AFC46-5041-9BE3-57F6-DAB4A0371840}"/>
                </a:ext>
              </a:extLst>
            </p:cNvPr>
            <p:cNvSpPr/>
            <p:nvPr/>
          </p:nvSpPr>
          <p:spPr>
            <a:xfrm>
              <a:off x="5460941" y="373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1" name="Freeform 874">
              <a:extLst>
                <a:ext uri="{FF2B5EF4-FFF2-40B4-BE49-F238E27FC236}">
                  <a16:creationId xmlns:a16="http://schemas.microsoft.com/office/drawing/2014/main" id="{CEC5C8DA-B819-BCA9-28BE-C46ABBB9E0C7}"/>
                </a:ext>
              </a:extLst>
            </p:cNvPr>
            <p:cNvSpPr/>
            <p:nvPr/>
          </p:nvSpPr>
          <p:spPr>
            <a:xfrm>
              <a:off x="5295841" y="3039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2" name="Freeform 875">
              <a:extLst>
                <a:ext uri="{FF2B5EF4-FFF2-40B4-BE49-F238E27FC236}">
                  <a16:creationId xmlns:a16="http://schemas.microsoft.com/office/drawing/2014/main" id="{4D2A96CB-DFBD-3372-B27D-10ADE4467E21}"/>
                </a:ext>
              </a:extLst>
            </p:cNvPr>
            <p:cNvSpPr/>
            <p:nvPr/>
          </p:nvSpPr>
          <p:spPr>
            <a:xfrm>
              <a:off x="5140266" y="285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3" name="Freeform 876">
              <a:extLst>
                <a:ext uri="{FF2B5EF4-FFF2-40B4-BE49-F238E27FC236}">
                  <a16:creationId xmlns:a16="http://schemas.microsoft.com/office/drawing/2014/main" id="{0A26DF32-E48A-AB6B-D258-E747579A15FE}"/>
                </a:ext>
              </a:extLst>
            </p:cNvPr>
            <p:cNvSpPr/>
            <p:nvPr/>
          </p:nvSpPr>
          <p:spPr>
            <a:xfrm>
              <a:off x="3619441" y="463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4" name="Freeform 877">
              <a:extLst>
                <a:ext uri="{FF2B5EF4-FFF2-40B4-BE49-F238E27FC236}">
                  <a16:creationId xmlns:a16="http://schemas.microsoft.com/office/drawing/2014/main" id="{73FC33EA-FD39-3175-7420-D506013FAAFF}"/>
                </a:ext>
              </a:extLst>
            </p:cNvPr>
            <p:cNvSpPr/>
            <p:nvPr/>
          </p:nvSpPr>
          <p:spPr>
            <a:xfrm>
              <a:off x="4851341" y="466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5" name="Freeform 878">
              <a:extLst>
                <a:ext uri="{FF2B5EF4-FFF2-40B4-BE49-F238E27FC236}">
                  <a16:creationId xmlns:a16="http://schemas.microsoft.com/office/drawing/2014/main" id="{32E937AE-BA9B-7B3F-DDFE-A2D679BA8524}"/>
                </a:ext>
              </a:extLst>
            </p:cNvPr>
            <p:cNvSpPr/>
            <p:nvPr/>
          </p:nvSpPr>
          <p:spPr>
            <a:xfrm>
              <a:off x="4378266" y="482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6" name="Freeform 879">
              <a:extLst>
                <a:ext uri="{FF2B5EF4-FFF2-40B4-BE49-F238E27FC236}">
                  <a16:creationId xmlns:a16="http://schemas.microsoft.com/office/drawing/2014/main" id="{474C2F83-64FD-E313-EFA8-3A83DE0FAB14}"/>
                </a:ext>
              </a:extLst>
            </p:cNvPr>
            <p:cNvSpPr/>
            <p:nvPr/>
          </p:nvSpPr>
          <p:spPr>
            <a:xfrm>
              <a:off x="4889441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7" name="Freeform 880">
              <a:extLst>
                <a:ext uri="{FF2B5EF4-FFF2-40B4-BE49-F238E27FC236}">
                  <a16:creationId xmlns:a16="http://schemas.microsoft.com/office/drawing/2014/main" id="{BE0F5D6C-E813-E1BB-1E8C-398B6CF06C35}"/>
                </a:ext>
              </a:extLst>
            </p:cNvPr>
            <p:cNvSpPr/>
            <p:nvPr/>
          </p:nvSpPr>
          <p:spPr>
            <a:xfrm>
              <a:off x="3390841" y="450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8" name="Freeform 881">
              <a:extLst>
                <a:ext uri="{FF2B5EF4-FFF2-40B4-BE49-F238E27FC236}">
                  <a16:creationId xmlns:a16="http://schemas.microsoft.com/office/drawing/2014/main" id="{CA8F1C3A-A9CB-6A4B-74E4-D99B4BA886B2}"/>
                </a:ext>
              </a:extLst>
            </p:cNvPr>
            <p:cNvSpPr/>
            <p:nvPr/>
          </p:nvSpPr>
          <p:spPr>
            <a:xfrm>
              <a:off x="5387916" y="347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9" name="Freeform 882">
              <a:extLst>
                <a:ext uri="{FF2B5EF4-FFF2-40B4-BE49-F238E27FC236}">
                  <a16:creationId xmlns:a16="http://schemas.microsoft.com/office/drawing/2014/main" id="{BBA429CD-3DC7-FAAB-F81B-A71F607A7230}"/>
                </a:ext>
              </a:extLst>
            </p:cNvPr>
            <p:cNvSpPr/>
            <p:nvPr/>
          </p:nvSpPr>
          <p:spPr>
            <a:xfrm>
              <a:off x="4019491" y="482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0" name="Freeform 883">
              <a:extLst>
                <a:ext uri="{FF2B5EF4-FFF2-40B4-BE49-F238E27FC236}">
                  <a16:creationId xmlns:a16="http://schemas.microsoft.com/office/drawing/2014/main" id="{808304F4-943C-D2F8-F65A-36ECE75F2E93}"/>
                </a:ext>
              </a:extLst>
            </p:cNvPr>
            <p:cNvSpPr/>
            <p:nvPr/>
          </p:nvSpPr>
          <p:spPr>
            <a:xfrm>
              <a:off x="5184716" y="433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1" name="Freeform 884">
              <a:extLst>
                <a:ext uri="{FF2B5EF4-FFF2-40B4-BE49-F238E27FC236}">
                  <a16:creationId xmlns:a16="http://schemas.microsoft.com/office/drawing/2014/main" id="{B2340214-0828-5C70-C7DF-9DDD5B987877}"/>
                </a:ext>
              </a:extLst>
            </p:cNvPr>
            <p:cNvSpPr/>
            <p:nvPr/>
          </p:nvSpPr>
          <p:spPr>
            <a:xfrm>
              <a:off x="3447991" y="2757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2" name="Freeform 885">
              <a:extLst>
                <a:ext uri="{FF2B5EF4-FFF2-40B4-BE49-F238E27FC236}">
                  <a16:creationId xmlns:a16="http://schemas.microsoft.com/office/drawing/2014/main" id="{1BFF3CEF-815A-303C-B860-56A6ABAFCE72}"/>
                </a:ext>
              </a:extLst>
            </p:cNvPr>
            <p:cNvSpPr/>
            <p:nvPr/>
          </p:nvSpPr>
          <p:spPr>
            <a:xfrm>
              <a:off x="537521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3" name="Freeform 886">
              <a:extLst>
                <a:ext uri="{FF2B5EF4-FFF2-40B4-BE49-F238E27FC236}">
                  <a16:creationId xmlns:a16="http://schemas.microsoft.com/office/drawing/2014/main" id="{472440E4-0BA8-5274-40A3-AA65B0E82F9D}"/>
                </a:ext>
              </a:extLst>
            </p:cNvPr>
            <p:cNvSpPr/>
            <p:nvPr/>
          </p:nvSpPr>
          <p:spPr>
            <a:xfrm>
              <a:off x="3568641" y="266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4" name="Freeform 887">
              <a:extLst>
                <a:ext uri="{FF2B5EF4-FFF2-40B4-BE49-F238E27FC236}">
                  <a16:creationId xmlns:a16="http://schemas.microsoft.com/office/drawing/2014/main" id="{7353166D-0243-E533-C6BD-734933D4FF9D}"/>
                </a:ext>
              </a:extLst>
            </p:cNvPr>
            <p:cNvSpPr/>
            <p:nvPr/>
          </p:nvSpPr>
          <p:spPr>
            <a:xfrm>
              <a:off x="3060641" y="345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5" name="Freeform 888">
              <a:extLst>
                <a:ext uri="{FF2B5EF4-FFF2-40B4-BE49-F238E27FC236}">
                  <a16:creationId xmlns:a16="http://schemas.microsoft.com/office/drawing/2014/main" id="{CB1043A3-0E48-5E1F-2091-C055D119429A}"/>
                </a:ext>
              </a:extLst>
            </p:cNvPr>
            <p:cNvSpPr/>
            <p:nvPr/>
          </p:nvSpPr>
          <p:spPr>
            <a:xfrm>
              <a:off x="3327341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6" name="Freeform 889">
              <a:extLst>
                <a:ext uri="{FF2B5EF4-FFF2-40B4-BE49-F238E27FC236}">
                  <a16:creationId xmlns:a16="http://schemas.microsoft.com/office/drawing/2014/main" id="{3FDEF985-05C7-B333-C748-A733DE0A3097}"/>
                </a:ext>
              </a:extLst>
            </p:cNvPr>
            <p:cNvSpPr/>
            <p:nvPr/>
          </p:nvSpPr>
          <p:spPr>
            <a:xfrm>
              <a:off x="5318066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7" name="Freeform 890">
              <a:extLst>
                <a:ext uri="{FF2B5EF4-FFF2-40B4-BE49-F238E27FC236}">
                  <a16:creationId xmlns:a16="http://schemas.microsoft.com/office/drawing/2014/main" id="{251215FE-87B9-195A-9330-2F69CB8EB394}"/>
                </a:ext>
              </a:extLst>
            </p:cNvPr>
            <p:cNvSpPr/>
            <p:nvPr/>
          </p:nvSpPr>
          <p:spPr>
            <a:xfrm>
              <a:off x="3000316" y="379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8" name="Freeform 891">
              <a:extLst>
                <a:ext uri="{FF2B5EF4-FFF2-40B4-BE49-F238E27FC236}">
                  <a16:creationId xmlns:a16="http://schemas.microsoft.com/office/drawing/2014/main" id="{1F3F2D95-8DFF-D4CB-36C4-F5DE92522B65}"/>
                </a:ext>
              </a:extLst>
            </p:cNvPr>
            <p:cNvSpPr/>
            <p:nvPr/>
          </p:nvSpPr>
          <p:spPr>
            <a:xfrm>
              <a:off x="4067116" y="247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9" name="Freeform 892">
              <a:extLst>
                <a:ext uri="{FF2B5EF4-FFF2-40B4-BE49-F238E27FC236}">
                  <a16:creationId xmlns:a16="http://schemas.microsoft.com/office/drawing/2014/main" id="{962031B5-83B9-8BD1-C35D-61AEED9686CF}"/>
                </a:ext>
              </a:extLst>
            </p:cNvPr>
            <p:cNvSpPr/>
            <p:nvPr/>
          </p:nvSpPr>
          <p:spPr>
            <a:xfrm>
              <a:off x="5356166" y="367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0" name="Freeform 893">
              <a:extLst>
                <a:ext uri="{FF2B5EF4-FFF2-40B4-BE49-F238E27FC236}">
                  <a16:creationId xmlns:a16="http://schemas.microsoft.com/office/drawing/2014/main" id="{9928CD49-05C3-A7F2-B886-F48FA4BEAF23}"/>
                </a:ext>
              </a:extLst>
            </p:cNvPr>
            <p:cNvSpPr/>
            <p:nvPr/>
          </p:nvSpPr>
          <p:spPr>
            <a:xfrm>
              <a:off x="3292416" y="444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1" name="Freeform 894">
              <a:extLst>
                <a:ext uri="{FF2B5EF4-FFF2-40B4-BE49-F238E27FC236}">
                  <a16:creationId xmlns:a16="http://schemas.microsoft.com/office/drawing/2014/main" id="{C51E0466-6829-F5D4-E944-C2B2F849BC7B}"/>
                </a:ext>
              </a:extLst>
            </p:cNvPr>
            <p:cNvSpPr/>
            <p:nvPr/>
          </p:nvSpPr>
          <p:spPr>
            <a:xfrm>
              <a:off x="4000441" y="248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2" name="Freeform 895">
              <a:extLst>
                <a:ext uri="{FF2B5EF4-FFF2-40B4-BE49-F238E27FC236}">
                  <a16:creationId xmlns:a16="http://schemas.microsoft.com/office/drawing/2014/main" id="{FA24CBF0-4D2C-907B-C706-101DCE73FD38}"/>
                </a:ext>
              </a:extLst>
            </p:cNvPr>
            <p:cNvSpPr/>
            <p:nvPr/>
          </p:nvSpPr>
          <p:spPr>
            <a:xfrm>
              <a:off x="3203516" y="296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3" name="Freeform 896">
              <a:extLst>
                <a:ext uri="{FF2B5EF4-FFF2-40B4-BE49-F238E27FC236}">
                  <a16:creationId xmlns:a16="http://schemas.microsoft.com/office/drawing/2014/main" id="{88CD4EAC-9CEC-1628-1D7D-7E16915C216D}"/>
                </a:ext>
              </a:extLst>
            </p:cNvPr>
            <p:cNvSpPr/>
            <p:nvPr/>
          </p:nvSpPr>
          <p:spPr>
            <a:xfrm>
              <a:off x="2987616" y="357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4" name="Freeform 897">
              <a:extLst>
                <a:ext uri="{FF2B5EF4-FFF2-40B4-BE49-F238E27FC236}">
                  <a16:creationId xmlns:a16="http://schemas.microsoft.com/office/drawing/2014/main" id="{F2F1DE74-7E79-1297-AA23-89A6B5D1A635}"/>
                </a:ext>
              </a:extLst>
            </p:cNvPr>
            <p:cNvSpPr/>
            <p:nvPr/>
          </p:nvSpPr>
          <p:spPr>
            <a:xfrm>
              <a:off x="3930591" y="480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5" name="Freeform 898">
              <a:extLst>
                <a:ext uri="{FF2B5EF4-FFF2-40B4-BE49-F238E27FC236}">
                  <a16:creationId xmlns:a16="http://schemas.microsoft.com/office/drawing/2014/main" id="{A21E0DD1-5FB6-580F-4E87-DEA8705723C8}"/>
                </a:ext>
              </a:extLst>
            </p:cNvPr>
            <p:cNvSpPr/>
            <p:nvPr/>
          </p:nvSpPr>
          <p:spPr>
            <a:xfrm>
              <a:off x="4746566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6" name="Freeform 899">
              <a:extLst>
                <a:ext uri="{FF2B5EF4-FFF2-40B4-BE49-F238E27FC236}">
                  <a16:creationId xmlns:a16="http://schemas.microsoft.com/office/drawing/2014/main" id="{03975BA4-CDAD-FD5F-0855-60AEC9E7C7F8}"/>
                </a:ext>
              </a:extLst>
            </p:cNvPr>
            <p:cNvSpPr/>
            <p:nvPr/>
          </p:nvSpPr>
          <p:spPr>
            <a:xfrm>
              <a:off x="5172016" y="302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7" name="Freeform 900">
              <a:extLst>
                <a:ext uri="{FF2B5EF4-FFF2-40B4-BE49-F238E27FC236}">
                  <a16:creationId xmlns:a16="http://schemas.microsoft.com/office/drawing/2014/main" id="{A410720F-B762-5478-0069-2836B119111D}"/>
                </a:ext>
              </a:extLst>
            </p:cNvPr>
            <p:cNvSpPr/>
            <p:nvPr/>
          </p:nvSpPr>
          <p:spPr>
            <a:xfrm>
              <a:off x="3149541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8" name="Freeform 901">
              <a:extLst>
                <a:ext uri="{FF2B5EF4-FFF2-40B4-BE49-F238E27FC236}">
                  <a16:creationId xmlns:a16="http://schemas.microsoft.com/office/drawing/2014/main" id="{83EF608A-F61A-3282-FF70-97BEC8556B67}"/>
                </a:ext>
              </a:extLst>
            </p:cNvPr>
            <p:cNvSpPr/>
            <p:nvPr/>
          </p:nvSpPr>
          <p:spPr>
            <a:xfrm>
              <a:off x="4324291" y="481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9" name="Freeform 902">
              <a:extLst>
                <a:ext uri="{FF2B5EF4-FFF2-40B4-BE49-F238E27FC236}">
                  <a16:creationId xmlns:a16="http://schemas.microsoft.com/office/drawing/2014/main" id="{83DC4213-5A82-4A3D-3502-19584AB1A4DE}"/>
                </a:ext>
              </a:extLst>
            </p:cNvPr>
            <p:cNvSpPr/>
            <p:nvPr/>
          </p:nvSpPr>
          <p:spPr>
            <a:xfrm>
              <a:off x="3263841" y="284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0" name="Freeform 903">
              <a:extLst>
                <a:ext uri="{FF2B5EF4-FFF2-40B4-BE49-F238E27FC236}">
                  <a16:creationId xmlns:a16="http://schemas.microsoft.com/office/drawing/2014/main" id="{6119BFBA-C324-F039-BF5B-9847A8FF192B}"/>
                </a:ext>
              </a:extLst>
            </p:cNvPr>
            <p:cNvSpPr/>
            <p:nvPr/>
          </p:nvSpPr>
          <p:spPr>
            <a:xfrm>
              <a:off x="2949516" y="375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1" name="Freeform 904">
              <a:extLst>
                <a:ext uri="{FF2B5EF4-FFF2-40B4-BE49-F238E27FC236}">
                  <a16:creationId xmlns:a16="http://schemas.microsoft.com/office/drawing/2014/main" id="{544AB08C-3C4F-A1C4-2108-3526C021097A}"/>
                </a:ext>
              </a:extLst>
            </p:cNvPr>
            <p:cNvSpPr/>
            <p:nvPr/>
          </p:nvSpPr>
          <p:spPr>
            <a:xfrm>
              <a:off x="3073341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2" name="Freeform 905">
              <a:extLst>
                <a:ext uri="{FF2B5EF4-FFF2-40B4-BE49-F238E27FC236}">
                  <a16:creationId xmlns:a16="http://schemas.microsoft.com/office/drawing/2014/main" id="{8ACA2CC5-CFF2-680A-EEE0-899589D44516}"/>
                </a:ext>
              </a:extLst>
            </p:cNvPr>
            <p:cNvSpPr/>
            <p:nvPr/>
          </p:nvSpPr>
          <p:spPr>
            <a:xfrm>
              <a:off x="5149791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3" name="Freeform 906">
              <a:extLst>
                <a:ext uri="{FF2B5EF4-FFF2-40B4-BE49-F238E27FC236}">
                  <a16:creationId xmlns:a16="http://schemas.microsoft.com/office/drawing/2014/main" id="{D09A0168-2E6D-814D-3B71-400D8BC12B73}"/>
                </a:ext>
              </a:extLst>
            </p:cNvPr>
            <p:cNvSpPr/>
            <p:nvPr/>
          </p:nvSpPr>
          <p:spPr>
            <a:xfrm>
              <a:off x="4232216" y="246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4" name="Freeform 907">
              <a:extLst>
                <a:ext uri="{FF2B5EF4-FFF2-40B4-BE49-F238E27FC236}">
                  <a16:creationId xmlns:a16="http://schemas.microsoft.com/office/drawing/2014/main" id="{5B1A13BD-7413-F662-F3BF-5FCD354D7059}"/>
                </a:ext>
              </a:extLst>
            </p:cNvPr>
            <p:cNvSpPr/>
            <p:nvPr/>
          </p:nvSpPr>
          <p:spPr>
            <a:xfrm>
              <a:off x="4984691" y="447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5" name="Freeform 908">
              <a:extLst>
                <a:ext uri="{FF2B5EF4-FFF2-40B4-BE49-F238E27FC236}">
                  <a16:creationId xmlns:a16="http://schemas.microsoft.com/office/drawing/2014/main" id="{56B7EB24-F2BD-57EE-1EAD-32EEE473E7B0}"/>
                </a:ext>
              </a:extLst>
            </p:cNvPr>
            <p:cNvSpPr/>
            <p:nvPr/>
          </p:nvSpPr>
          <p:spPr>
            <a:xfrm>
              <a:off x="4381441" y="249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6" name="Freeform 909">
              <a:extLst>
                <a:ext uri="{FF2B5EF4-FFF2-40B4-BE49-F238E27FC236}">
                  <a16:creationId xmlns:a16="http://schemas.microsoft.com/office/drawing/2014/main" id="{5C42E8D7-6C83-A1AB-3C33-FB598AB70E60}"/>
                </a:ext>
              </a:extLst>
            </p:cNvPr>
            <p:cNvSpPr/>
            <p:nvPr/>
          </p:nvSpPr>
          <p:spPr>
            <a:xfrm>
              <a:off x="3073341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7" name="Freeform 910">
              <a:extLst>
                <a:ext uri="{FF2B5EF4-FFF2-40B4-BE49-F238E27FC236}">
                  <a16:creationId xmlns:a16="http://schemas.microsoft.com/office/drawing/2014/main" id="{90ABE18C-906B-C49C-880E-DB403B27742B}"/>
                </a:ext>
              </a:extLst>
            </p:cNvPr>
            <p:cNvSpPr/>
            <p:nvPr/>
          </p:nvSpPr>
          <p:spPr>
            <a:xfrm>
              <a:off x="3073341" y="311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8" name="Freeform 911">
              <a:extLst>
                <a:ext uri="{FF2B5EF4-FFF2-40B4-BE49-F238E27FC236}">
                  <a16:creationId xmlns:a16="http://schemas.microsoft.com/office/drawing/2014/main" id="{B1F329D1-E878-A5FC-D43A-904A3B3EAD29}"/>
                </a:ext>
              </a:extLst>
            </p:cNvPr>
            <p:cNvSpPr/>
            <p:nvPr/>
          </p:nvSpPr>
          <p:spPr>
            <a:xfrm>
              <a:off x="2949516" y="370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9" name="Freeform 912">
              <a:extLst>
                <a:ext uri="{FF2B5EF4-FFF2-40B4-BE49-F238E27FC236}">
                  <a16:creationId xmlns:a16="http://schemas.microsoft.com/office/drawing/2014/main" id="{242DB4CA-A709-508A-92A1-C6680B136C23}"/>
                </a:ext>
              </a:extLst>
            </p:cNvPr>
            <p:cNvSpPr/>
            <p:nvPr/>
          </p:nvSpPr>
          <p:spPr>
            <a:xfrm>
              <a:off x="4336991" y="480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0" name="Freeform 913">
              <a:extLst>
                <a:ext uri="{FF2B5EF4-FFF2-40B4-BE49-F238E27FC236}">
                  <a16:creationId xmlns:a16="http://schemas.microsoft.com/office/drawing/2014/main" id="{C2558F30-1A18-30A0-3167-1AAD821ACFC0}"/>
                </a:ext>
              </a:extLst>
            </p:cNvPr>
            <p:cNvSpPr/>
            <p:nvPr/>
          </p:nvSpPr>
          <p:spPr>
            <a:xfrm>
              <a:off x="4330641" y="249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1" name="Freeform 914">
              <a:extLst>
                <a:ext uri="{FF2B5EF4-FFF2-40B4-BE49-F238E27FC236}">
                  <a16:creationId xmlns:a16="http://schemas.microsoft.com/office/drawing/2014/main" id="{BEAD2797-FF6E-B624-11D0-E95CFB9EC3A5}"/>
                </a:ext>
              </a:extLst>
            </p:cNvPr>
            <p:cNvSpPr/>
            <p:nvPr/>
          </p:nvSpPr>
          <p:spPr>
            <a:xfrm>
              <a:off x="441001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2" name="Freeform 915">
              <a:extLst>
                <a:ext uri="{FF2B5EF4-FFF2-40B4-BE49-F238E27FC236}">
                  <a16:creationId xmlns:a16="http://schemas.microsoft.com/office/drawing/2014/main" id="{DBF3E1E7-9BA4-9C8C-FDBB-7E44317479CA}"/>
                </a:ext>
              </a:extLst>
            </p:cNvPr>
            <p:cNvSpPr/>
            <p:nvPr/>
          </p:nvSpPr>
          <p:spPr>
            <a:xfrm>
              <a:off x="5184716" y="406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3" name="Freeform 916">
              <a:extLst>
                <a:ext uri="{FF2B5EF4-FFF2-40B4-BE49-F238E27FC236}">
                  <a16:creationId xmlns:a16="http://schemas.microsoft.com/office/drawing/2014/main" id="{D27CE37F-4D52-0B4F-F264-C85DE7AF10BB}"/>
                </a:ext>
              </a:extLst>
            </p:cNvPr>
            <p:cNvSpPr/>
            <p:nvPr/>
          </p:nvSpPr>
          <p:spPr>
            <a:xfrm>
              <a:off x="299714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4" name="Freeform 917">
              <a:extLst>
                <a:ext uri="{FF2B5EF4-FFF2-40B4-BE49-F238E27FC236}">
                  <a16:creationId xmlns:a16="http://schemas.microsoft.com/office/drawing/2014/main" id="{B9EB1957-9D18-A4B6-3DED-54D45AF0437B}"/>
                </a:ext>
              </a:extLst>
            </p:cNvPr>
            <p:cNvSpPr/>
            <p:nvPr/>
          </p:nvSpPr>
          <p:spPr>
            <a:xfrm>
              <a:off x="4429066" y="477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5" name="Freeform 918">
              <a:extLst>
                <a:ext uri="{FF2B5EF4-FFF2-40B4-BE49-F238E27FC236}">
                  <a16:creationId xmlns:a16="http://schemas.microsoft.com/office/drawing/2014/main" id="{90396379-F1F0-4087-3FD1-986B15881528}"/>
                </a:ext>
              </a:extLst>
            </p:cNvPr>
            <p:cNvSpPr/>
            <p:nvPr/>
          </p:nvSpPr>
          <p:spPr>
            <a:xfrm>
              <a:off x="4971991" y="287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6" name="Freeform 919">
              <a:extLst>
                <a:ext uri="{FF2B5EF4-FFF2-40B4-BE49-F238E27FC236}">
                  <a16:creationId xmlns:a16="http://schemas.microsoft.com/office/drawing/2014/main" id="{62ACA845-408C-FA06-99A1-35F3CA006FBC}"/>
                </a:ext>
              </a:extLst>
            </p:cNvPr>
            <p:cNvSpPr/>
            <p:nvPr/>
          </p:nvSpPr>
          <p:spPr>
            <a:xfrm>
              <a:off x="4876741" y="452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7" name="Freeform 920">
              <a:extLst>
                <a:ext uri="{FF2B5EF4-FFF2-40B4-BE49-F238E27FC236}">
                  <a16:creationId xmlns:a16="http://schemas.microsoft.com/office/drawing/2014/main" id="{B304A6E7-85DA-138E-7EE1-FBC262227827}"/>
                </a:ext>
              </a:extLst>
            </p:cNvPr>
            <p:cNvSpPr/>
            <p:nvPr/>
          </p:nvSpPr>
          <p:spPr>
            <a:xfrm>
              <a:off x="2933641" y="333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8" name="Freeform 921">
              <a:extLst>
                <a:ext uri="{FF2B5EF4-FFF2-40B4-BE49-F238E27FC236}">
                  <a16:creationId xmlns:a16="http://schemas.microsoft.com/office/drawing/2014/main" id="{DBA72475-C7FC-ABBB-25FC-50DC0763C550}"/>
                </a:ext>
              </a:extLst>
            </p:cNvPr>
            <p:cNvSpPr/>
            <p:nvPr/>
          </p:nvSpPr>
          <p:spPr>
            <a:xfrm>
              <a:off x="4156016" y="482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9" name="Freeform 922">
              <a:extLst>
                <a:ext uri="{FF2B5EF4-FFF2-40B4-BE49-F238E27FC236}">
                  <a16:creationId xmlns:a16="http://schemas.microsoft.com/office/drawing/2014/main" id="{430461BA-2DBE-0E90-A8CB-B8C4E214CAA7}"/>
                </a:ext>
              </a:extLst>
            </p:cNvPr>
            <p:cNvSpPr/>
            <p:nvPr/>
          </p:nvSpPr>
          <p:spPr>
            <a:xfrm>
              <a:off x="2905066" y="378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0" name="Freeform 923">
              <a:extLst>
                <a:ext uri="{FF2B5EF4-FFF2-40B4-BE49-F238E27FC236}">
                  <a16:creationId xmlns:a16="http://schemas.microsoft.com/office/drawing/2014/main" id="{1043748D-7772-063B-0B88-1E06844B4017}"/>
                </a:ext>
              </a:extLst>
            </p:cNvPr>
            <p:cNvSpPr/>
            <p:nvPr/>
          </p:nvSpPr>
          <p:spPr>
            <a:xfrm>
              <a:off x="5016441" y="4376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1" name="Freeform 924">
              <a:extLst>
                <a:ext uri="{FF2B5EF4-FFF2-40B4-BE49-F238E27FC236}">
                  <a16:creationId xmlns:a16="http://schemas.microsoft.com/office/drawing/2014/main" id="{09E8D046-DF39-B4B3-3C83-B0B3FF318F4F}"/>
                </a:ext>
              </a:extLst>
            </p:cNvPr>
            <p:cNvSpPr/>
            <p:nvPr/>
          </p:nvSpPr>
          <p:spPr>
            <a:xfrm>
              <a:off x="3625791" y="4741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2" name="Freeform 925">
              <a:extLst>
                <a:ext uri="{FF2B5EF4-FFF2-40B4-BE49-F238E27FC236}">
                  <a16:creationId xmlns:a16="http://schemas.microsoft.com/office/drawing/2014/main" id="{6B19F7DA-9F9D-F104-0508-C302352D607C}"/>
                </a:ext>
              </a:extLst>
            </p:cNvPr>
            <p:cNvSpPr/>
            <p:nvPr/>
          </p:nvSpPr>
          <p:spPr>
            <a:xfrm>
              <a:off x="3447991" y="4706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3" name="Freeform 926">
              <a:extLst>
                <a:ext uri="{FF2B5EF4-FFF2-40B4-BE49-F238E27FC236}">
                  <a16:creationId xmlns:a16="http://schemas.microsoft.com/office/drawing/2014/main" id="{E070728E-167D-442C-B554-BF13B08208C2}"/>
                </a:ext>
              </a:extLst>
            </p:cNvPr>
            <p:cNvSpPr/>
            <p:nvPr/>
          </p:nvSpPr>
          <p:spPr>
            <a:xfrm>
              <a:off x="4000441" y="2417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4" name="Freeform 927">
              <a:extLst>
                <a:ext uri="{FF2B5EF4-FFF2-40B4-BE49-F238E27FC236}">
                  <a16:creationId xmlns:a16="http://schemas.microsoft.com/office/drawing/2014/main" id="{354478F5-9093-EE21-35DF-4087B8B1291B}"/>
                </a:ext>
              </a:extLst>
            </p:cNvPr>
            <p:cNvSpPr/>
            <p:nvPr/>
          </p:nvSpPr>
          <p:spPr>
            <a:xfrm>
              <a:off x="3057466" y="446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5" name="Freeform 928">
              <a:extLst>
                <a:ext uri="{FF2B5EF4-FFF2-40B4-BE49-F238E27FC236}">
                  <a16:creationId xmlns:a16="http://schemas.microsoft.com/office/drawing/2014/main" id="{36D0267D-2324-1BB5-C6CF-46A8C7FEDA6C}"/>
                </a:ext>
              </a:extLst>
            </p:cNvPr>
            <p:cNvSpPr/>
            <p:nvPr/>
          </p:nvSpPr>
          <p:spPr>
            <a:xfrm>
              <a:off x="4981516" y="316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6" name="Freeform 929">
              <a:extLst>
                <a:ext uri="{FF2B5EF4-FFF2-40B4-BE49-F238E27FC236}">
                  <a16:creationId xmlns:a16="http://schemas.microsoft.com/office/drawing/2014/main" id="{0AACB2A3-DA46-247B-367F-8995CB31E279}"/>
                </a:ext>
              </a:extLst>
            </p:cNvPr>
            <p:cNvSpPr/>
            <p:nvPr/>
          </p:nvSpPr>
          <p:spPr>
            <a:xfrm>
              <a:off x="4267141" y="472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7" name="Freeform 930">
              <a:extLst>
                <a:ext uri="{FF2B5EF4-FFF2-40B4-BE49-F238E27FC236}">
                  <a16:creationId xmlns:a16="http://schemas.microsoft.com/office/drawing/2014/main" id="{D3AA82EF-E6EB-9F25-1D17-53B8F9B3C4CB}"/>
                </a:ext>
              </a:extLst>
            </p:cNvPr>
            <p:cNvSpPr/>
            <p:nvPr/>
          </p:nvSpPr>
          <p:spPr>
            <a:xfrm>
              <a:off x="4898966" y="420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8" name="Freeform 931">
              <a:extLst>
                <a:ext uri="{FF2B5EF4-FFF2-40B4-BE49-F238E27FC236}">
                  <a16:creationId xmlns:a16="http://schemas.microsoft.com/office/drawing/2014/main" id="{44C740DD-A36C-C5A7-7051-0C7E31D54FA3}"/>
                </a:ext>
              </a:extLst>
            </p:cNvPr>
            <p:cNvSpPr/>
            <p:nvPr/>
          </p:nvSpPr>
          <p:spPr>
            <a:xfrm>
              <a:off x="2854266" y="300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9" name="Freeform 932">
              <a:extLst>
                <a:ext uri="{FF2B5EF4-FFF2-40B4-BE49-F238E27FC236}">
                  <a16:creationId xmlns:a16="http://schemas.microsoft.com/office/drawing/2014/main" id="{2F8AEE53-2DDA-2459-192D-6B15146806A0}"/>
                </a:ext>
              </a:extLst>
            </p:cNvPr>
            <p:cNvSpPr/>
            <p:nvPr/>
          </p:nvSpPr>
          <p:spPr>
            <a:xfrm>
              <a:off x="5051366" y="375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0" name="Freeform 933">
              <a:extLst>
                <a:ext uri="{FF2B5EF4-FFF2-40B4-BE49-F238E27FC236}">
                  <a16:creationId xmlns:a16="http://schemas.microsoft.com/office/drawing/2014/main" id="{2A4CCF54-88F9-C04E-9E89-D30CCB6A31BA}"/>
                </a:ext>
              </a:extLst>
            </p:cNvPr>
            <p:cNvSpPr/>
            <p:nvPr/>
          </p:nvSpPr>
          <p:spPr>
            <a:xfrm>
              <a:off x="2952691" y="4404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1" name="Freeform 934">
              <a:extLst>
                <a:ext uri="{FF2B5EF4-FFF2-40B4-BE49-F238E27FC236}">
                  <a16:creationId xmlns:a16="http://schemas.microsoft.com/office/drawing/2014/main" id="{EBAF2E7D-4C38-1F72-278C-5E7D6601F789}"/>
                </a:ext>
              </a:extLst>
            </p:cNvPr>
            <p:cNvSpPr/>
            <p:nvPr/>
          </p:nvSpPr>
          <p:spPr>
            <a:xfrm>
              <a:off x="3384491" y="469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2" name="Freeform 935">
              <a:extLst>
                <a:ext uri="{FF2B5EF4-FFF2-40B4-BE49-F238E27FC236}">
                  <a16:creationId xmlns:a16="http://schemas.microsoft.com/office/drawing/2014/main" id="{C693DFB2-3241-B63A-4D84-E4D2ADDDB108}"/>
                </a:ext>
              </a:extLst>
            </p:cNvPr>
            <p:cNvSpPr/>
            <p:nvPr/>
          </p:nvSpPr>
          <p:spPr>
            <a:xfrm>
              <a:off x="2711391" y="319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3" name="Freeform 936">
              <a:extLst>
                <a:ext uri="{FF2B5EF4-FFF2-40B4-BE49-F238E27FC236}">
                  <a16:creationId xmlns:a16="http://schemas.microsoft.com/office/drawing/2014/main" id="{A39AC494-3B13-70B6-AD28-0997932E5A43}"/>
                </a:ext>
              </a:extLst>
            </p:cNvPr>
            <p:cNvSpPr/>
            <p:nvPr/>
          </p:nvSpPr>
          <p:spPr>
            <a:xfrm>
              <a:off x="3400366" y="249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4" name="Freeform 937">
              <a:extLst>
                <a:ext uri="{FF2B5EF4-FFF2-40B4-BE49-F238E27FC236}">
                  <a16:creationId xmlns:a16="http://schemas.microsoft.com/office/drawing/2014/main" id="{0E2A15B4-8F97-67CA-C285-37E94D7359A8}"/>
                </a:ext>
              </a:extLst>
            </p:cNvPr>
            <p:cNvSpPr/>
            <p:nvPr/>
          </p:nvSpPr>
          <p:spPr>
            <a:xfrm>
              <a:off x="3165416" y="262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5" name="Freeform 938">
              <a:extLst>
                <a:ext uri="{FF2B5EF4-FFF2-40B4-BE49-F238E27FC236}">
                  <a16:creationId xmlns:a16="http://schemas.microsoft.com/office/drawing/2014/main" id="{A4C31EFD-A035-0B22-CFAD-DD4078817ED1}"/>
                </a:ext>
              </a:extLst>
            </p:cNvPr>
            <p:cNvSpPr/>
            <p:nvPr/>
          </p:nvSpPr>
          <p:spPr>
            <a:xfrm>
              <a:off x="3063816" y="269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6" name="Freeform 939">
              <a:extLst>
                <a:ext uri="{FF2B5EF4-FFF2-40B4-BE49-F238E27FC236}">
                  <a16:creationId xmlns:a16="http://schemas.microsoft.com/office/drawing/2014/main" id="{A807F1A8-850B-5252-4720-84BCDDAFA7ED}"/>
                </a:ext>
              </a:extLst>
            </p:cNvPr>
            <p:cNvSpPr/>
            <p:nvPr/>
          </p:nvSpPr>
          <p:spPr>
            <a:xfrm>
              <a:off x="2838391" y="295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7" name="Freeform 940">
              <a:extLst>
                <a:ext uri="{FF2B5EF4-FFF2-40B4-BE49-F238E27FC236}">
                  <a16:creationId xmlns:a16="http://schemas.microsoft.com/office/drawing/2014/main" id="{676356ED-7955-1129-BCE8-9A4FB7E0C414}"/>
                </a:ext>
              </a:extLst>
            </p:cNvPr>
            <p:cNvSpPr/>
            <p:nvPr/>
          </p:nvSpPr>
          <p:spPr>
            <a:xfrm>
              <a:off x="4578291" y="451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8" name="Freeform 941">
              <a:extLst>
                <a:ext uri="{FF2B5EF4-FFF2-40B4-BE49-F238E27FC236}">
                  <a16:creationId xmlns:a16="http://schemas.microsoft.com/office/drawing/2014/main" id="{391D6F94-64BA-897D-CFCE-C3823693C4AA}"/>
                </a:ext>
              </a:extLst>
            </p:cNvPr>
            <p:cNvSpPr/>
            <p:nvPr/>
          </p:nvSpPr>
          <p:spPr>
            <a:xfrm>
              <a:off x="4390966" y="464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9" name="Freeform 942">
              <a:extLst>
                <a:ext uri="{FF2B5EF4-FFF2-40B4-BE49-F238E27FC236}">
                  <a16:creationId xmlns:a16="http://schemas.microsoft.com/office/drawing/2014/main" id="{1EB7797F-31F0-AAAC-C11A-4D7E123A253E}"/>
                </a:ext>
              </a:extLst>
            </p:cNvPr>
            <p:cNvSpPr/>
            <p:nvPr/>
          </p:nvSpPr>
          <p:spPr>
            <a:xfrm>
              <a:off x="3692466" y="478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0" name="Freeform 943">
              <a:extLst>
                <a:ext uri="{FF2B5EF4-FFF2-40B4-BE49-F238E27FC236}">
                  <a16:creationId xmlns:a16="http://schemas.microsoft.com/office/drawing/2014/main" id="{50CA6504-ABA0-6846-66F6-E37AE8E0AC30}"/>
                </a:ext>
              </a:extLst>
            </p:cNvPr>
            <p:cNvSpPr/>
            <p:nvPr/>
          </p:nvSpPr>
          <p:spPr>
            <a:xfrm>
              <a:off x="2749491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1" name="Freeform 944">
              <a:extLst>
                <a:ext uri="{FF2B5EF4-FFF2-40B4-BE49-F238E27FC236}">
                  <a16:creationId xmlns:a16="http://schemas.microsoft.com/office/drawing/2014/main" id="{503BEB85-560C-A934-6CCC-93B5FA05F0C9}"/>
                </a:ext>
              </a:extLst>
            </p:cNvPr>
            <p:cNvSpPr/>
            <p:nvPr/>
          </p:nvSpPr>
          <p:spPr>
            <a:xfrm>
              <a:off x="3025716" y="447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2" name="Freeform 945">
              <a:extLst>
                <a:ext uri="{FF2B5EF4-FFF2-40B4-BE49-F238E27FC236}">
                  <a16:creationId xmlns:a16="http://schemas.microsoft.com/office/drawing/2014/main" id="{0223B69B-788D-C886-129C-1018830C29D2}"/>
                </a:ext>
              </a:extLst>
            </p:cNvPr>
            <p:cNvSpPr/>
            <p:nvPr/>
          </p:nvSpPr>
          <p:spPr>
            <a:xfrm>
              <a:off x="3286066" y="467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3" name="Freeform 946">
              <a:extLst>
                <a:ext uri="{FF2B5EF4-FFF2-40B4-BE49-F238E27FC236}">
                  <a16:creationId xmlns:a16="http://schemas.microsoft.com/office/drawing/2014/main" id="{7E46D8B7-D9FB-9441-5658-B5A92D9E03B9}"/>
                </a:ext>
              </a:extLst>
            </p:cNvPr>
            <p:cNvSpPr/>
            <p:nvPr/>
          </p:nvSpPr>
          <p:spPr>
            <a:xfrm>
              <a:off x="3228916" y="464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4" name="Freeform 947">
              <a:extLst>
                <a:ext uri="{FF2B5EF4-FFF2-40B4-BE49-F238E27FC236}">
                  <a16:creationId xmlns:a16="http://schemas.microsoft.com/office/drawing/2014/main" id="{D4657785-43CD-A693-5ED6-239F4FB2C268}"/>
                </a:ext>
              </a:extLst>
            </p:cNvPr>
            <p:cNvSpPr/>
            <p:nvPr/>
          </p:nvSpPr>
          <p:spPr>
            <a:xfrm>
              <a:off x="3701991" y="242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5" name="Freeform 948">
              <a:extLst>
                <a:ext uri="{FF2B5EF4-FFF2-40B4-BE49-F238E27FC236}">
                  <a16:creationId xmlns:a16="http://schemas.microsoft.com/office/drawing/2014/main" id="{44400350-FD2D-0FF7-BFE0-417FB27D55F1}"/>
                </a:ext>
              </a:extLst>
            </p:cNvPr>
            <p:cNvSpPr/>
            <p:nvPr/>
          </p:nvSpPr>
          <p:spPr>
            <a:xfrm>
              <a:off x="4905316" y="3249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6" name="Freeform 949">
              <a:extLst>
                <a:ext uri="{FF2B5EF4-FFF2-40B4-BE49-F238E27FC236}">
                  <a16:creationId xmlns:a16="http://schemas.microsoft.com/office/drawing/2014/main" id="{09B93741-53A6-465C-8801-3E19A69696A8}"/>
                </a:ext>
              </a:extLst>
            </p:cNvPr>
            <p:cNvSpPr/>
            <p:nvPr/>
          </p:nvSpPr>
          <p:spPr>
            <a:xfrm>
              <a:off x="4794191" y="300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7" name="Freeform 950">
              <a:extLst>
                <a:ext uri="{FF2B5EF4-FFF2-40B4-BE49-F238E27FC236}">
                  <a16:creationId xmlns:a16="http://schemas.microsoft.com/office/drawing/2014/main" id="{4F1E4B1C-3313-E598-F241-39C58BF5FAF9}"/>
                </a:ext>
              </a:extLst>
            </p:cNvPr>
            <p:cNvSpPr/>
            <p:nvPr/>
          </p:nvSpPr>
          <p:spPr>
            <a:xfrm>
              <a:off x="4737041" y="430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8" name="Freeform 951">
              <a:extLst>
                <a:ext uri="{FF2B5EF4-FFF2-40B4-BE49-F238E27FC236}">
                  <a16:creationId xmlns:a16="http://schemas.microsoft.com/office/drawing/2014/main" id="{77BC13F3-A3F3-C859-F8BC-797FBA2E5884}"/>
                </a:ext>
              </a:extLst>
            </p:cNvPr>
            <p:cNvSpPr/>
            <p:nvPr/>
          </p:nvSpPr>
          <p:spPr>
            <a:xfrm>
              <a:off x="4054416" y="475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9" name="Freeform 952">
              <a:extLst>
                <a:ext uri="{FF2B5EF4-FFF2-40B4-BE49-F238E27FC236}">
                  <a16:creationId xmlns:a16="http://schemas.microsoft.com/office/drawing/2014/main" id="{B1793200-81A1-875A-70B9-D25BBF5203AE}"/>
                </a:ext>
              </a:extLst>
            </p:cNvPr>
            <p:cNvSpPr/>
            <p:nvPr/>
          </p:nvSpPr>
          <p:spPr>
            <a:xfrm>
              <a:off x="2606616" y="379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0" name="Freeform 953">
              <a:extLst>
                <a:ext uri="{FF2B5EF4-FFF2-40B4-BE49-F238E27FC236}">
                  <a16:creationId xmlns:a16="http://schemas.microsoft.com/office/drawing/2014/main" id="{3F60657E-BACA-D6EE-6D38-24ED8AFE2D5E}"/>
                </a:ext>
              </a:extLst>
            </p:cNvPr>
            <p:cNvSpPr/>
            <p:nvPr/>
          </p:nvSpPr>
          <p:spPr>
            <a:xfrm>
              <a:off x="3324166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1" name="Freeform 954">
              <a:extLst>
                <a:ext uri="{FF2B5EF4-FFF2-40B4-BE49-F238E27FC236}">
                  <a16:creationId xmlns:a16="http://schemas.microsoft.com/office/drawing/2014/main" id="{C73E96AC-B759-3F67-BD50-E658901DC7FD}"/>
                </a:ext>
              </a:extLst>
            </p:cNvPr>
            <p:cNvSpPr/>
            <p:nvPr/>
          </p:nvSpPr>
          <p:spPr>
            <a:xfrm>
              <a:off x="4254441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2" name="Freeform 955">
              <a:extLst>
                <a:ext uri="{FF2B5EF4-FFF2-40B4-BE49-F238E27FC236}">
                  <a16:creationId xmlns:a16="http://schemas.microsoft.com/office/drawing/2014/main" id="{93662D01-6591-04AB-75C5-66E5F3C2BD31}"/>
                </a:ext>
              </a:extLst>
            </p:cNvPr>
            <p:cNvSpPr/>
            <p:nvPr/>
          </p:nvSpPr>
          <p:spPr>
            <a:xfrm>
              <a:off x="3270191" y="254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3" name="Freeform 956">
              <a:extLst>
                <a:ext uri="{FF2B5EF4-FFF2-40B4-BE49-F238E27FC236}">
                  <a16:creationId xmlns:a16="http://schemas.microsoft.com/office/drawing/2014/main" id="{B17EDA58-4670-D48C-D35C-0A8DBEAD5930}"/>
                </a:ext>
              </a:extLst>
            </p:cNvPr>
            <p:cNvSpPr/>
            <p:nvPr/>
          </p:nvSpPr>
          <p:spPr>
            <a:xfrm>
              <a:off x="3657541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4" name="Freeform 957">
              <a:extLst>
                <a:ext uri="{FF2B5EF4-FFF2-40B4-BE49-F238E27FC236}">
                  <a16:creationId xmlns:a16="http://schemas.microsoft.com/office/drawing/2014/main" id="{28497E14-4CE8-53F8-9D56-1ACDC4A869BA}"/>
                </a:ext>
              </a:extLst>
            </p:cNvPr>
            <p:cNvSpPr/>
            <p:nvPr/>
          </p:nvSpPr>
          <p:spPr>
            <a:xfrm>
              <a:off x="3213041" y="467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5" name="Freeform 958">
              <a:extLst>
                <a:ext uri="{FF2B5EF4-FFF2-40B4-BE49-F238E27FC236}">
                  <a16:creationId xmlns:a16="http://schemas.microsoft.com/office/drawing/2014/main" id="{BDDAAF1D-67F1-5303-BF6A-5C9B5FB3F288}"/>
                </a:ext>
              </a:extLst>
            </p:cNvPr>
            <p:cNvSpPr/>
            <p:nvPr/>
          </p:nvSpPr>
          <p:spPr>
            <a:xfrm>
              <a:off x="2539941" y="354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6" name="Freeform 959">
              <a:extLst>
                <a:ext uri="{FF2B5EF4-FFF2-40B4-BE49-F238E27FC236}">
                  <a16:creationId xmlns:a16="http://schemas.microsoft.com/office/drawing/2014/main" id="{1AF91230-F5DF-91F4-47C5-21012E28575D}"/>
                </a:ext>
              </a:extLst>
            </p:cNvPr>
            <p:cNvSpPr/>
            <p:nvPr/>
          </p:nvSpPr>
          <p:spPr>
            <a:xfrm>
              <a:off x="4905316" y="343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7" name="Freeform 960">
              <a:extLst>
                <a:ext uri="{FF2B5EF4-FFF2-40B4-BE49-F238E27FC236}">
                  <a16:creationId xmlns:a16="http://schemas.microsoft.com/office/drawing/2014/main" id="{369467A5-03B6-9738-4D50-D8013458D396}"/>
                </a:ext>
              </a:extLst>
            </p:cNvPr>
            <p:cNvSpPr/>
            <p:nvPr/>
          </p:nvSpPr>
          <p:spPr>
            <a:xfrm>
              <a:off x="2762191" y="428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8" name="Freeform 961">
              <a:extLst>
                <a:ext uri="{FF2B5EF4-FFF2-40B4-BE49-F238E27FC236}">
                  <a16:creationId xmlns:a16="http://schemas.microsoft.com/office/drawing/2014/main" id="{14E4CEA9-B09C-7E26-BB6F-158EA5405DA0}"/>
                </a:ext>
              </a:extLst>
            </p:cNvPr>
            <p:cNvSpPr/>
            <p:nvPr/>
          </p:nvSpPr>
          <p:spPr>
            <a:xfrm>
              <a:off x="4225866" y="467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9" name="Freeform 962">
              <a:extLst>
                <a:ext uri="{FF2B5EF4-FFF2-40B4-BE49-F238E27FC236}">
                  <a16:creationId xmlns:a16="http://schemas.microsoft.com/office/drawing/2014/main" id="{873AEE2A-2DB3-7ED1-4A10-103839C0FC79}"/>
                </a:ext>
              </a:extLst>
            </p:cNvPr>
            <p:cNvSpPr/>
            <p:nvPr/>
          </p:nvSpPr>
          <p:spPr>
            <a:xfrm>
              <a:off x="3073341" y="261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0" name="Freeform 963">
              <a:extLst>
                <a:ext uri="{FF2B5EF4-FFF2-40B4-BE49-F238E27FC236}">
                  <a16:creationId xmlns:a16="http://schemas.microsoft.com/office/drawing/2014/main" id="{55DC73F8-08E2-13A6-18F1-8F5EF4171ADF}"/>
                </a:ext>
              </a:extLst>
            </p:cNvPr>
            <p:cNvSpPr/>
            <p:nvPr/>
          </p:nvSpPr>
          <p:spPr>
            <a:xfrm>
              <a:off x="4857691" y="395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1" name="Freeform 964">
              <a:extLst>
                <a:ext uri="{FF2B5EF4-FFF2-40B4-BE49-F238E27FC236}">
                  <a16:creationId xmlns:a16="http://schemas.microsoft.com/office/drawing/2014/main" id="{4E1DDEC2-33DC-9A18-ABEF-A8EA142C586C}"/>
                </a:ext>
              </a:extLst>
            </p:cNvPr>
            <p:cNvSpPr/>
            <p:nvPr/>
          </p:nvSpPr>
          <p:spPr>
            <a:xfrm>
              <a:off x="4638616" y="285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2" name="Freeform 965">
              <a:extLst>
                <a:ext uri="{FF2B5EF4-FFF2-40B4-BE49-F238E27FC236}">
                  <a16:creationId xmlns:a16="http://schemas.microsoft.com/office/drawing/2014/main" id="{A7AA005D-72A0-641C-0D3C-231A918A4966}"/>
                </a:ext>
              </a:extLst>
            </p:cNvPr>
            <p:cNvSpPr/>
            <p:nvPr/>
          </p:nvSpPr>
          <p:spPr>
            <a:xfrm>
              <a:off x="3352741" y="471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3" name="Freeform 966">
              <a:extLst>
                <a:ext uri="{FF2B5EF4-FFF2-40B4-BE49-F238E27FC236}">
                  <a16:creationId xmlns:a16="http://schemas.microsoft.com/office/drawing/2014/main" id="{02469B9F-A821-249D-0EF4-DE277F52E7ED}"/>
                </a:ext>
              </a:extLst>
            </p:cNvPr>
            <p:cNvSpPr/>
            <p:nvPr/>
          </p:nvSpPr>
          <p:spPr>
            <a:xfrm>
              <a:off x="4908491" y="374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4" name="Freeform 967">
              <a:extLst>
                <a:ext uri="{FF2B5EF4-FFF2-40B4-BE49-F238E27FC236}">
                  <a16:creationId xmlns:a16="http://schemas.microsoft.com/office/drawing/2014/main" id="{67DACEAD-B985-19D6-CF75-5BF86E9322F3}"/>
                </a:ext>
              </a:extLst>
            </p:cNvPr>
            <p:cNvSpPr/>
            <p:nvPr/>
          </p:nvSpPr>
          <p:spPr>
            <a:xfrm>
              <a:off x="3060641" y="261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5" name="Freeform 968">
              <a:extLst>
                <a:ext uri="{FF2B5EF4-FFF2-40B4-BE49-F238E27FC236}">
                  <a16:creationId xmlns:a16="http://schemas.microsoft.com/office/drawing/2014/main" id="{459598BF-3384-38B3-C8CD-405EBF0A9835}"/>
                </a:ext>
              </a:extLst>
            </p:cNvPr>
            <p:cNvSpPr/>
            <p:nvPr/>
          </p:nvSpPr>
          <p:spPr>
            <a:xfrm>
              <a:off x="3571816" y="242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6" name="Freeform 969">
              <a:extLst>
                <a:ext uri="{FF2B5EF4-FFF2-40B4-BE49-F238E27FC236}">
                  <a16:creationId xmlns:a16="http://schemas.microsoft.com/office/drawing/2014/main" id="{BCEEE483-524B-A0FB-5802-4846D724F52A}"/>
                </a:ext>
              </a:extLst>
            </p:cNvPr>
            <p:cNvSpPr/>
            <p:nvPr/>
          </p:nvSpPr>
          <p:spPr>
            <a:xfrm>
              <a:off x="3009841" y="458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7" name="Freeform 970">
              <a:extLst>
                <a:ext uri="{FF2B5EF4-FFF2-40B4-BE49-F238E27FC236}">
                  <a16:creationId xmlns:a16="http://schemas.microsoft.com/office/drawing/2014/main" id="{133A3218-6D3C-B50B-C0FC-ED99D820D3CB}"/>
                </a:ext>
              </a:extLst>
            </p:cNvPr>
            <p:cNvSpPr/>
            <p:nvPr/>
          </p:nvSpPr>
          <p:spPr>
            <a:xfrm>
              <a:off x="3286066" y="471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8" name="Freeform 971">
              <a:extLst>
                <a:ext uri="{FF2B5EF4-FFF2-40B4-BE49-F238E27FC236}">
                  <a16:creationId xmlns:a16="http://schemas.microsoft.com/office/drawing/2014/main" id="{EF874567-3F5B-3590-00DB-C4A57711DF27}"/>
                </a:ext>
              </a:extLst>
            </p:cNvPr>
            <p:cNvSpPr/>
            <p:nvPr/>
          </p:nvSpPr>
          <p:spPr>
            <a:xfrm>
              <a:off x="2676466" y="423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9" name="Freeform 972">
              <a:extLst>
                <a:ext uri="{FF2B5EF4-FFF2-40B4-BE49-F238E27FC236}">
                  <a16:creationId xmlns:a16="http://schemas.microsoft.com/office/drawing/2014/main" id="{8A3FBB64-B895-7DB1-25F7-4E758869DC34}"/>
                </a:ext>
              </a:extLst>
            </p:cNvPr>
            <p:cNvSpPr/>
            <p:nvPr/>
          </p:nvSpPr>
          <p:spPr>
            <a:xfrm>
              <a:off x="3632141" y="477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0" name="Freeform 973">
              <a:extLst>
                <a:ext uri="{FF2B5EF4-FFF2-40B4-BE49-F238E27FC236}">
                  <a16:creationId xmlns:a16="http://schemas.microsoft.com/office/drawing/2014/main" id="{DD33B01C-7FA2-4188-8514-2D1E08399507}"/>
                </a:ext>
              </a:extLst>
            </p:cNvPr>
            <p:cNvSpPr/>
            <p:nvPr/>
          </p:nvSpPr>
          <p:spPr>
            <a:xfrm>
              <a:off x="4302066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1" name="Freeform 974">
              <a:extLst>
                <a:ext uri="{FF2B5EF4-FFF2-40B4-BE49-F238E27FC236}">
                  <a16:creationId xmlns:a16="http://schemas.microsoft.com/office/drawing/2014/main" id="{D3763584-4FF1-DE41-1A81-AAD36AFE4767}"/>
                </a:ext>
              </a:extLst>
            </p:cNvPr>
            <p:cNvSpPr/>
            <p:nvPr/>
          </p:nvSpPr>
          <p:spPr>
            <a:xfrm>
              <a:off x="4632266" y="430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2" name="Freeform 975">
              <a:extLst>
                <a:ext uri="{FF2B5EF4-FFF2-40B4-BE49-F238E27FC236}">
                  <a16:creationId xmlns:a16="http://schemas.microsoft.com/office/drawing/2014/main" id="{BD7E66BB-2BB8-A2B9-59C2-B955DFFFDC61}"/>
                </a:ext>
              </a:extLst>
            </p:cNvPr>
            <p:cNvSpPr/>
            <p:nvPr/>
          </p:nvSpPr>
          <p:spPr>
            <a:xfrm>
              <a:off x="3397191" y="475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3" name="Freeform 976">
              <a:extLst>
                <a:ext uri="{FF2B5EF4-FFF2-40B4-BE49-F238E27FC236}">
                  <a16:creationId xmlns:a16="http://schemas.microsoft.com/office/drawing/2014/main" id="{CCC20404-4E20-24BB-7699-4E3C14FF4244}"/>
                </a:ext>
              </a:extLst>
            </p:cNvPr>
            <p:cNvSpPr/>
            <p:nvPr/>
          </p:nvSpPr>
          <p:spPr>
            <a:xfrm>
              <a:off x="2685991" y="425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4" name="Freeform 977">
              <a:extLst>
                <a:ext uri="{FF2B5EF4-FFF2-40B4-BE49-F238E27FC236}">
                  <a16:creationId xmlns:a16="http://schemas.microsoft.com/office/drawing/2014/main" id="{A24A98E6-BCF6-0762-0994-86EF9DD72E51}"/>
                </a:ext>
              </a:extLst>
            </p:cNvPr>
            <p:cNvSpPr/>
            <p:nvPr/>
          </p:nvSpPr>
          <p:spPr>
            <a:xfrm>
              <a:off x="3971866" y="474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5" name="Freeform 978">
              <a:extLst>
                <a:ext uri="{FF2B5EF4-FFF2-40B4-BE49-F238E27FC236}">
                  <a16:creationId xmlns:a16="http://schemas.microsoft.com/office/drawing/2014/main" id="{9DFF55CD-AC32-3428-1795-763910E4A99B}"/>
                </a:ext>
              </a:extLst>
            </p:cNvPr>
            <p:cNvSpPr/>
            <p:nvPr/>
          </p:nvSpPr>
          <p:spPr>
            <a:xfrm>
              <a:off x="4794191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6" name="Freeform 979">
              <a:extLst>
                <a:ext uri="{FF2B5EF4-FFF2-40B4-BE49-F238E27FC236}">
                  <a16:creationId xmlns:a16="http://schemas.microsoft.com/office/drawing/2014/main" id="{554486E0-AC07-EB98-9476-E82C4990AC04}"/>
                </a:ext>
              </a:extLst>
            </p:cNvPr>
            <p:cNvSpPr/>
            <p:nvPr/>
          </p:nvSpPr>
          <p:spPr>
            <a:xfrm>
              <a:off x="4200466" y="467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7" name="Freeform 980">
              <a:extLst>
                <a:ext uri="{FF2B5EF4-FFF2-40B4-BE49-F238E27FC236}">
                  <a16:creationId xmlns:a16="http://schemas.microsoft.com/office/drawing/2014/main" id="{21C71DFE-9A77-7580-3F02-5C9A01974117}"/>
                </a:ext>
              </a:extLst>
            </p:cNvPr>
            <p:cNvSpPr/>
            <p:nvPr/>
          </p:nvSpPr>
          <p:spPr>
            <a:xfrm>
              <a:off x="4867216" y="359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8" name="Freeform 981">
              <a:extLst>
                <a:ext uri="{FF2B5EF4-FFF2-40B4-BE49-F238E27FC236}">
                  <a16:creationId xmlns:a16="http://schemas.microsoft.com/office/drawing/2014/main" id="{9769FA04-884B-9300-2C80-C53DF913EEC9}"/>
                </a:ext>
              </a:extLst>
            </p:cNvPr>
            <p:cNvSpPr/>
            <p:nvPr/>
          </p:nvSpPr>
          <p:spPr>
            <a:xfrm>
              <a:off x="2451041" y="347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9" name="Freeform 982">
              <a:extLst>
                <a:ext uri="{FF2B5EF4-FFF2-40B4-BE49-F238E27FC236}">
                  <a16:creationId xmlns:a16="http://schemas.microsoft.com/office/drawing/2014/main" id="{2F7F2EC6-20B0-85FC-1941-D44F8AB2206C}"/>
                </a:ext>
              </a:extLst>
            </p:cNvPr>
            <p:cNvSpPr/>
            <p:nvPr/>
          </p:nvSpPr>
          <p:spPr>
            <a:xfrm>
              <a:off x="2606616" y="298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0" name="Freeform 983">
              <a:extLst>
                <a:ext uri="{FF2B5EF4-FFF2-40B4-BE49-F238E27FC236}">
                  <a16:creationId xmlns:a16="http://schemas.microsoft.com/office/drawing/2014/main" id="{622363DF-1C19-7008-C5DB-189A160FAAB0}"/>
                </a:ext>
              </a:extLst>
            </p:cNvPr>
            <p:cNvSpPr/>
            <p:nvPr/>
          </p:nvSpPr>
          <p:spPr>
            <a:xfrm>
              <a:off x="2549466" y="310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1" name="Freeform 984">
              <a:extLst>
                <a:ext uri="{FF2B5EF4-FFF2-40B4-BE49-F238E27FC236}">
                  <a16:creationId xmlns:a16="http://schemas.microsoft.com/office/drawing/2014/main" id="{3D53E3FA-210A-8019-F6CA-52432ABE9494}"/>
                </a:ext>
              </a:extLst>
            </p:cNvPr>
            <p:cNvSpPr/>
            <p:nvPr/>
          </p:nvSpPr>
          <p:spPr>
            <a:xfrm>
              <a:off x="2625666" y="297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2" name="Freeform 985">
              <a:extLst>
                <a:ext uri="{FF2B5EF4-FFF2-40B4-BE49-F238E27FC236}">
                  <a16:creationId xmlns:a16="http://schemas.microsoft.com/office/drawing/2014/main" id="{A6525831-2E5D-76AB-A8D9-898F3865C526}"/>
                </a:ext>
              </a:extLst>
            </p:cNvPr>
            <p:cNvSpPr/>
            <p:nvPr/>
          </p:nvSpPr>
          <p:spPr>
            <a:xfrm>
              <a:off x="2714566" y="4360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3" name="Freeform 986">
              <a:extLst>
                <a:ext uri="{FF2B5EF4-FFF2-40B4-BE49-F238E27FC236}">
                  <a16:creationId xmlns:a16="http://schemas.microsoft.com/office/drawing/2014/main" id="{F37ED4FA-FB1B-1163-89BA-43BE69D7C540}"/>
                </a:ext>
              </a:extLst>
            </p:cNvPr>
            <p:cNvSpPr/>
            <p:nvPr/>
          </p:nvSpPr>
          <p:spPr>
            <a:xfrm>
              <a:off x="3162241" y="469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4" name="Freeform 987">
              <a:extLst>
                <a:ext uri="{FF2B5EF4-FFF2-40B4-BE49-F238E27FC236}">
                  <a16:creationId xmlns:a16="http://schemas.microsoft.com/office/drawing/2014/main" id="{D2FF9BE0-1261-2AE5-410C-B862AFFEA1A3}"/>
                </a:ext>
              </a:extLst>
            </p:cNvPr>
            <p:cNvSpPr/>
            <p:nvPr/>
          </p:nvSpPr>
          <p:spPr>
            <a:xfrm>
              <a:off x="4533841" y="283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5" name="Freeform 988">
              <a:extLst>
                <a:ext uri="{FF2B5EF4-FFF2-40B4-BE49-F238E27FC236}">
                  <a16:creationId xmlns:a16="http://schemas.microsoft.com/office/drawing/2014/main" id="{FA5FED4A-CBF4-AF7C-DBCE-4A278C0F6F37}"/>
                </a:ext>
              </a:extLst>
            </p:cNvPr>
            <p:cNvSpPr/>
            <p:nvPr/>
          </p:nvSpPr>
          <p:spPr>
            <a:xfrm>
              <a:off x="4641791" y="420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6" name="Freeform 989">
              <a:extLst>
                <a:ext uri="{FF2B5EF4-FFF2-40B4-BE49-F238E27FC236}">
                  <a16:creationId xmlns:a16="http://schemas.microsoft.com/office/drawing/2014/main" id="{2C889D97-80A0-2211-BD4E-16AC0276C817}"/>
                </a:ext>
              </a:extLst>
            </p:cNvPr>
            <p:cNvSpPr/>
            <p:nvPr/>
          </p:nvSpPr>
          <p:spPr>
            <a:xfrm>
              <a:off x="3943291" y="475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7" name="Freeform 990">
              <a:extLst>
                <a:ext uri="{FF2B5EF4-FFF2-40B4-BE49-F238E27FC236}">
                  <a16:creationId xmlns:a16="http://schemas.microsoft.com/office/drawing/2014/main" id="{78F2FDEC-1EBD-1159-0973-28710FDA7266}"/>
                </a:ext>
              </a:extLst>
            </p:cNvPr>
            <p:cNvSpPr/>
            <p:nvPr/>
          </p:nvSpPr>
          <p:spPr>
            <a:xfrm>
              <a:off x="2863791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8" name="Freeform 991">
              <a:extLst>
                <a:ext uri="{FF2B5EF4-FFF2-40B4-BE49-F238E27FC236}">
                  <a16:creationId xmlns:a16="http://schemas.microsoft.com/office/drawing/2014/main" id="{67E0F160-2166-EBC9-2B01-C9A07439C91F}"/>
                </a:ext>
              </a:extLst>
            </p:cNvPr>
            <p:cNvSpPr/>
            <p:nvPr/>
          </p:nvSpPr>
          <p:spPr>
            <a:xfrm>
              <a:off x="3378141" y="475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9" name="Freeform 992">
              <a:extLst>
                <a:ext uri="{FF2B5EF4-FFF2-40B4-BE49-F238E27FC236}">
                  <a16:creationId xmlns:a16="http://schemas.microsoft.com/office/drawing/2014/main" id="{D63A914B-1114-5E9F-8BEA-570C6E96237B}"/>
                </a:ext>
              </a:extLst>
            </p:cNvPr>
            <p:cNvSpPr/>
            <p:nvPr/>
          </p:nvSpPr>
          <p:spPr>
            <a:xfrm>
              <a:off x="2809816" y="275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0" name="Freeform 993">
              <a:extLst>
                <a:ext uri="{FF2B5EF4-FFF2-40B4-BE49-F238E27FC236}">
                  <a16:creationId xmlns:a16="http://schemas.microsoft.com/office/drawing/2014/main" id="{A544AEEB-3742-5AC1-0F78-D378F495981C}"/>
                </a:ext>
              </a:extLst>
            </p:cNvPr>
            <p:cNvSpPr/>
            <p:nvPr/>
          </p:nvSpPr>
          <p:spPr>
            <a:xfrm>
              <a:off x="4425891" y="444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1" name="Freeform 994">
              <a:extLst>
                <a:ext uri="{FF2B5EF4-FFF2-40B4-BE49-F238E27FC236}">
                  <a16:creationId xmlns:a16="http://schemas.microsoft.com/office/drawing/2014/main" id="{CDDE89CD-FC50-51E2-5BEC-B895F3BDF953}"/>
                </a:ext>
              </a:extLst>
            </p:cNvPr>
            <p:cNvSpPr/>
            <p:nvPr/>
          </p:nvSpPr>
          <p:spPr>
            <a:xfrm>
              <a:off x="2857441" y="4535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2" name="Freeform 995">
              <a:extLst>
                <a:ext uri="{FF2B5EF4-FFF2-40B4-BE49-F238E27FC236}">
                  <a16:creationId xmlns:a16="http://schemas.microsoft.com/office/drawing/2014/main" id="{CED63C4A-5470-3368-33DD-D1A7B0C2F3CB}"/>
                </a:ext>
              </a:extLst>
            </p:cNvPr>
            <p:cNvSpPr/>
            <p:nvPr/>
          </p:nvSpPr>
          <p:spPr>
            <a:xfrm>
              <a:off x="2778066" y="272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3" name="Freeform 996">
              <a:extLst>
                <a:ext uri="{FF2B5EF4-FFF2-40B4-BE49-F238E27FC236}">
                  <a16:creationId xmlns:a16="http://schemas.microsoft.com/office/drawing/2014/main" id="{EA407A89-8F64-9B49-895B-2D6461D315D8}"/>
                </a:ext>
              </a:extLst>
            </p:cNvPr>
            <p:cNvSpPr/>
            <p:nvPr/>
          </p:nvSpPr>
          <p:spPr>
            <a:xfrm>
              <a:off x="2409766" y="374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4" name="Freeform 997">
              <a:extLst>
                <a:ext uri="{FF2B5EF4-FFF2-40B4-BE49-F238E27FC236}">
                  <a16:creationId xmlns:a16="http://schemas.microsoft.com/office/drawing/2014/main" id="{01CA5544-BFE3-7625-82CE-0000D1ABBA67}"/>
                </a:ext>
              </a:extLst>
            </p:cNvPr>
            <p:cNvSpPr/>
            <p:nvPr/>
          </p:nvSpPr>
          <p:spPr>
            <a:xfrm>
              <a:off x="3524191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5" name="Freeform 998">
              <a:extLst>
                <a:ext uri="{FF2B5EF4-FFF2-40B4-BE49-F238E27FC236}">
                  <a16:creationId xmlns:a16="http://schemas.microsoft.com/office/drawing/2014/main" id="{708B9A48-815D-C359-7487-64CABD77BD04}"/>
                </a:ext>
              </a:extLst>
            </p:cNvPr>
            <p:cNvSpPr/>
            <p:nvPr/>
          </p:nvSpPr>
          <p:spPr>
            <a:xfrm>
              <a:off x="3127316" y="470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6" name="Freeform 999">
              <a:extLst>
                <a:ext uri="{FF2B5EF4-FFF2-40B4-BE49-F238E27FC236}">
                  <a16:creationId xmlns:a16="http://schemas.microsoft.com/office/drawing/2014/main" id="{61399FAE-2CF5-8FA5-AE36-74422BFD92CF}"/>
                </a:ext>
              </a:extLst>
            </p:cNvPr>
            <p:cNvSpPr/>
            <p:nvPr/>
          </p:nvSpPr>
          <p:spPr>
            <a:xfrm>
              <a:off x="4413191" y="445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7" name="Freeform 1000">
              <a:extLst>
                <a:ext uri="{FF2B5EF4-FFF2-40B4-BE49-F238E27FC236}">
                  <a16:creationId xmlns:a16="http://schemas.microsoft.com/office/drawing/2014/main" id="{FD723E05-9B3B-D9ED-86A7-2CE424E6EF60}"/>
                </a:ext>
              </a:extLst>
            </p:cNvPr>
            <p:cNvSpPr/>
            <p:nvPr/>
          </p:nvSpPr>
          <p:spPr>
            <a:xfrm>
              <a:off x="2454216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8" name="Freeform 1001">
              <a:extLst>
                <a:ext uri="{FF2B5EF4-FFF2-40B4-BE49-F238E27FC236}">
                  <a16:creationId xmlns:a16="http://schemas.microsoft.com/office/drawing/2014/main" id="{66827F86-9496-7590-CC6F-6B20F7792290}"/>
                </a:ext>
              </a:extLst>
            </p:cNvPr>
            <p:cNvSpPr/>
            <p:nvPr/>
          </p:nvSpPr>
          <p:spPr>
            <a:xfrm>
              <a:off x="2635191" y="287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9" name="Freeform 1002">
              <a:extLst>
                <a:ext uri="{FF2B5EF4-FFF2-40B4-BE49-F238E27FC236}">
                  <a16:creationId xmlns:a16="http://schemas.microsoft.com/office/drawing/2014/main" id="{1461FBF3-071E-FBF5-04D5-659893DD60E2}"/>
                </a:ext>
              </a:extLst>
            </p:cNvPr>
            <p:cNvSpPr/>
            <p:nvPr/>
          </p:nvSpPr>
          <p:spPr>
            <a:xfrm>
              <a:off x="3463866" y="4782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0" name="Freeform 1003">
              <a:extLst>
                <a:ext uri="{FF2B5EF4-FFF2-40B4-BE49-F238E27FC236}">
                  <a16:creationId xmlns:a16="http://schemas.microsoft.com/office/drawing/2014/main" id="{47366C8D-CEA2-352A-E080-29C20C55D618}"/>
                </a:ext>
              </a:extLst>
            </p:cNvPr>
            <p:cNvSpPr/>
            <p:nvPr/>
          </p:nvSpPr>
          <p:spPr>
            <a:xfrm>
              <a:off x="3555941" y="477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1" name="Freeform 1004">
              <a:extLst>
                <a:ext uri="{FF2B5EF4-FFF2-40B4-BE49-F238E27FC236}">
                  <a16:creationId xmlns:a16="http://schemas.microsoft.com/office/drawing/2014/main" id="{2FB44C7C-C827-745C-9D61-847A4C0ADA10}"/>
                </a:ext>
              </a:extLst>
            </p:cNvPr>
            <p:cNvSpPr/>
            <p:nvPr/>
          </p:nvSpPr>
          <p:spPr>
            <a:xfrm>
              <a:off x="4238566" y="458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2" name="Freeform 1005">
              <a:extLst>
                <a:ext uri="{FF2B5EF4-FFF2-40B4-BE49-F238E27FC236}">
                  <a16:creationId xmlns:a16="http://schemas.microsoft.com/office/drawing/2014/main" id="{9B308FAF-9967-D4CC-8768-3E949668682D}"/>
                </a:ext>
              </a:extLst>
            </p:cNvPr>
            <p:cNvSpPr/>
            <p:nvPr/>
          </p:nvSpPr>
          <p:spPr>
            <a:xfrm>
              <a:off x="5070416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3" name="Freeform 1006">
              <a:extLst>
                <a:ext uri="{FF2B5EF4-FFF2-40B4-BE49-F238E27FC236}">
                  <a16:creationId xmlns:a16="http://schemas.microsoft.com/office/drawing/2014/main" id="{BA25DFF6-218A-5365-FEB2-C23E8C035204}"/>
                </a:ext>
              </a:extLst>
            </p:cNvPr>
            <p:cNvSpPr/>
            <p:nvPr/>
          </p:nvSpPr>
          <p:spPr>
            <a:xfrm>
              <a:off x="3340041" y="355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4" name="Freeform 1007">
              <a:extLst>
                <a:ext uri="{FF2B5EF4-FFF2-40B4-BE49-F238E27FC236}">
                  <a16:creationId xmlns:a16="http://schemas.microsoft.com/office/drawing/2014/main" id="{CE53E8BF-99D4-DD56-CD94-2612554EFC32}"/>
                </a:ext>
              </a:extLst>
            </p:cNvPr>
            <p:cNvSpPr/>
            <p:nvPr/>
          </p:nvSpPr>
          <p:spPr>
            <a:xfrm>
              <a:off x="5391091" y="446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5" name="Freeform 1008">
              <a:extLst>
                <a:ext uri="{FF2B5EF4-FFF2-40B4-BE49-F238E27FC236}">
                  <a16:creationId xmlns:a16="http://schemas.microsoft.com/office/drawing/2014/main" id="{9B7F7134-C8D3-BA92-8351-FC9581AA8E65}"/>
                </a:ext>
              </a:extLst>
            </p:cNvPr>
            <p:cNvSpPr/>
            <p:nvPr/>
          </p:nvSpPr>
          <p:spPr>
            <a:xfrm>
              <a:off x="5086291" y="469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6" name="Freeform 1009">
              <a:extLst>
                <a:ext uri="{FF2B5EF4-FFF2-40B4-BE49-F238E27FC236}">
                  <a16:creationId xmlns:a16="http://schemas.microsoft.com/office/drawing/2014/main" id="{23C26FBB-AF5B-7C25-D3DD-9AC786B9E811}"/>
                </a:ext>
              </a:extLst>
            </p:cNvPr>
            <p:cNvSpPr/>
            <p:nvPr/>
          </p:nvSpPr>
          <p:spPr>
            <a:xfrm>
              <a:off x="3584516" y="291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7" name="Freeform 1010">
              <a:extLst>
                <a:ext uri="{FF2B5EF4-FFF2-40B4-BE49-F238E27FC236}">
                  <a16:creationId xmlns:a16="http://schemas.microsoft.com/office/drawing/2014/main" id="{43BF8C87-BB85-7334-323E-857FA404D9E9}"/>
                </a:ext>
              </a:extLst>
            </p:cNvPr>
            <p:cNvSpPr/>
            <p:nvPr/>
          </p:nvSpPr>
          <p:spPr>
            <a:xfrm>
              <a:off x="4533841" y="483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8" name="Freeform 1011">
              <a:extLst>
                <a:ext uri="{FF2B5EF4-FFF2-40B4-BE49-F238E27FC236}">
                  <a16:creationId xmlns:a16="http://schemas.microsoft.com/office/drawing/2014/main" id="{0AB5884C-5D4E-5509-C3C0-0809B66C485B}"/>
                </a:ext>
              </a:extLst>
            </p:cNvPr>
            <p:cNvSpPr/>
            <p:nvPr/>
          </p:nvSpPr>
          <p:spPr>
            <a:xfrm>
              <a:off x="3705166" y="279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9" name="Freeform 1012">
              <a:extLst>
                <a:ext uri="{FF2B5EF4-FFF2-40B4-BE49-F238E27FC236}">
                  <a16:creationId xmlns:a16="http://schemas.microsoft.com/office/drawing/2014/main" id="{2CE6F615-B5FA-E317-1C80-36F219EB5D3E}"/>
                </a:ext>
              </a:extLst>
            </p:cNvPr>
            <p:cNvSpPr/>
            <p:nvPr/>
          </p:nvSpPr>
          <p:spPr>
            <a:xfrm>
              <a:off x="3619441" y="289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0" name="Freeform 1013">
              <a:extLst>
                <a:ext uri="{FF2B5EF4-FFF2-40B4-BE49-F238E27FC236}">
                  <a16:creationId xmlns:a16="http://schemas.microsoft.com/office/drawing/2014/main" id="{84E37ED3-E2ED-5E9E-4529-66938C178B9D}"/>
                </a:ext>
              </a:extLst>
            </p:cNvPr>
            <p:cNvSpPr/>
            <p:nvPr/>
          </p:nvSpPr>
          <p:spPr>
            <a:xfrm>
              <a:off x="3432116" y="411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1" name="Freeform 1014">
              <a:extLst>
                <a:ext uri="{FF2B5EF4-FFF2-40B4-BE49-F238E27FC236}">
                  <a16:creationId xmlns:a16="http://schemas.microsoft.com/office/drawing/2014/main" id="{39D4774A-7308-A8BE-C651-BF477F4FEFA4}"/>
                </a:ext>
              </a:extLst>
            </p:cNvPr>
            <p:cNvSpPr/>
            <p:nvPr/>
          </p:nvSpPr>
          <p:spPr>
            <a:xfrm>
              <a:off x="3486091" y="308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2" name="Freeform 1015">
              <a:extLst>
                <a:ext uri="{FF2B5EF4-FFF2-40B4-BE49-F238E27FC236}">
                  <a16:creationId xmlns:a16="http://schemas.microsoft.com/office/drawing/2014/main" id="{1060535A-86D9-2156-904D-A6AB144B6CC9}"/>
                </a:ext>
              </a:extLst>
            </p:cNvPr>
            <p:cNvSpPr/>
            <p:nvPr/>
          </p:nvSpPr>
          <p:spPr>
            <a:xfrm>
              <a:off x="5133916" y="2639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3" name="Freeform 1016">
              <a:extLst>
                <a:ext uri="{FF2B5EF4-FFF2-40B4-BE49-F238E27FC236}">
                  <a16:creationId xmlns:a16="http://schemas.microsoft.com/office/drawing/2014/main" id="{FC1DAF4A-5F7E-F493-EC51-1B437ED377A4}"/>
                </a:ext>
              </a:extLst>
            </p:cNvPr>
            <p:cNvSpPr/>
            <p:nvPr/>
          </p:nvSpPr>
          <p:spPr>
            <a:xfrm>
              <a:off x="4806891" y="2499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4" name="Freeform 1017">
              <a:extLst>
                <a:ext uri="{FF2B5EF4-FFF2-40B4-BE49-F238E27FC236}">
                  <a16:creationId xmlns:a16="http://schemas.microsoft.com/office/drawing/2014/main" id="{C0D16B22-6FBF-9829-0223-B40AC59DE4E4}"/>
                </a:ext>
              </a:extLst>
            </p:cNvPr>
            <p:cNvSpPr/>
            <p:nvPr/>
          </p:nvSpPr>
          <p:spPr>
            <a:xfrm>
              <a:off x="5553016" y="412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5" name="Freeform 1018">
              <a:extLst>
                <a:ext uri="{FF2B5EF4-FFF2-40B4-BE49-F238E27FC236}">
                  <a16:creationId xmlns:a16="http://schemas.microsoft.com/office/drawing/2014/main" id="{54215E74-71D4-754F-73CF-339FE895588F}"/>
                </a:ext>
              </a:extLst>
            </p:cNvPr>
            <p:cNvSpPr/>
            <p:nvPr/>
          </p:nvSpPr>
          <p:spPr>
            <a:xfrm>
              <a:off x="4695766" y="248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6" name="Freeform 1019">
              <a:extLst>
                <a:ext uri="{FF2B5EF4-FFF2-40B4-BE49-F238E27FC236}">
                  <a16:creationId xmlns:a16="http://schemas.microsoft.com/office/drawing/2014/main" id="{EB7906FC-D0F1-EDF2-939D-1A73C09D4063}"/>
                </a:ext>
              </a:extLst>
            </p:cNvPr>
            <p:cNvSpPr/>
            <p:nvPr/>
          </p:nvSpPr>
          <p:spPr>
            <a:xfrm>
              <a:off x="3968691" y="472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7" name="Freeform 1020">
              <a:extLst>
                <a:ext uri="{FF2B5EF4-FFF2-40B4-BE49-F238E27FC236}">
                  <a16:creationId xmlns:a16="http://schemas.microsoft.com/office/drawing/2014/main" id="{1ADED560-5076-D463-1C63-0FC30ECF4C94}"/>
                </a:ext>
              </a:extLst>
            </p:cNvPr>
            <p:cNvSpPr/>
            <p:nvPr/>
          </p:nvSpPr>
          <p:spPr>
            <a:xfrm>
              <a:off x="5162491" y="269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8" name="Freeform 1021">
              <a:extLst>
                <a:ext uri="{FF2B5EF4-FFF2-40B4-BE49-F238E27FC236}">
                  <a16:creationId xmlns:a16="http://schemas.microsoft.com/office/drawing/2014/main" id="{4C4F2E61-FC57-5C8B-16D2-DE140A47DAA4}"/>
                </a:ext>
              </a:extLst>
            </p:cNvPr>
            <p:cNvSpPr/>
            <p:nvPr/>
          </p:nvSpPr>
          <p:spPr>
            <a:xfrm>
              <a:off x="4371916" y="4839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9" name="Freeform 1022">
              <a:extLst>
                <a:ext uri="{FF2B5EF4-FFF2-40B4-BE49-F238E27FC236}">
                  <a16:creationId xmlns:a16="http://schemas.microsoft.com/office/drawing/2014/main" id="{EBA832CE-579D-B9DB-D0C6-D059DD6E533D}"/>
                </a:ext>
              </a:extLst>
            </p:cNvPr>
            <p:cNvSpPr/>
            <p:nvPr/>
          </p:nvSpPr>
          <p:spPr>
            <a:xfrm>
              <a:off x="4540191" y="482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0" name="Freeform 1023">
              <a:extLst>
                <a:ext uri="{FF2B5EF4-FFF2-40B4-BE49-F238E27FC236}">
                  <a16:creationId xmlns:a16="http://schemas.microsoft.com/office/drawing/2014/main" id="{9C2A50BF-F549-6367-40A6-5E67BA620ABF}"/>
                </a:ext>
              </a:extLst>
            </p:cNvPr>
            <p:cNvSpPr/>
            <p:nvPr/>
          </p:nvSpPr>
          <p:spPr>
            <a:xfrm>
              <a:off x="5352991" y="444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1" name="Freeform 1024">
              <a:extLst>
                <a:ext uri="{FF2B5EF4-FFF2-40B4-BE49-F238E27FC236}">
                  <a16:creationId xmlns:a16="http://schemas.microsoft.com/office/drawing/2014/main" id="{BE7B089C-4995-0AD6-A7A9-A65BDD647D8C}"/>
                </a:ext>
              </a:extLst>
            </p:cNvPr>
            <p:cNvSpPr/>
            <p:nvPr/>
          </p:nvSpPr>
          <p:spPr>
            <a:xfrm>
              <a:off x="3495616" y="433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2" name="Freeform 1025">
              <a:extLst>
                <a:ext uri="{FF2B5EF4-FFF2-40B4-BE49-F238E27FC236}">
                  <a16:creationId xmlns:a16="http://schemas.microsoft.com/office/drawing/2014/main" id="{34A39C31-0BB7-CF51-F3E0-CB69754CEE8A}"/>
                </a:ext>
              </a:extLst>
            </p:cNvPr>
            <p:cNvSpPr/>
            <p:nvPr/>
          </p:nvSpPr>
          <p:spPr>
            <a:xfrm>
              <a:off x="5454591" y="343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3" name="Freeform 1026">
              <a:extLst>
                <a:ext uri="{FF2B5EF4-FFF2-40B4-BE49-F238E27FC236}">
                  <a16:creationId xmlns:a16="http://schemas.microsoft.com/office/drawing/2014/main" id="{30C0E832-92EF-9E7D-B266-E6B3434A9E24}"/>
                </a:ext>
              </a:extLst>
            </p:cNvPr>
            <p:cNvSpPr/>
            <p:nvPr/>
          </p:nvSpPr>
          <p:spPr>
            <a:xfrm>
              <a:off x="5197416" y="434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4" name="Freeform 1027">
              <a:extLst>
                <a:ext uri="{FF2B5EF4-FFF2-40B4-BE49-F238E27FC236}">
                  <a16:creationId xmlns:a16="http://schemas.microsoft.com/office/drawing/2014/main" id="{C2002CEE-27E7-3021-C57C-A3D4C74B56BD}"/>
                </a:ext>
              </a:extLst>
            </p:cNvPr>
            <p:cNvSpPr/>
            <p:nvPr/>
          </p:nvSpPr>
          <p:spPr>
            <a:xfrm>
              <a:off x="5460941" y="363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5" name="Freeform 1028">
              <a:extLst>
                <a:ext uri="{FF2B5EF4-FFF2-40B4-BE49-F238E27FC236}">
                  <a16:creationId xmlns:a16="http://schemas.microsoft.com/office/drawing/2014/main" id="{126A8F61-810E-8C77-2DA7-ACEB8CEA75A2}"/>
                </a:ext>
              </a:extLst>
            </p:cNvPr>
            <p:cNvSpPr/>
            <p:nvPr/>
          </p:nvSpPr>
          <p:spPr>
            <a:xfrm>
              <a:off x="3143191" y="322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6" name="Freeform 1029">
              <a:extLst>
                <a:ext uri="{FF2B5EF4-FFF2-40B4-BE49-F238E27FC236}">
                  <a16:creationId xmlns:a16="http://schemas.microsoft.com/office/drawing/2014/main" id="{7DC61322-CDA0-1033-F0FA-8B33E46EAD09}"/>
                </a:ext>
              </a:extLst>
            </p:cNvPr>
            <p:cNvSpPr/>
            <p:nvPr/>
          </p:nvSpPr>
          <p:spPr>
            <a:xfrm>
              <a:off x="3403541" y="439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7" name="Freeform 1030">
              <a:extLst>
                <a:ext uri="{FF2B5EF4-FFF2-40B4-BE49-F238E27FC236}">
                  <a16:creationId xmlns:a16="http://schemas.microsoft.com/office/drawing/2014/main" id="{F92027DB-6D30-C3CF-C4F5-19D861C15189}"/>
                </a:ext>
              </a:extLst>
            </p:cNvPr>
            <p:cNvSpPr/>
            <p:nvPr/>
          </p:nvSpPr>
          <p:spPr>
            <a:xfrm>
              <a:off x="3098741" y="367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8" name="Freeform 1031">
              <a:extLst>
                <a:ext uri="{FF2B5EF4-FFF2-40B4-BE49-F238E27FC236}">
                  <a16:creationId xmlns:a16="http://schemas.microsoft.com/office/drawing/2014/main" id="{AE71A8A6-EF5C-886B-BA6B-C9A689ECC085}"/>
                </a:ext>
              </a:extLst>
            </p:cNvPr>
            <p:cNvSpPr/>
            <p:nvPr/>
          </p:nvSpPr>
          <p:spPr>
            <a:xfrm>
              <a:off x="3613091" y="261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9" name="Freeform 1032">
              <a:extLst>
                <a:ext uri="{FF2B5EF4-FFF2-40B4-BE49-F238E27FC236}">
                  <a16:creationId xmlns:a16="http://schemas.microsoft.com/office/drawing/2014/main" id="{91B09222-D917-12A9-E926-3E701C31FE72}"/>
                </a:ext>
              </a:extLst>
            </p:cNvPr>
            <p:cNvSpPr/>
            <p:nvPr/>
          </p:nvSpPr>
          <p:spPr>
            <a:xfrm>
              <a:off x="5146616" y="279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0" name="Freeform 1033">
              <a:extLst>
                <a:ext uri="{FF2B5EF4-FFF2-40B4-BE49-F238E27FC236}">
                  <a16:creationId xmlns:a16="http://schemas.microsoft.com/office/drawing/2014/main" id="{C9BF72B7-2E1D-BAAC-E425-F6C254CB23CD}"/>
                </a:ext>
              </a:extLst>
            </p:cNvPr>
            <p:cNvSpPr/>
            <p:nvPr/>
          </p:nvSpPr>
          <p:spPr>
            <a:xfrm>
              <a:off x="5337116" y="309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1" name="Freeform 1034">
              <a:extLst>
                <a:ext uri="{FF2B5EF4-FFF2-40B4-BE49-F238E27FC236}">
                  <a16:creationId xmlns:a16="http://schemas.microsoft.com/office/drawing/2014/main" id="{F103717D-54AB-6519-CA16-D6BAA2627934}"/>
                </a:ext>
              </a:extLst>
            </p:cNvPr>
            <p:cNvSpPr/>
            <p:nvPr/>
          </p:nvSpPr>
          <p:spPr>
            <a:xfrm>
              <a:off x="3092391" y="350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2" name="Freeform 1035">
              <a:extLst>
                <a:ext uri="{FF2B5EF4-FFF2-40B4-BE49-F238E27FC236}">
                  <a16:creationId xmlns:a16="http://schemas.microsoft.com/office/drawing/2014/main" id="{BC7193DE-AC5A-E448-68B2-0471815CB073}"/>
                </a:ext>
              </a:extLst>
            </p:cNvPr>
            <p:cNvSpPr/>
            <p:nvPr/>
          </p:nvSpPr>
          <p:spPr>
            <a:xfrm>
              <a:off x="3803591" y="469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3" name="Freeform 1036">
              <a:extLst>
                <a:ext uri="{FF2B5EF4-FFF2-40B4-BE49-F238E27FC236}">
                  <a16:creationId xmlns:a16="http://schemas.microsoft.com/office/drawing/2014/main" id="{A310DAC3-B4B2-8A1B-CACB-F9CA443C9E09}"/>
                </a:ext>
              </a:extLst>
            </p:cNvPr>
            <p:cNvSpPr/>
            <p:nvPr/>
          </p:nvSpPr>
          <p:spPr>
            <a:xfrm>
              <a:off x="5273616" y="422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4" name="Freeform 1037">
              <a:extLst>
                <a:ext uri="{FF2B5EF4-FFF2-40B4-BE49-F238E27FC236}">
                  <a16:creationId xmlns:a16="http://schemas.microsoft.com/office/drawing/2014/main" id="{E6F1F4BC-20B5-4A21-3A64-591EB7CB3497}"/>
                </a:ext>
              </a:extLst>
            </p:cNvPr>
            <p:cNvSpPr/>
            <p:nvPr/>
          </p:nvSpPr>
          <p:spPr>
            <a:xfrm>
              <a:off x="3705166" y="466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5" name="Freeform 1038">
              <a:extLst>
                <a:ext uri="{FF2B5EF4-FFF2-40B4-BE49-F238E27FC236}">
                  <a16:creationId xmlns:a16="http://schemas.microsoft.com/office/drawing/2014/main" id="{1029C990-7001-B2E3-7380-2D8956DAB4AE}"/>
                </a:ext>
              </a:extLst>
            </p:cNvPr>
            <p:cNvSpPr/>
            <p:nvPr/>
          </p:nvSpPr>
          <p:spPr>
            <a:xfrm>
              <a:off x="3721041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6" name="Freeform 1039">
              <a:extLst>
                <a:ext uri="{FF2B5EF4-FFF2-40B4-BE49-F238E27FC236}">
                  <a16:creationId xmlns:a16="http://schemas.microsoft.com/office/drawing/2014/main" id="{DB1D731A-1348-2280-669F-A444260D8DE5}"/>
                </a:ext>
              </a:extLst>
            </p:cNvPr>
            <p:cNvSpPr/>
            <p:nvPr/>
          </p:nvSpPr>
          <p:spPr>
            <a:xfrm>
              <a:off x="3857566" y="473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7" name="Freeform 1040">
              <a:extLst>
                <a:ext uri="{FF2B5EF4-FFF2-40B4-BE49-F238E27FC236}">
                  <a16:creationId xmlns:a16="http://schemas.microsoft.com/office/drawing/2014/main" id="{F5D8C8E5-EFCA-6FA9-9D1D-26E2263E67D2}"/>
                </a:ext>
              </a:extLst>
            </p:cNvPr>
            <p:cNvSpPr/>
            <p:nvPr/>
          </p:nvSpPr>
          <p:spPr>
            <a:xfrm>
              <a:off x="3936941" y="2458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8" name="Freeform 1041">
              <a:extLst>
                <a:ext uri="{FF2B5EF4-FFF2-40B4-BE49-F238E27FC236}">
                  <a16:creationId xmlns:a16="http://schemas.microsoft.com/office/drawing/2014/main" id="{3D0B2E55-4B27-466A-6EB8-BB3E200A8A39}"/>
                </a:ext>
              </a:extLst>
            </p:cNvPr>
            <p:cNvSpPr/>
            <p:nvPr/>
          </p:nvSpPr>
          <p:spPr>
            <a:xfrm>
              <a:off x="5384741" y="336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9" name="Freeform 1042">
              <a:extLst>
                <a:ext uri="{FF2B5EF4-FFF2-40B4-BE49-F238E27FC236}">
                  <a16:creationId xmlns:a16="http://schemas.microsoft.com/office/drawing/2014/main" id="{82242ACA-57F1-128E-B2F3-CC3498578DCB}"/>
                </a:ext>
              </a:extLst>
            </p:cNvPr>
            <p:cNvSpPr/>
            <p:nvPr/>
          </p:nvSpPr>
          <p:spPr>
            <a:xfrm>
              <a:off x="3921066" y="2458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0" name="Freeform 1043">
              <a:extLst>
                <a:ext uri="{FF2B5EF4-FFF2-40B4-BE49-F238E27FC236}">
                  <a16:creationId xmlns:a16="http://schemas.microsoft.com/office/drawing/2014/main" id="{08C1673C-18F7-4404-5729-01AEB1DC4A73}"/>
                </a:ext>
              </a:extLst>
            </p:cNvPr>
            <p:cNvSpPr/>
            <p:nvPr/>
          </p:nvSpPr>
          <p:spPr>
            <a:xfrm>
              <a:off x="5368866" y="330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1" name="Freeform 1044">
              <a:extLst>
                <a:ext uri="{FF2B5EF4-FFF2-40B4-BE49-F238E27FC236}">
                  <a16:creationId xmlns:a16="http://schemas.microsoft.com/office/drawing/2014/main" id="{F235755C-0648-8FED-3B62-3EC3FF912AB4}"/>
                </a:ext>
              </a:extLst>
            </p:cNvPr>
            <p:cNvSpPr/>
            <p:nvPr/>
          </p:nvSpPr>
          <p:spPr>
            <a:xfrm>
              <a:off x="4390966" y="477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2" name="Freeform 1045">
              <a:extLst>
                <a:ext uri="{FF2B5EF4-FFF2-40B4-BE49-F238E27FC236}">
                  <a16:creationId xmlns:a16="http://schemas.microsoft.com/office/drawing/2014/main" id="{FC98662E-BEAB-C5A5-8060-8F398CCF647B}"/>
                </a:ext>
              </a:extLst>
            </p:cNvPr>
            <p:cNvSpPr/>
            <p:nvPr/>
          </p:nvSpPr>
          <p:spPr>
            <a:xfrm>
              <a:off x="3628966" y="258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3" name="Freeform 1046">
              <a:extLst>
                <a:ext uri="{FF2B5EF4-FFF2-40B4-BE49-F238E27FC236}">
                  <a16:creationId xmlns:a16="http://schemas.microsoft.com/office/drawing/2014/main" id="{74D7D5D4-312A-6E5C-BE48-D2B0A06D4E33}"/>
                </a:ext>
              </a:extLst>
            </p:cNvPr>
            <p:cNvSpPr/>
            <p:nvPr/>
          </p:nvSpPr>
          <p:spPr>
            <a:xfrm>
              <a:off x="3895666" y="473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4" name="Freeform 1047">
              <a:extLst>
                <a:ext uri="{FF2B5EF4-FFF2-40B4-BE49-F238E27FC236}">
                  <a16:creationId xmlns:a16="http://schemas.microsoft.com/office/drawing/2014/main" id="{492B90D0-341E-7415-5074-FC0FE901B375}"/>
                </a:ext>
              </a:extLst>
            </p:cNvPr>
            <p:cNvSpPr/>
            <p:nvPr/>
          </p:nvSpPr>
          <p:spPr>
            <a:xfrm>
              <a:off x="5162491" y="287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5" name="Freeform 1048">
              <a:extLst>
                <a:ext uri="{FF2B5EF4-FFF2-40B4-BE49-F238E27FC236}">
                  <a16:creationId xmlns:a16="http://schemas.microsoft.com/office/drawing/2014/main" id="{739C2F60-20C3-00FF-6C01-F881FC7A5B9B}"/>
                </a:ext>
              </a:extLst>
            </p:cNvPr>
            <p:cNvSpPr/>
            <p:nvPr/>
          </p:nvSpPr>
          <p:spPr>
            <a:xfrm>
              <a:off x="4829116" y="258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6" name="Freeform 1049">
              <a:extLst>
                <a:ext uri="{FF2B5EF4-FFF2-40B4-BE49-F238E27FC236}">
                  <a16:creationId xmlns:a16="http://schemas.microsoft.com/office/drawing/2014/main" id="{5522B0D6-ECEA-C169-0FDB-431620F99437}"/>
                </a:ext>
              </a:extLst>
            </p:cNvPr>
            <p:cNvSpPr/>
            <p:nvPr/>
          </p:nvSpPr>
          <p:spPr>
            <a:xfrm>
              <a:off x="5349816" y="342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7" name="Freeform 1050">
              <a:extLst>
                <a:ext uri="{FF2B5EF4-FFF2-40B4-BE49-F238E27FC236}">
                  <a16:creationId xmlns:a16="http://schemas.microsoft.com/office/drawing/2014/main" id="{40245253-F444-FBEE-D4CF-718BE14BECC1}"/>
                </a:ext>
              </a:extLst>
            </p:cNvPr>
            <p:cNvSpPr/>
            <p:nvPr/>
          </p:nvSpPr>
          <p:spPr>
            <a:xfrm>
              <a:off x="5241866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8" name="Freeform 1051">
              <a:extLst>
                <a:ext uri="{FF2B5EF4-FFF2-40B4-BE49-F238E27FC236}">
                  <a16:creationId xmlns:a16="http://schemas.microsoft.com/office/drawing/2014/main" id="{11AF52FB-0ABE-0C37-8E9D-D9AB389D051E}"/>
                </a:ext>
              </a:extLst>
            </p:cNvPr>
            <p:cNvSpPr/>
            <p:nvPr/>
          </p:nvSpPr>
          <p:spPr>
            <a:xfrm>
              <a:off x="3333691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9" name="Freeform 1052">
              <a:extLst>
                <a:ext uri="{FF2B5EF4-FFF2-40B4-BE49-F238E27FC236}">
                  <a16:creationId xmlns:a16="http://schemas.microsoft.com/office/drawing/2014/main" id="{61DCE176-3BA7-D11F-57B5-645EE92E2107}"/>
                </a:ext>
              </a:extLst>
            </p:cNvPr>
            <p:cNvSpPr/>
            <p:nvPr/>
          </p:nvSpPr>
          <p:spPr>
            <a:xfrm>
              <a:off x="5184716" y="296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0" name="Freeform 1053">
              <a:extLst>
                <a:ext uri="{FF2B5EF4-FFF2-40B4-BE49-F238E27FC236}">
                  <a16:creationId xmlns:a16="http://schemas.microsoft.com/office/drawing/2014/main" id="{74F7A345-0312-67D5-6500-C2BAF39E233A}"/>
                </a:ext>
              </a:extLst>
            </p:cNvPr>
            <p:cNvSpPr/>
            <p:nvPr/>
          </p:nvSpPr>
          <p:spPr>
            <a:xfrm>
              <a:off x="5343466" y="341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1" name="Freeform 1054">
              <a:extLst>
                <a:ext uri="{FF2B5EF4-FFF2-40B4-BE49-F238E27FC236}">
                  <a16:creationId xmlns:a16="http://schemas.microsoft.com/office/drawing/2014/main" id="{463B9FCE-1FD3-98BD-48E9-3D7F68F5C212}"/>
                </a:ext>
              </a:extLst>
            </p:cNvPr>
            <p:cNvSpPr/>
            <p:nvPr/>
          </p:nvSpPr>
          <p:spPr>
            <a:xfrm>
              <a:off x="3794066" y="247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2" name="Freeform 1055">
              <a:extLst>
                <a:ext uri="{FF2B5EF4-FFF2-40B4-BE49-F238E27FC236}">
                  <a16:creationId xmlns:a16="http://schemas.microsoft.com/office/drawing/2014/main" id="{DE2A5480-82A7-AD3A-DDE0-071C67F995BE}"/>
                </a:ext>
              </a:extLst>
            </p:cNvPr>
            <p:cNvSpPr/>
            <p:nvPr/>
          </p:nvSpPr>
          <p:spPr>
            <a:xfrm>
              <a:off x="5292666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3" name="Freeform 1056">
              <a:extLst>
                <a:ext uri="{FF2B5EF4-FFF2-40B4-BE49-F238E27FC236}">
                  <a16:creationId xmlns:a16="http://schemas.microsoft.com/office/drawing/2014/main" id="{318C8626-7B77-5EE7-B2BE-691321FEFD38}"/>
                </a:ext>
              </a:extLst>
            </p:cNvPr>
            <p:cNvSpPr/>
            <p:nvPr/>
          </p:nvSpPr>
          <p:spPr>
            <a:xfrm>
              <a:off x="4225866" y="241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4" name="Freeform 1057">
              <a:extLst>
                <a:ext uri="{FF2B5EF4-FFF2-40B4-BE49-F238E27FC236}">
                  <a16:creationId xmlns:a16="http://schemas.microsoft.com/office/drawing/2014/main" id="{DB23DF7D-D0F5-AD3C-52C0-EE118074123D}"/>
                </a:ext>
              </a:extLst>
            </p:cNvPr>
            <p:cNvSpPr/>
            <p:nvPr/>
          </p:nvSpPr>
          <p:spPr>
            <a:xfrm>
              <a:off x="3235266" y="289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5" name="Freeform 1058">
              <a:extLst>
                <a:ext uri="{FF2B5EF4-FFF2-40B4-BE49-F238E27FC236}">
                  <a16:creationId xmlns:a16="http://schemas.microsoft.com/office/drawing/2014/main" id="{7720B4CA-12BD-54E4-4AAC-627611679433}"/>
                </a:ext>
              </a:extLst>
            </p:cNvPr>
            <p:cNvSpPr/>
            <p:nvPr/>
          </p:nvSpPr>
          <p:spPr>
            <a:xfrm>
              <a:off x="5016441" y="442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6" name="Freeform 1059">
              <a:extLst>
                <a:ext uri="{FF2B5EF4-FFF2-40B4-BE49-F238E27FC236}">
                  <a16:creationId xmlns:a16="http://schemas.microsoft.com/office/drawing/2014/main" id="{85EE2F4F-DC4A-979A-2CAF-D00AFE390536}"/>
                </a:ext>
              </a:extLst>
            </p:cNvPr>
            <p:cNvSpPr/>
            <p:nvPr/>
          </p:nvSpPr>
          <p:spPr>
            <a:xfrm>
              <a:off x="2997141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7" name="Freeform 1060">
              <a:extLst>
                <a:ext uri="{FF2B5EF4-FFF2-40B4-BE49-F238E27FC236}">
                  <a16:creationId xmlns:a16="http://schemas.microsoft.com/office/drawing/2014/main" id="{BEB4A980-E147-AEED-CEBF-4EA3926F2156}"/>
                </a:ext>
              </a:extLst>
            </p:cNvPr>
            <p:cNvSpPr/>
            <p:nvPr/>
          </p:nvSpPr>
          <p:spPr>
            <a:xfrm>
              <a:off x="3543241" y="460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8" name="Freeform 1061">
              <a:extLst>
                <a:ext uri="{FF2B5EF4-FFF2-40B4-BE49-F238E27FC236}">
                  <a16:creationId xmlns:a16="http://schemas.microsoft.com/office/drawing/2014/main" id="{E1974A72-1A35-4F75-9BE3-E25AEBEFC97D}"/>
                </a:ext>
              </a:extLst>
            </p:cNvPr>
            <p:cNvSpPr/>
            <p:nvPr/>
          </p:nvSpPr>
          <p:spPr>
            <a:xfrm>
              <a:off x="3219391" y="436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9" name="Freeform 1062">
              <a:extLst>
                <a:ext uri="{FF2B5EF4-FFF2-40B4-BE49-F238E27FC236}">
                  <a16:creationId xmlns:a16="http://schemas.microsoft.com/office/drawing/2014/main" id="{01DF5530-F01B-D260-98F4-48D2ED197343}"/>
                </a:ext>
              </a:extLst>
            </p:cNvPr>
            <p:cNvSpPr/>
            <p:nvPr/>
          </p:nvSpPr>
          <p:spPr>
            <a:xfrm>
              <a:off x="5302191" y="3719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0" name="Freeform 1063">
              <a:extLst>
                <a:ext uri="{FF2B5EF4-FFF2-40B4-BE49-F238E27FC236}">
                  <a16:creationId xmlns:a16="http://schemas.microsoft.com/office/drawing/2014/main" id="{74AF9748-AE86-4A5D-96B1-DED815918E33}"/>
                </a:ext>
              </a:extLst>
            </p:cNvPr>
            <p:cNvSpPr/>
            <p:nvPr/>
          </p:nvSpPr>
          <p:spPr>
            <a:xfrm>
              <a:off x="3889316" y="243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1" name="Freeform 1064">
              <a:extLst>
                <a:ext uri="{FF2B5EF4-FFF2-40B4-BE49-F238E27FC236}">
                  <a16:creationId xmlns:a16="http://schemas.microsoft.com/office/drawing/2014/main" id="{38C9078F-9999-9393-63CB-EA3B53F115B3}"/>
                </a:ext>
              </a:extLst>
            </p:cNvPr>
            <p:cNvSpPr/>
            <p:nvPr/>
          </p:nvSpPr>
          <p:spPr>
            <a:xfrm>
              <a:off x="3860741" y="476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2" name="Freeform 1065">
              <a:extLst>
                <a:ext uri="{FF2B5EF4-FFF2-40B4-BE49-F238E27FC236}">
                  <a16:creationId xmlns:a16="http://schemas.microsoft.com/office/drawing/2014/main" id="{A9A5D3DA-0FF8-4725-4EBA-42565CBB91A7}"/>
                </a:ext>
              </a:extLst>
            </p:cNvPr>
            <p:cNvSpPr/>
            <p:nvPr/>
          </p:nvSpPr>
          <p:spPr>
            <a:xfrm>
              <a:off x="5305366" y="3436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3" name="Freeform 1066">
              <a:extLst>
                <a:ext uri="{FF2B5EF4-FFF2-40B4-BE49-F238E27FC236}">
                  <a16:creationId xmlns:a16="http://schemas.microsoft.com/office/drawing/2014/main" id="{A017574E-FACC-049E-C462-455DACD537D5}"/>
                </a:ext>
              </a:extLst>
            </p:cNvPr>
            <p:cNvSpPr/>
            <p:nvPr/>
          </p:nvSpPr>
          <p:spPr>
            <a:xfrm>
              <a:off x="4860866" y="267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4" name="Freeform 1067">
              <a:extLst>
                <a:ext uri="{FF2B5EF4-FFF2-40B4-BE49-F238E27FC236}">
                  <a16:creationId xmlns:a16="http://schemas.microsoft.com/office/drawing/2014/main" id="{23B78B94-D5F6-F4DF-F248-C71CAF9EFD32}"/>
                </a:ext>
              </a:extLst>
            </p:cNvPr>
            <p:cNvSpPr/>
            <p:nvPr/>
          </p:nvSpPr>
          <p:spPr>
            <a:xfrm>
              <a:off x="3159066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5" name="Freeform 1068">
              <a:extLst>
                <a:ext uri="{FF2B5EF4-FFF2-40B4-BE49-F238E27FC236}">
                  <a16:creationId xmlns:a16="http://schemas.microsoft.com/office/drawing/2014/main" id="{0B9DECC2-FB18-1B9F-B7BA-8266AEEE0A26}"/>
                </a:ext>
              </a:extLst>
            </p:cNvPr>
            <p:cNvSpPr/>
            <p:nvPr/>
          </p:nvSpPr>
          <p:spPr>
            <a:xfrm>
              <a:off x="3222566" y="436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6" name="Freeform 1069">
              <a:extLst>
                <a:ext uri="{FF2B5EF4-FFF2-40B4-BE49-F238E27FC236}">
                  <a16:creationId xmlns:a16="http://schemas.microsoft.com/office/drawing/2014/main" id="{D399CB5D-6B5A-8CEA-138E-B1AE11C0F4D2}"/>
                </a:ext>
              </a:extLst>
            </p:cNvPr>
            <p:cNvSpPr/>
            <p:nvPr/>
          </p:nvSpPr>
          <p:spPr>
            <a:xfrm>
              <a:off x="4549716" y="4706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7" name="Freeform 1070">
              <a:extLst>
                <a:ext uri="{FF2B5EF4-FFF2-40B4-BE49-F238E27FC236}">
                  <a16:creationId xmlns:a16="http://schemas.microsoft.com/office/drawing/2014/main" id="{628681C2-87DC-C65E-72C4-426DC3A9DFCB}"/>
                </a:ext>
              </a:extLst>
            </p:cNvPr>
            <p:cNvSpPr/>
            <p:nvPr/>
          </p:nvSpPr>
          <p:spPr>
            <a:xfrm>
              <a:off x="3025716" y="316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8" name="Freeform 1071">
              <a:extLst>
                <a:ext uri="{FF2B5EF4-FFF2-40B4-BE49-F238E27FC236}">
                  <a16:creationId xmlns:a16="http://schemas.microsoft.com/office/drawing/2014/main" id="{E46466A8-DF76-C3D0-ECBD-B12BF05CABF0}"/>
                </a:ext>
              </a:extLst>
            </p:cNvPr>
            <p:cNvSpPr/>
            <p:nvPr/>
          </p:nvSpPr>
          <p:spPr>
            <a:xfrm>
              <a:off x="5238691" y="398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9" name="Freeform 1072">
              <a:extLst>
                <a:ext uri="{FF2B5EF4-FFF2-40B4-BE49-F238E27FC236}">
                  <a16:creationId xmlns:a16="http://schemas.microsoft.com/office/drawing/2014/main" id="{D3A84521-8F73-00B8-5B55-3666C93E1CBB}"/>
                </a:ext>
              </a:extLst>
            </p:cNvPr>
            <p:cNvSpPr/>
            <p:nvPr/>
          </p:nvSpPr>
          <p:spPr>
            <a:xfrm>
              <a:off x="4784666" y="458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0" name="Freeform 1073">
              <a:extLst>
                <a:ext uri="{FF2B5EF4-FFF2-40B4-BE49-F238E27FC236}">
                  <a16:creationId xmlns:a16="http://schemas.microsoft.com/office/drawing/2014/main" id="{F6E993D1-1A6A-B6D4-387D-926535982CEE}"/>
                </a:ext>
              </a:extLst>
            </p:cNvPr>
            <p:cNvSpPr/>
            <p:nvPr/>
          </p:nvSpPr>
          <p:spPr>
            <a:xfrm>
              <a:off x="515931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1" name="Freeform 1074">
              <a:extLst>
                <a:ext uri="{FF2B5EF4-FFF2-40B4-BE49-F238E27FC236}">
                  <a16:creationId xmlns:a16="http://schemas.microsoft.com/office/drawing/2014/main" id="{FA498C3B-A630-5C5A-C17A-41290FD5B3FB}"/>
                </a:ext>
              </a:extLst>
            </p:cNvPr>
            <p:cNvSpPr/>
            <p:nvPr/>
          </p:nvSpPr>
          <p:spPr>
            <a:xfrm>
              <a:off x="3432116" y="260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2" name="Freeform 1075">
              <a:extLst>
                <a:ext uri="{FF2B5EF4-FFF2-40B4-BE49-F238E27FC236}">
                  <a16:creationId xmlns:a16="http://schemas.microsoft.com/office/drawing/2014/main" id="{99A03F4E-9DD3-8E70-9D87-FE5AC5D8B9C1}"/>
                </a:ext>
              </a:extLst>
            </p:cNvPr>
            <p:cNvSpPr/>
            <p:nvPr/>
          </p:nvSpPr>
          <p:spPr>
            <a:xfrm>
              <a:off x="2971741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3" name="Freeform 1076">
              <a:extLst>
                <a:ext uri="{FF2B5EF4-FFF2-40B4-BE49-F238E27FC236}">
                  <a16:creationId xmlns:a16="http://schemas.microsoft.com/office/drawing/2014/main" id="{A3EE3A6D-552F-426A-0E67-5B49F8A5D82E}"/>
                </a:ext>
              </a:extLst>
            </p:cNvPr>
            <p:cNvSpPr/>
            <p:nvPr/>
          </p:nvSpPr>
          <p:spPr>
            <a:xfrm>
              <a:off x="4514791" y="470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4" name="Freeform 1077">
              <a:extLst>
                <a:ext uri="{FF2B5EF4-FFF2-40B4-BE49-F238E27FC236}">
                  <a16:creationId xmlns:a16="http://schemas.microsoft.com/office/drawing/2014/main" id="{4DA6FD47-FC13-3AEB-95AC-E1C793A3B44B}"/>
                </a:ext>
              </a:extLst>
            </p:cNvPr>
            <p:cNvSpPr/>
            <p:nvPr/>
          </p:nvSpPr>
          <p:spPr>
            <a:xfrm>
              <a:off x="4714816" y="459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5" name="Freeform 1078">
              <a:extLst>
                <a:ext uri="{FF2B5EF4-FFF2-40B4-BE49-F238E27FC236}">
                  <a16:creationId xmlns:a16="http://schemas.microsoft.com/office/drawing/2014/main" id="{EAF98E84-7E5A-33C5-1357-78633756735F}"/>
                </a:ext>
              </a:extLst>
            </p:cNvPr>
            <p:cNvSpPr/>
            <p:nvPr/>
          </p:nvSpPr>
          <p:spPr>
            <a:xfrm>
              <a:off x="3984566" y="241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6" name="Freeform 1079">
              <a:extLst>
                <a:ext uri="{FF2B5EF4-FFF2-40B4-BE49-F238E27FC236}">
                  <a16:creationId xmlns:a16="http://schemas.microsoft.com/office/drawing/2014/main" id="{DFAAADEB-EBE4-1204-355D-9793D17AE932}"/>
                </a:ext>
              </a:extLst>
            </p:cNvPr>
            <p:cNvSpPr/>
            <p:nvPr/>
          </p:nvSpPr>
          <p:spPr>
            <a:xfrm>
              <a:off x="5181541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7" name="Freeform 1080">
              <a:extLst>
                <a:ext uri="{FF2B5EF4-FFF2-40B4-BE49-F238E27FC236}">
                  <a16:creationId xmlns:a16="http://schemas.microsoft.com/office/drawing/2014/main" id="{5A99C29D-AC23-6359-FEC5-D4040AA8A6A4}"/>
                </a:ext>
              </a:extLst>
            </p:cNvPr>
            <p:cNvSpPr/>
            <p:nvPr/>
          </p:nvSpPr>
          <p:spPr>
            <a:xfrm>
              <a:off x="4978341" y="2839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8" name="Freeform 1081">
              <a:extLst>
                <a:ext uri="{FF2B5EF4-FFF2-40B4-BE49-F238E27FC236}">
                  <a16:creationId xmlns:a16="http://schemas.microsoft.com/office/drawing/2014/main" id="{F18FF59D-45EB-BF0C-7FD8-1A2F7B823F91}"/>
                </a:ext>
              </a:extLst>
            </p:cNvPr>
            <p:cNvSpPr/>
            <p:nvPr/>
          </p:nvSpPr>
          <p:spPr>
            <a:xfrm>
              <a:off x="3838516" y="476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9" name="Freeform 1082">
              <a:extLst>
                <a:ext uri="{FF2B5EF4-FFF2-40B4-BE49-F238E27FC236}">
                  <a16:creationId xmlns:a16="http://schemas.microsoft.com/office/drawing/2014/main" id="{4DE6E233-1F3D-1B6F-A099-4973256AE489}"/>
                </a:ext>
              </a:extLst>
            </p:cNvPr>
            <p:cNvSpPr/>
            <p:nvPr/>
          </p:nvSpPr>
          <p:spPr>
            <a:xfrm>
              <a:off x="3663891" y="248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0" name="Freeform 1083">
              <a:extLst>
                <a:ext uri="{FF2B5EF4-FFF2-40B4-BE49-F238E27FC236}">
                  <a16:creationId xmlns:a16="http://schemas.microsoft.com/office/drawing/2014/main" id="{B1BA60AC-063E-E79D-2DBD-486CFD17E7DF}"/>
                </a:ext>
              </a:extLst>
            </p:cNvPr>
            <p:cNvSpPr/>
            <p:nvPr/>
          </p:nvSpPr>
          <p:spPr>
            <a:xfrm>
              <a:off x="3813116" y="475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1" name="Freeform 1084">
              <a:extLst>
                <a:ext uri="{FF2B5EF4-FFF2-40B4-BE49-F238E27FC236}">
                  <a16:creationId xmlns:a16="http://schemas.microsoft.com/office/drawing/2014/main" id="{C7776FC2-A4E3-2C6E-28AD-53A0C633E6C8}"/>
                </a:ext>
              </a:extLst>
            </p:cNvPr>
            <p:cNvSpPr/>
            <p:nvPr/>
          </p:nvSpPr>
          <p:spPr>
            <a:xfrm>
              <a:off x="5235516" y="383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2" name="Freeform 1085">
              <a:extLst>
                <a:ext uri="{FF2B5EF4-FFF2-40B4-BE49-F238E27FC236}">
                  <a16:creationId xmlns:a16="http://schemas.microsoft.com/office/drawing/2014/main" id="{9955C424-88C6-624A-3D5F-714E323DC749}"/>
                </a:ext>
              </a:extLst>
            </p:cNvPr>
            <p:cNvSpPr/>
            <p:nvPr/>
          </p:nvSpPr>
          <p:spPr>
            <a:xfrm>
              <a:off x="4708466" y="456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3" name="Freeform 1086">
              <a:extLst>
                <a:ext uri="{FF2B5EF4-FFF2-40B4-BE49-F238E27FC236}">
                  <a16:creationId xmlns:a16="http://schemas.microsoft.com/office/drawing/2014/main" id="{C98C584A-6878-961A-B2C8-ECAF94DB3C16}"/>
                </a:ext>
              </a:extLst>
            </p:cNvPr>
            <p:cNvSpPr/>
            <p:nvPr/>
          </p:nvSpPr>
          <p:spPr>
            <a:xfrm>
              <a:off x="2889191" y="3919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4" name="Freeform 1087">
              <a:extLst>
                <a:ext uri="{FF2B5EF4-FFF2-40B4-BE49-F238E27FC236}">
                  <a16:creationId xmlns:a16="http://schemas.microsoft.com/office/drawing/2014/main" id="{014C0665-1433-99D3-3A83-06C9A61BE1F6}"/>
                </a:ext>
              </a:extLst>
            </p:cNvPr>
            <p:cNvSpPr/>
            <p:nvPr/>
          </p:nvSpPr>
          <p:spPr>
            <a:xfrm>
              <a:off x="2898716" y="395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5" name="Freeform 1088">
              <a:extLst>
                <a:ext uri="{FF2B5EF4-FFF2-40B4-BE49-F238E27FC236}">
                  <a16:creationId xmlns:a16="http://schemas.microsoft.com/office/drawing/2014/main" id="{2680D66D-5D33-EB04-3D11-90074447D775}"/>
                </a:ext>
              </a:extLst>
            </p:cNvPr>
            <p:cNvSpPr/>
            <p:nvPr/>
          </p:nvSpPr>
          <p:spPr>
            <a:xfrm>
              <a:off x="2847916" y="357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6" name="Freeform 1089">
              <a:extLst>
                <a:ext uri="{FF2B5EF4-FFF2-40B4-BE49-F238E27FC236}">
                  <a16:creationId xmlns:a16="http://schemas.microsoft.com/office/drawing/2014/main" id="{DA62A0B7-311D-0BFD-ABCF-CAE7CF7FBFC3}"/>
                </a:ext>
              </a:extLst>
            </p:cNvPr>
            <p:cNvSpPr/>
            <p:nvPr/>
          </p:nvSpPr>
          <p:spPr>
            <a:xfrm>
              <a:off x="2851091" y="340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7" name="Freeform 1090">
              <a:extLst>
                <a:ext uri="{FF2B5EF4-FFF2-40B4-BE49-F238E27FC236}">
                  <a16:creationId xmlns:a16="http://schemas.microsoft.com/office/drawing/2014/main" id="{F63AC939-EABA-A094-4821-112E091EA7C5}"/>
                </a:ext>
              </a:extLst>
            </p:cNvPr>
            <p:cNvSpPr/>
            <p:nvPr/>
          </p:nvSpPr>
          <p:spPr>
            <a:xfrm>
              <a:off x="3051116" y="428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8" name="Freeform 1091">
              <a:extLst>
                <a:ext uri="{FF2B5EF4-FFF2-40B4-BE49-F238E27FC236}">
                  <a16:creationId xmlns:a16="http://schemas.microsoft.com/office/drawing/2014/main" id="{44145B26-BB89-6368-D1E6-703338194E74}"/>
                </a:ext>
              </a:extLst>
            </p:cNvPr>
            <p:cNvSpPr/>
            <p:nvPr/>
          </p:nvSpPr>
          <p:spPr>
            <a:xfrm>
              <a:off x="5070416" y="416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9" name="Freeform 1092">
              <a:extLst>
                <a:ext uri="{FF2B5EF4-FFF2-40B4-BE49-F238E27FC236}">
                  <a16:creationId xmlns:a16="http://schemas.microsoft.com/office/drawing/2014/main" id="{AD39892B-9A30-1C6A-B5A0-AB60FA0640E0}"/>
                </a:ext>
              </a:extLst>
            </p:cNvPr>
            <p:cNvSpPr/>
            <p:nvPr/>
          </p:nvSpPr>
          <p:spPr>
            <a:xfrm>
              <a:off x="510851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0" name="Freeform 1093">
              <a:extLst>
                <a:ext uri="{FF2B5EF4-FFF2-40B4-BE49-F238E27FC236}">
                  <a16:creationId xmlns:a16="http://schemas.microsoft.com/office/drawing/2014/main" id="{19FE3EE8-5B02-FC1B-548F-5BCC0DC088C5}"/>
                </a:ext>
              </a:extLst>
            </p:cNvPr>
            <p:cNvSpPr/>
            <p:nvPr/>
          </p:nvSpPr>
          <p:spPr>
            <a:xfrm>
              <a:off x="3406716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1" name="Freeform 1094">
              <a:extLst>
                <a:ext uri="{FF2B5EF4-FFF2-40B4-BE49-F238E27FC236}">
                  <a16:creationId xmlns:a16="http://schemas.microsoft.com/office/drawing/2014/main" id="{86EA63DE-52F9-0DCD-B871-57FA4D349C50}"/>
                </a:ext>
              </a:extLst>
            </p:cNvPr>
            <p:cNvSpPr/>
            <p:nvPr/>
          </p:nvSpPr>
          <p:spPr>
            <a:xfrm>
              <a:off x="3676591" y="473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2" name="Freeform 1095">
              <a:extLst>
                <a:ext uri="{FF2B5EF4-FFF2-40B4-BE49-F238E27FC236}">
                  <a16:creationId xmlns:a16="http://schemas.microsoft.com/office/drawing/2014/main" id="{AE7A6F29-374E-96B5-E295-9E88328A5824}"/>
                </a:ext>
              </a:extLst>
            </p:cNvPr>
            <p:cNvSpPr/>
            <p:nvPr/>
          </p:nvSpPr>
          <p:spPr>
            <a:xfrm>
              <a:off x="4149666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3" name="Freeform 1096">
              <a:extLst>
                <a:ext uri="{FF2B5EF4-FFF2-40B4-BE49-F238E27FC236}">
                  <a16:creationId xmlns:a16="http://schemas.microsoft.com/office/drawing/2014/main" id="{9782B440-158C-42BB-A083-7815072D9631}"/>
                </a:ext>
              </a:extLst>
            </p:cNvPr>
            <p:cNvSpPr/>
            <p:nvPr/>
          </p:nvSpPr>
          <p:spPr>
            <a:xfrm>
              <a:off x="5108516" y="311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4" name="Freeform 1097">
              <a:extLst>
                <a:ext uri="{FF2B5EF4-FFF2-40B4-BE49-F238E27FC236}">
                  <a16:creationId xmlns:a16="http://schemas.microsoft.com/office/drawing/2014/main" id="{E82E8C1D-3E59-D5ED-8257-B8512C4997CA}"/>
                </a:ext>
              </a:extLst>
            </p:cNvPr>
            <p:cNvSpPr/>
            <p:nvPr/>
          </p:nvSpPr>
          <p:spPr>
            <a:xfrm>
              <a:off x="4851341" y="4404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5" name="Freeform 1098">
              <a:extLst>
                <a:ext uri="{FF2B5EF4-FFF2-40B4-BE49-F238E27FC236}">
                  <a16:creationId xmlns:a16="http://schemas.microsoft.com/office/drawing/2014/main" id="{6E058915-3943-D0CF-E0D2-A025193325B5}"/>
                </a:ext>
              </a:extLst>
            </p:cNvPr>
            <p:cNvSpPr/>
            <p:nvPr/>
          </p:nvSpPr>
          <p:spPr>
            <a:xfrm>
              <a:off x="3019366" y="2912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6" name="Freeform 1099">
              <a:extLst>
                <a:ext uri="{FF2B5EF4-FFF2-40B4-BE49-F238E27FC236}">
                  <a16:creationId xmlns:a16="http://schemas.microsoft.com/office/drawing/2014/main" id="{5D24B434-0AC8-789C-08DB-24711653B359}"/>
                </a:ext>
              </a:extLst>
            </p:cNvPr>
            <p:cNvSpPr/>
            <p:nvPr/>
          </p:nvSpPr>
          <p:spPr>
            <a:xfrm>
              <a:off x="3174941" y="273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7" name="Freeform 1100">
              <a:extLst>
                <a:ext uri="{FF2B5EF4-FFF2-40B4-BE49-F238E27FC236}">
                  <a16:creationId xmlns:a16="http://schemas.microsoft.com/office/drawing/2014/main" id="{F5D645C8-F695-8C60-5077-E942ED46D114}"/>
                </a:ext>
              </a:extLst>
            </p:cNvPr>
            <p:cNvSpPr/>
            <p:nvPr/>
          </p:nvSpPr>
          <p:spPr>
            <a:xfrm>
              <a:off x="2793941" y="354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8" name="Freeform 1101">
              <a:extLst>
                <a:ext uri="{FF2B5EF4-FFF2-40B4-BE49-F238E27FC236}">
                  <a16:creationId xmlns:a16="http://schemas.microsoft.com/office/drawing/2014/main" id="{6682C836-E68B-B732-9E61-8528D7F6DD03}"/>
                </a:ext>
              </a:extLst>
            </p:cNvPr>
            <p:cNvSpPr/>
            <p:nvPr/>
          </p:nvSpPr>
          <p:spPr>
            <a:xfrm>
              <a:off x="2822516" y="385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9" name="Freeform 1102">
              <a:extLst>
                <a:ext uri="{FF2B5EF4-FFF2-40B4-BE49-F238E27FC236}">
                  <a16:creationId xmlns:a16="http://schemas.microsoft.com/office/drawing/2014/main" id="{B5699074-897C-3B64-0F91-4A0C78CD11B8}"/>
                </a:ext>
              </a:extLst>
            </p:cNvPr>
            <p:cNvSpPr/>
            <p:nvPr/>
          </p:nvSpPr>
          <p:spPr>
            <a:xfrm>
              <a:off x="4956116" y="428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0" name="Freeform 1103">
              <a:extLst>
                <a:ext uri="{FF2B5EF4-FFF2-40B4-BE49-F238E27FC236}">
                  <a16:creationId xmlns:a16="http://schemas.microsoft.com/office/drawing/2014/main" id="{3D65645E-3C78-F70C-4BE5-1857BC2725F2}"/>
                </a:ext>
              </a:extLst>
            </p:cNvPr>
            <p:cNvSpPr/>
            <p:nvPr/>
          </p:nvSpPr>
          <p:spPr>
            <a:xfrm>
              <a:off x="4321116" y="247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1" name="Freeform 1104">
              <a:extLst>
                <a:ext uri="{FF2B5EF4-FFF2-40B4-BE49-F238E27FC236}">
                  <a16:creationId xmlns:a16="http://schemas.microsoft.com/office/drawing/2014/main" id="{7035606F-820D-BE84-FC79-108E1B541530}"/>
                </a:ext>
              </a:extLst>
            </p:cNvPr>
            <p:cNvSpPr/>
            <p:nvPr/>
          </p:nvSpPr>
          <p:spPr>
            <a:xfrm>
              <a:off x="5079941" y="314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2" name="Freeform 1105">
              <a:extLst>
                <a:ext uri="{FF2B5EF4-FFF2-40B4-BE49-F238E27FC236}">
                  <a16:creationId xmlns:a16="http://schemas.microsoft.com/office/drawing/2014/main" id="{D46BA791-6EB5-C530-D004-324B9BDFC5A6}"/>
                </a:ext>
              </a:extLst>
            </p:cNvPr>
            <p:cNvSpPr/>
            <p:nvPr/>
          </p:nvSpPr>
          <p:spPr>
            <a:xfrm>
              <a:off x="3301941" y="457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3" name="Freeform 1106">
              <a:extLst>
                <a:ext uri="{FF2B5EF4-FFF2-40B4-BE49-F238E27FC236}">
                  <a16:creationId xmlns:a16="http://schemas.microsoft.com/office/drawing/2014/main" id="{F0AC415E-2C11-E13D-5EBA-14DF8AEF6532}"/>
                </a:ext>
              </a:extLst>
            </p:cNvPr>
            <p:cNvSpPr/>
            <p:nvPr/>
          </p:nvSpPr>
          <p:spPr>
            <a:xfrm>
              <a:off x="3381316" y="462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4" name="Freeform 1107">
              <a:extLst>
                <a:ext uri="{FF2B5EF4-FFF2-40B4-BE49-F238E27FC236}">
                  <a16:creationId xmlns:a16="http://schemas.microsoft.com/office/drawing/2014/main" id="{DAB7B931-C588-D628-CB8C-13ABB7D5FD87}"/>
                </a:ext>
              </a:extLst>
            </p:cNvPr>
            <p:cNvSpPr/>
            <p:nvPr/>
          </p:nvSpPr>
          <p:spPr>
            <a:xfrm>
              <a:off x="2927291" y="305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5" name="Freeform 1108">
              <a:extLst>
                <a:ext uri="{FF2B5EF4-FFF2-40B4-BE49-F238E27FC236}">
                  <a16:creationId xmlns:a16="http://schemas.microsoft.com/office/drawing/2014/main" id="{30AD0189-AA41-7D2F-9E74-568B3E119C6B}"/>
                </a:ext>
              </a:extLst>
            </p:cNvPr>
            <p:cNvSpPr/>
            <p:nvPr/>
          </p:nvSpPr>
          <p:spPr>
            <a:xfrm>
              <a:off x="3232091" y="268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6" name="Freeform 1109">
              <a:extLst>
                <a:ext uri="{FF2B5EF4-FFF2-40B4-BE49-F238E27FC236}">
                  <a16:creationId xmlns:a16="http://schemas.microsoft.com/office/drawing/2014/main" id="{55D7D52C-B422-E52C-48A5-C37F2E36E3E2}"/>
                </a:ext>
              </a:extLst>
            </p:cNvPr>
            <p:cNvSpPr/>
            <p:nvPr/>
          </p:nvSpPr>
          <p:spPr>
            <a:xfrm>
              <a:off x="3905191" y="2417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7" name="Freeform 1110">
              <a:extLst>
                <a:ext uri="{FF2B5EF4-FFF2-40B4-BE49-F238E27FC236}">
                  <a16:creationId xmlns:a16="http://schemas.microsoft.com/office/drawing/2014/main" id="{5FD1454B-F7FC-3476-1C30-FFED0AB5DA98}"/>
                </a:ext>
              </a:extLst>
            </p:cNvPr>
            <p:cNvSpPr/>
            <p:nvPr/>
          </p:nvSpPr>
          <p:spPr>
            <a:xfrm>
              <a:off x="3111441" y="445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8" name="Freeform 1111">
              <a:extLst>
                <a:ext uri="{FF2B5EF4-FFF2-40B4-BE49-F238E27FC236}">
                  <a16:creationId xmlns:a16="http://schemas.microsoft.com/office/drawing/2014/main" id="{ED30BFC7-77E6-81EF-031E-A53C1196FE80}"/>
                </a:ext>
              </a:extLst>
            </p:cNvPr>
            <p:cNvSpPr/>
            <p:nvPr/>
          </p:nvSpPr>
          <p:spPr>
            <a:xfrm>
              <a:off x="4702116" y="270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9" name="Freeform 1112">
              <a:extLst>
                <a:ext uri="{FF2B5EF4-FFF2-40B4-BE49-F238E27FC236}">
                  <a16:creationId xmlns:a16="http://schemas.microsoft.com/office/drawing/2014/main" id="{436902CD-AB71-FB21-A870-42FF79DDD0BE}"/>
                </a:ext>
              </a:extLst>
            </p:cNvPr>
            <p:cNvSpPr/>
            <p:nvPr/>
          </p:nvSpPr>
          <p:spPr>
            <a:xfrm>
              <a:off x="4648141" y="266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0" name="Freeform 1113">
              <a:extLst>
                <a:ext uri="{FF2B5EF4-FFF2-40B4-BE49-F238E27FC236}">
                  <a16:creationId xmlns:a16="http://schemas.microsoft.com/office/drawing/2014/main" id="{D4BA0E1F-AC4E-B38A-1E3D-1DAD667DFDCB}"/>
                </a:ext>
              </a:extLst>
            </p:cNvPr>
            <p:cNvSpPr/>
            <p:nvPr/>
          </p:nvSpPr>
          <p:spPr>
            <a:xfrm>
              <a:off x="3101916" y="444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1" name="Freeform 1114">
              <a:extLst>
                <a:ext uri="{FF2B5EF4-FFF2-40B4-BE49-F238E27FC236}">
                  <a16:creationId xmlns:a16="http://schemas.microsoft.com/office/drawing/2014/main" id="{1C9F0774-5C6F-EF82-E9E3-6811AF6DEA06}"/>
                </a:ext>
              </a:extLst>
            </p:cNvPr>
            <p:cNvSpPr/>
            <p:nvPr/>
          </p:nvSpPr>
          <p:spPr>
            <a:xfrm>
              <a:off x="3324166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2" name="Freeform 1115">
              <a:extLst>
                <a:ext uri="{FF2B5EF4-FFF2-40B4-BE49-F238E27FC236}">
                  <a16:creationId xmlns:a16="http://schemas.microsoft.com/office/drawing/2014/main" id="{ADC2F407-41DF-9CCD-5960-609D6ED37F43}"/>
                </a:ext>
              </a:extLst>
            </p:cNvPr>
            <p:cNvSpPr/>
            <p:nvPr/>
          </p:nvSpPr>
          <p:spPr>
            <a:xfrm>
              <a:off x="2876491" y="416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3" name="Freeform 1116">
              <a:extLst>
                <a:ext uri="{FF2B5EF4-FFF2-40B4-BE49-F238E27FC236}">
                  <a16:creationId xmlns:a16="http://schemas.microsoft.com/office/drawing/2014/main" id="{CCEFDA2A-A6FF-98B6-CAED-AAEA289BD234}"/>
                </a:ext>
              </a:extLst>
            </p:cNvPr>
            <p:cNvSpPr/>
            <p:nvPr/>
          </p:nvSpPr>
          <p:spPr>
            <a:xfrm>
              <a:off x="4876741" y="430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4" name="Freeform 1117">
              <a:extLst>
                <a:ext uri="{FF2B5EF4-FFF2-40B4-BE49-F238E27FC236}">
                  <a16:creationId xmlns:a16="http://schemas.microsoft.com/office/drawing/2014/main" id="{D3B88E4F-A340-80C6-3522-43E61FCF8F7F}"/>
                </a:ext>
              </a:extLst>
            </p:cNvPr>
            <p:cNvSpPr/>
            <p:nvPr/>
          </p:nvSpPr>
          <p:spPr>
            <a:xfrm>
              <a:off x="497834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5" name="Freeform 1118">
              <a:extLst>
                <a:ext uri="{FF2B5EF4-FFF2-40B4-BE49-F238E27FC236}">
                  <a16:creationId xmlns:a16="http://schemas.microsoft.com/office/drawing/2014/main" id="{E6FCEAA8-A448-BF9E-D808-F19C3C27A8B9}"/>
                </a:ext>
              </a:extLst>
            </p:cNvPr>
            <p:cNvSpPr/>
            <p:nvPr/>
          </p:nvSpPr>
          <p:spPr>
            <a:xfrm>
              <a:off x="3060641" y="439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6" name="Freeform 1119">
              <a:extLst>
                <a:ext uri="{FF2B5EF4-FFF2-40B4-BE49-F238E27FC236}">
                  <a16:creationId xmlns:a16="http://schemas.microsoft.com/office/drawing/2014/main" id="{753B20B4-674B-5609-2E70-83CA137F364C}"/>
                </a:ext>
              </a:extLst>
            </p:cNvPr>
            <p:cNvSpPr/>
            <p:nvPr/>
          </p:nvSpPr>
          <p:spPr>
            <a:xfrm>
              <a:off x="4876741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7" name="Freeform 1120">
              <a:extLst>
                <a:ext uri="{FF2B5EF4-FFF2-40B4-BE49-F238E27FC236}">
                  <a16:creationId xmlns:a16="http://schemas.microsoft.com/office/drawing/2014/main" id="{EEDF3E8A-6190-9AD0-53C4-CF1467A6EECA}"/>
                </a:ext>
              </a:extLst>
            </p:cNvPr>
            <p:cNvSpPr/>
            <p:nvPr/>
          </p:nvSpPr>
          <p:spPr>
            <a:xfrm>
              <a:off x="3959166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8" name="Freeform 1121">
              <a:extLst>
                <a:ext uri="{FF2B5EF4-FFF2-40B4-BE49-F238E27FC236}">
                  <a16:creationId xmlns:a16="http://schemas.microsoft.com/office/drawing/2014/main" id="{B0709F9D-F866-3A18-69B9-456041922238}"/>
                </a:ext>
              </a:extLst>
            </p:cNvPr>
            <p:cNvSpPr/>
            <p:nvPr/>
          </p:nvSpPr>
          <p:spPr>
            <a:xfrm>
              <a:off x="4740216" y="4417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9" name="Freeform 1122">
              <a:extLst>
                <a:ext uri="{FF2B5EF4-FFF2-40B4-BE49-F238E27FC236}">
                  <a16:creationId xmlns:a16="http://schemas.microsoft.com/office/drawing/2014/main" id="{7EFD8638-9351-2D2C-F1E0-2273020D1515}"/>
                </a:ext>
              </a:extLst>
            </p:cNvPr>
            <p:cNvSpPr/>
            <p:nvPr/>
          </p:nvSpPr>
          <p:spPr>
            <a:xfrm>
              <a:off x="2698691" y="361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0" name="Freeform 1123">
              <a:extLst>
                <a:ext uri="{FF2B5EF4-FFF2-40B4-BE49-F238E27FC236}">
                  <a16:creationId xmlns:a16="http://schemas.microsoft.com/office/drawing/2014/main" id="{675E3560-BB40-1795-9B08-E9F207573E5B}"/>
                </a:ext>
              </a:extLst>
            </p:cNvPr>
            <p:cNvSpPr/>
            <p:nvPr/>
          </p:nvSpPr>
          <p:spPr>
            <a:xfrm>
              <a:off x="4940241" y="3084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1" name="Freeform 1124">
              <a:extLst>
                <a:ext uri="{FF2B5EF4-FFF2-40B4-BE49-F238E27FC236}">
                  <a16:creationId xmlns:a16="http://schemas.microsoft.com/office/drawing/2014/main" id="{73F45E93-5745-6663-6042-082A295BF154}"/>
                </a:ext>
              </a:extLst>
            </p:cNvPr>
            <p:cNvSpPr/>
            <p:nvPr/>
          </p:nvSpPr>
          <p:spPr>
            <a:xfrm>
              <a:off x="2844741" y="300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2" name="Freeform 1125">
              <a:extLst>
                <a:ext uri="{FF2B5EF4-FFF2-40B4-BE49-F238E27FC236}">
                  <a16:creationId xmlns:a16="http://schemas.microsoft.com/office/drawing/2014/main" id="{492E2076-D127-9B9A-2113-695F3A97FC29}"/>
                </a:ext>
              </a:extLst>
            </p:cNvPr>
            <p:cNvSpPr/>
            <p:nvPr/>
          </p:nvSpPr>
          <p:spPr>
            <a:xfrm>
              <a:off x="2930466" y="268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3" name="Freeform 1126">
              <a:extLst>
                <a:ext uri="{FF2B5EF4-FFF2-40B4-BE49-F238E27FC236}">
                  <a16:creationId xmlns:a16="http://schemas.microsoft.com/office/drawing/2014/main" id="{70F8FB0B-44BD-4957-8CB9-9C6A60A4430A}"/>
                </a:ext>
              </a:extLst>
            </p:cNvPr>
            <p:cNvSpPr/>
            <p:nvPr/>
          </p:nvSpPr>
          <p:spPr>
            <a:xfrm>
              <a:off x="3035241" y="258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4" name="Freeform 1127">
              <a:extLst>
                <a:ext uri="{FF2B5EF4-FFF2-40B4-BE49-F238E27FC236}">
                  <a16:creationId xmlns:a16="http://schemas.microsoft.com/office/drawing/2014/main" id="{D5BEDAF9-1996-C511-3FC7-44033BAD5AA4}"/>
                </a:ext>
              </a:extLst>
            </p:cNvPr>
            <p:cNvSpPr/>
            <p:nvPr/>
          </p:nvSpPr>
          <p:spPr>
            <a:xfrm>
              <a:off x="2879666" y="271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5" name="Freeform 1128">
              <a:extLst>
                <a:ext uri="{FF2B5EF4-FFF2-40B4-BE49-F238E27FC236}">
                  <a16:creationId xmlns:a16="http://schemas.microsoft.com/office/drawing/2014/main" id="{CFA12116-7111-492F-B2F8-94AC0CC2F530}"/>
                </a:ext>
              </a:extLst>
            </p:cNvPr>
            <p:cNvSpPr/>
            <p:nvPr/>
          </p:nvSpPr>
          <p:spPr>
            <a:xfrm>
              <a:off x="2943166" y="443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6" name="Freeform 1129">
              <a:extLst>
                <a:ext uri="{FF2B5EF4-FFF2-40B4-BE49-F238E27FC236}">
                  <a16:creationId xmlns:a16="http://schemas.microsoft.com/office/drawing/2014/main" id="{0A8FD18C-CE62-4502-5515-FFCE4043374E}"/>
                </a:ext>
              </a:extLst>
            </p:cNvPr>
            <p:cNvSpPr/>
            <p:nvPr/>
          </p:nvSpPr>
          <p:spPr>
            <a:xfrm>
              <a:off x="4708466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7" name="Freeform 1130">
              <a:extLst>
                <a:ext uri="{FF2B5EF4-FFF2-40B4-BE49-F238E27FC236}">
                  <a16:creationId xmlns:a16="http://schemas.microsoft.com/office/drawing/2014/main" id="{B9EF0E39-BF16-3608-7A46-D46893046681}"/>
                </a:ext>
              </a:extLst>
            </p:cNvPr>
            <p:cNvSpPr/>
            <p:nvPr/>
          </p:nvSpPr>
          <p:spPr>
            <a:xfrm>
              <a:off x="2536766" y="388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8" name="Freeform 1131">
              <a:extLst>
                <a:ext uri="{FF2B5EF4-FFF2-40B4-BE49-F238E27FC236}">
                  <a16:creationId xmlns:a16="http://schemas.microsoft.com/office/drawing/2014/main" id="{28AECADD-B45E-DB36-D165-587A280CE446}"/>
                </a:ext>
              </a:extLst>
            </p:cNvPr>
            <p:cNvSpPr/>
            <p:nvPr/>
          </p:nvSpPr>
          <p:spPr>
            <a:xfrm>
              <a:off x="4254441" y="458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9" name="Freeform 1132">
              <a:extLst>
                <a:ext uri="{FF2B5EF4-FFF2-40B4-BE49-F238E27FC236}">
                  <a16:creationId xmlns:a16="http://schemas.microsoft.com/office/drawing/2014/main" id="{0AD87F5E-A4C1-FFEA-B7F0-7BD8F361CA8C}"/>
                </a:ext>
              </a:extLst>
            </p:cNvPr>
            <p:cNvSpPr/>
            <p:nvPr/>
          </p:nvSpPr>
          <p:spPr>
            <a:xfrm>
              <a:off x="3076516" y="253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0" name="Freeform 1133">
              <a:extLst>
                <a:ext uri="{FF2B5EF4-FFF2-40B4-BE49-F238E27FC236}">
                  <a16:creationId xmlns:a16="http://schemas.microsoft.com/office/drawing/2014/main" id="{7CD0C35D-147E-37F5-8A80-7E45073EFD7B}"/>
                </a:ext>
              </a:extLst>
            </p:cNvPr>
            <p:cNvSpPr/>
            <p:nvPr/>
          </p:nvSpPr>
          <p:spPr>
            <a:xfrm>
              <a:off x="4429066" y="446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1" name="Freeform 1134">
              <a:extLst>
                <a:ext uri="{FF2B5EF4-FFF2-40B4-BE49-F238E27FC236}">
                  <a16:creationId xmlns:a16="http://schemas.microsoft.com/office/drawing/2014/main" id="{A5825968-38E3-BD0D-FFD2-1B9EE8A7C4F7}"/>
                </a:ext>
              </a:extLst>
            </p:cNvPr>
            <p:cNvSpPr/>
            <p:nvPr/>
          </p:nvSpPr>
          <p:spPr>
            <a:xfrm>
              <a:off x="4587816" y="430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2" name="Freeform 1135">
              <a:extLst>
                <a:ext uri="{FF2B5EF4-FFF2-40B4-BE49-F238E27FC236}">
                  <a16:creationId xmlns:a16="http://schemas.microsoft.com/office/drawing/2014/main" id="{23E13701-1EA9-079F-47B4-54025E6D8289}"/>
                </a:ext>
              </a:extLst>
            </p:cNvPr>
            <p:cNvSpPr/>
            <p:nvPr/>
          </p:nvSpPr>
          <p:spPr>
            <a:xfrm>
              <a:off x="2946341" y="448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3" name="Freeform 1136">
              <a:extLst>
                <a:ext uri="{FF2B5EF4-FFF2-40B4-BE49-F238E27FC236}">
                  <a16:creationId xmlns:a16="http://schemas.microsoft.com/office/drawing/2014/main" id="{E6B2A598-9803-0AB0-24D3-07CDDEA244A8}"/>
                </a:ext>
              </a:extLst>
            </p:cNvPr>
            <p:cNvSpPr/>
            <p:nvPr/>
          </p:nvSpPr>
          <p:spPr>
            <a:xfrm>
              <a:off x="2606616" y="306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4" name="Freeform 1137">
              <a:extLst>
                <a:ext uri="{FF2B5EF4-FFF2-40B4-BE49-F238E27FC236}">
                  <a16:creationId xmlns:a16="http://schemas.microsoft.com/office/drawing/2014/main" id="{1583E98E-FF5D-AF55-9D3A-40291EB15D62}"/>
                </a:ext>
              </a:extLst>
            </p:cNvPr>
            <p:cNvSpPr/>
            <p:nvPr/>
          </p:nvSpPr>
          <p:spPr>
            <a:xfrm>
              <a:off x="2565341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5" name="Freeform 1138">
              <a:extLst>
                <a:ext uri="{FF2B5EF4-FFF2-40B4-BE49-F238E27FC236}">
                  <a16:creationId xmlns:a16="http://schemas.microsoft.com/office/drawing/2014/main" id="{ADF12B07-309B-1AD4-BA96-AB3E43CA68BD}"/>
                </a:ext>
              </a:extLst>
            </p:cNvPr>
            <p:cNvSpPr/>
            <p:nvPr/>
          </p:nvSpPr>
          <p:spPr>
            <a:xfrm>
              <a:off x="4854516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6" name="Freeform 1139">
              <a:extLst>
                <a:ext uri="{FF2B5EF4-FFF2-40B4-BE49-F238E27FC236}">
                  <a16:creationId xmlns:a16="http://schemas.microsoft.com/office/drawing/2014/main" id="{47369D75-A0A9-9C64-B44B-8002CB7BB0D4}"/>
                </a:ext>
              </a:extLst>
            </p:cNvPr>
            <p:cNvSpPr/>
            <p:nvPr/>
          </p:nvSpPr>
          <p:spPr>
            <a:xfrm>
              <a:off x="2911416" y="4455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7" name="Freeform 1140">
              <a:extLst>
                <a:ext uri="{FF2B5EF4-FFF2-40B4-BE49-F238E27FC236}">
                  <a16:creationId xmlns:a16="http://schemas.microsoft.com/office/drawing/2014/main" id="{2185D339-AEC0-85C3-B317-A29D0F56E151}"/>
                </a:ext>
              </a:extLst>
            </p:cNvPr>
            <p:cNvSpPr/>
            <p:nvPr/>
          </p:nvSpPr>
          <p:spPr>
            <a:xfrm>
              <a:off x="3781366" y="473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8" name="Freeform 1141">
              <a:extLst>
                <a:ext uri="{FF2B5EF4-FFF2-40B4-BE49-F238E27FC236}">
                  <a16:creationId xmlns:a16="http://schemas.microsoft.com/office/drawing/2014/main" id="{98828E6A-CF3C-F324-0232-DB2156D0B175}"/>
                </a:ext>
              </a:extLst>
            </p:cNvPr>
            <p:cNvSpPr/>
            <p:nvPr/>
          </p:nvSpPr>
          <p:spPr>
            <a:xfrm>
              <a:off x="2806641" y="2699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9" name="Freeform 1142">
              <a:extLst>
                <a:ext uri="{FF2B5EF4-FFF2-40B4-BE49-F238E27FC236}">
                  <a16:creationId xmlns:a16="http://schemas.microsoft.com/office/drawing/2014/main" id="{C2E03D3F-F4FE-98D1-0120-7999E32BAD6C}"/>
                </a:ext>
              </a:extLst>
            </p:cNvPr>
            <p:cNvSpPr/>
            <p:nvPr/>
          </p:nvSpPr>
          <p:spPr>
            <a:xfrm>
              <a:off x="3555941" y="472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0" name="Freeform 1143">
              <a:extLst>
                <a:ext uri="{FF2B5EF4-FFF2-40B4-BE49-F238E27FC236}">
                  <a16:creationId xmlns:a16="http://schemas.microsoft.com/office/drawing/2014/main" id="{A87C7290-A06E-3D9E-FB07-E685F88F8D33}"/>
                </a:ext>
              </a:extLst>
            </p:cNvPr>
            <p:cNvSpPr/>
            <p:nvPr/>
          </p:nvSpPr>
          <p:spPr>
            <a:xfrm>
              <a:off x="2666941" y="424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1" name="Freeform 1144">
              <a:extLst>
                <a:ext uri="{FF2B5EF4-FFF2-40B4-BE49-F238E27FC236}">
                  <a16:creationId xmlns:a16="http://schemas.microsoft.com/office/drawing/2014/main" id="{4AE6E788-221A-F9C0-023A-E371CD79DD97}"/>
                </a:ext>
              </a:extLst>
            </p:cNvPr>
            <p:cNvSpPr/>
            <p:nvPr/>
          </p:nvSpPr>
          <p:spPr>
            <a:xfrm>
              <a:off x="4756091" y="317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2" name="Freeform 1145">
              <a:extLst>
                <a:ext uri="{FF2B5EF4-FFF2-40B4-BE49-F238E27FC236}">
                  <a16:creationId xmlns:a16="http://schemas.microsoft.com/office/drawing/2014/main" id="{33282705-7352-2CCF-7C88-2356B1BEFAD1}"/>
                </a:ext>
              </a:extLst>
            </p:cNvPr>
            <p:cNvSpPr/>
            <p:nvPr/>
          </p:nvSpPr>
          <p:spPr>
            <a:xfrm>
              <a:off x="3724216" y="236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3" name="Freeform 1146">
              <a:extLst>
                <a:ext uri="{FF2B5EF4-FFF2-40B4-BE49-F238E27FC236}">
                  <a16:creationId xmlns:a16="http://schemas.microsoft.com/office/drawing/2014/main" id="{ABC2FE9E-F65B-ABBF-FC18-829F9E021580}"/>
                </a:ext>
              </a:extLst>
            </p:cNvPr>
            <p:cNvSpPr/>
            <p:nvPr/>
          </p:nvSpPr>
          <p:spPr>
            <a:xfrm>
              <a:off x="2454216" y="345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4" name="Freeform 1147">
              <a:extLst>
                <a:ext uri="{FF2B5EF4-FFF2-40B4-BE49-F238E27FC236}">
                  <a16:creationId xmlns:a16="http://schemas.microsoft.com/office/drawing/2014/main" id="{608397C3-0832-6861-4051-65043AC41173}"/>
                </a:ext>
              </a:extLst>
            </p:cNvPr>
            <p:cNvSpPr/>
            <p:nvPr/>
          </p:nvSpPr>
          <p:spPr>
            <a:xfrm>
              <a:off x="2746316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5" name="Freeform 1148">
              <a:extLst>
                <a:ext uri="{FF2B5EF4-FFF2-40B4-BE49-F238E27FC236}">
                  <a16:creationId xmlns:a16="http://schemas.microsoft.com/office/drawing/2014/main" id="{A1C311B4-0370-C44B-FFC1-40D8048AB1AA}"/>
                </a:ext>
              </a:extLst>
            </p:cNvPr>
            <p:cNvSpPr/>
            <p:nvPr/>
          </p:nvSpPr>
          <p:spPr>
            <a:xfrm>
              <a:off x="4486216" y="437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6" name="Freeform 1149">
              <a:extLst>
                <a:ext uri="{FF2B5EF4-FFF2-40B4-BE49-F238E27FC236}">
                  <a16:creationId xmlns:a16="http://schemas.microsoft.com/office/drawing/2014/main" id="{34C0858C-ECF3-4D88-4073-8079DB933DC0}"/>
                </a:ext>
              </a:extLst>
            </p:cNvPr>
            <p:cNvSpPr/>
            <p:nvPr/>
          </p:nvSpPr>
          <p:spPr>
            <a:xfrm>
              <a:off x="3047941" y="459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7" name="Freeform 1150">
              <a:extLst>
                <a:ext uri="{FF2B5EF4-FFF2-40B4-BE49-F238E27FC236}">
                  <a16:creationId xmlns:a16="http://schemas.microsoft.com/office/drawing/2014/main" id="{F5D2C2F0-51A6-B239-67E6-5EC4675DE7B2}"/>
                </a:ext>
              </a:extLst>
            </p:cNvPr>
            <p:cNvSpPr/>
            <p:nvPr/>
          </p:nvSpPr>
          <p:spPr>
            <a:xfrm>
              <a:off x="3838516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8" name="Freeform 1151">
              <a:extLst>
                <a:ext uri="{FF2B5EF4-FFF2-40B4-BE49-F238E27FC236}">
                  <a16:creationId xmlns:a16="http://schemas.microsoft.com/office/drawing/2014/main" id="{BDC9F3E9-AD7E-A380-3A07-2CF1D40FE13E}"/>
                </a:ext>
              </a:extLst>
            </p:cNvPr>
            <p:cNvSpPr/>
            <p:nvPr/>
          </p:nvSpPr>
          <p:spPr>
            <a:xfrm>
              <a:off x="4403666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9" name="Freeform 1152">
              <a:extLst>
                <a:ext uri="{FF2B5EF4-FFF2-40B4-BE49-F238E27FC236}">
                  <a16:creationId xmlns:a16="http://schemas.microsoft.com/office/drawing/2014/main" id="{C3340A63-4A49-A29B-E69A-4BC4EF84D4C0}"/>
                </a:ext>
              </a:extLst>
            </p:cNvPr>
            <p:cNvSpPr/>
            <p:nvPr/>
          </p:nvSpPr>
          <p:spPr>
            <a:xfrm>
              <a:off x="2905066" y="261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0" name="Freeform 1153">
              <a:extLst>
                <a:ext uri="{FF2B5EF4-FFF2-40B4-BE49-F238E27FC236}">
                  <a16:creationId xmlns:a16="http://schemas.microsoft.com/office/drawing/2014/main" id="{67E9EC72-D96A-8A48-26A6-FA1124DA46D9}"/>
                </a:ext>
              </a:extLst>
            </p:cNvPr>
            <p:cNvSpPr/>
            <p:nvPr/>
          </p:nvSpPr>
          <p:spPr>
            <a:xfrm>
              <a:off x="2917766" y="454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1" name="Freeform 1154">
              <a:extLst>
                <a:ext uri="{FF2B5EF4-FFF2-40B4-BE49-F238E27FC236}">
                  <a16:creationId xmlns:a16="http://schemas.microsoft.com/office/drawing/2014/main" id="{C1DF70E9-4941-3749-D54E-B7612CE7B17B}"/>
                </a:ext>
              </a:extLst>
            </p:cNvPr>
            <p:cNvSpPr/>
            <p:nvPr/>
          </p:nvSpPr>
          <p:spPr>
            <a:xfrm>
              <a:off x="3260666" y="469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2" name="Freeform 1155">
              <a:extLst>
                <a:ext uri="{FF2B5EF4-FFF2-40B4-BE49-F238E27FC236}">
                  <a16:creationId xmlns:a16="http://schemas.microsoft.com/office/drawing/2014/main" id="{37CF46E9-D009-1D5C-5C0E-F37E090E4D93}"/>
                </a:ext>
              </a:extLst>
            </p:cNvPr>
            <p:cNvSpPr/>
            <p:nvPr/>
          </p:nvSpPr>
          <p:spPr>
            <a:xfrm>
              <a:off x="3613091" y="473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3" name="Freeform 1156">
              <a:extLst>
                <a:ext uri="{FF2B5EF4-FFF2-40B4-BE49-F238E27FC236}">
                  <a16:creationId xmlns:a16="http://schemas.microsoft.com/office/drawing/2014/main" id="{2E685B5A-3E45-45AA-A15F-9DB97F3303FC}"/>
                </a:ext>
              </a:extLst>
            </p:cNvPr>
            <p:cNvSpPr/>
            <p:nvPr/>
          </p:nvSpPr>
          <p:spPr>
            <a:xfrm>
              <a:off x="2447866" y="321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4" name="Freeform 1157">
              <a:extLst>
                <a:ext uri="{FF2B5EF4-FFF2-40B4-BE49-F238E27FC236}">
                  <a16:creationId xmlns:a16="http://schemas.microsoft.com/office/drawing/2014/main" id="{871B2B2A-304C-90A9-2885-73119688571D}"/>
                </a:ext>
              </a:extLst>
            </p:cNvPr>
            <p:cNvSpPr/>
            <p:nvPr/>
          </p:nvSpPr>
          <p:spPr>
            <a:xfrm>
              <a:off x="4752916" y="343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5" name="Freeform 1158">
              <a:extLst>
                <a:ext uri="{FF2B5EF4-FFF2-40B4-BE49-F238E27FC236}">
                  <a16:creationId xmlns:a16="http://schemas.microsoft.com/office/drawing/2014/main" id="{2553DCBA-1A6B-8C5C-C2CD-204208126B70}"/>
                </a:ext>
              </a:extLst>
            </p:cNvPr>
            <p:cNvSpPr/>
            <p:nvPr/>
          </p:nvSpPr>
          <p:spPr>
            <a:xfrm>
              <a:off x="2435166" y="326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6" name="Freeform 1159">
              <a:extLst>
                <a:ext uri="{FF2B5EF4-FFF2-40B4-BE49-F238E27FC236}">
                  <a16:creationId xmlns:a16="http://schemas.microsoft.com/office/drawing/2014/main" id="{E9492C3C-40B5-7023-8802-C583EFC696F6}"/>
                </a:ext>
              </a:extLst>
            </p:cNvPr>
            <p:cNvSpPr/>
            <p:nvPr/>
          </p:nvSpPr>
          <p:spPr>
            <a:xfrm>
              <a:off x="4006791" y="2449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7" name="Freeform 1160">
              <a:extLst>
                <a:ext uri="{FF2B5EF4-FFF2-40B4-BE49-F238E27FC236}">
                  <a16:creationId xmlns:a16="http://schemas.microsoft.com/office/drawing/2014/main" id="{B4D11880-0C70-594E-A6E0-BE143D828522}"/>
                </a:ext>
              </a:extLst>
            </p:cNvPr>
            <p:cNvSpPr/>
            <p:nvPr/>
          </p:nvSpPr>
          <p:spPr>
            <a:xfrm>
              <a:off x="4416366" y="271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8" name="Freeform 1161">
              <a:extLst>
                <a:ext uri="{FF2B5EF4-FFF2-40B4-BE49-F238E27FC236}">
                  <a16:creationId xmlns:a16="http://schemas.microsoft.com/office/drawing/2014/main" id="{E9D0A0BF-8349-CC00-393A-9A30DB1D2F1E}"/>
                </a:ext>
              </a:extLst>
            </p:cNvPr>
            <p:cNvSpPr/>
            <p:nvPr/>
          </p:nvSpPr>
          <p:spPr>
            <a:xfrm>
              <a:off x="2955866" y="2547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9" name="Freeform 1162">
              <a:extLst>
                <a:ext uri="{FF2B5EF4-FFF2-40B4-BE49-F238E27FC236}">
                  <a16:creationId xmlns:a16="http://schemas.microsoft.com/office/drawing/2014/main" id="{1B75B6EB-1DF5-BB05-659D-9591D65BC612}"/>
                </a:ext>
              </a:extLst>
            </p:cNvPr>
            <p:cNvSpPr/>
            <p:nvPr/>
          </p:nvSpPr>
          <p:spPr>
            <a:xfrm>
              <a:off x="3835341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0" name="Freeform 1163">
              <a:extLst>
                <a:ext uri="{FF2B5EF4-FFF2-40B4-BE49-F238E27FC236}">
                  <a16:creationId xmlns:a16="http://schemas.microsoft.com/office/drawing/2014/main" id="{983517D5-4829-D97B-9720-FCE216280570}"/>
                </a:ext>
              </a:extLst>
            </p:cNvPr>
            <p:cNvSpPr/>
            <p:nvPr/>
          </p:nvSpPr>
          <p:spPr>
            <a:xfrm>
              <a:off x="2695516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1" name="Freeform 1164">
              <a:extLst>
                <a:ext uri="{FF2B5EF4-FFF2-40B4-BE49-F238E27FC236}">
                  <a16:creationId xmlns:a16="http://schemas.microsoft.com/office/drawing/2014/main" id="{AFE7C26E-C9DF-2029-8978-CE2E1282A94C}"/>
                </a:ext>
              </a:extLst>
            </p:cNvPr>
            <p:cNvSpPr/>
            <p:nvPr/>
          </p:nvSpPr>
          <p:spPr>
            <a:xfrm>
              <a:off x="4121091" y="249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2" name="Freeform 1165">
              <a:extLst>
                <a:ext uri="{FF2B5EF4-FFF2-40B4-BE49-F238E27FC236}">
                  <a16:creationId xmlns:a16="http://schemas.microsoft.com/office/drawing/2014/main" id="{2E722BBA-60CB-3985-5867-D4E487692C43}"/>
                </a:ext>
              </a:extLst>
            </p:cNvPr>
            <p:cNvSpPr/>
            <p:nvPr/>
          </p:nvSpPr>
          <p:spPr>
            <a:xfrm>
              <a:off x="3476566" y="414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3" name="Freeform 1166">
              <a:extLst>
                <a:ext uri="{FF2B5EF4-FFF2-40B4-BE49-F238E27FC236}">
                  <a16:creationId xmlns:a16="http://schemas.microsoft.com/office/drawing/2014/main" id="{36D808D1-8268-C336-730B-831AA93A087E}"/>
                </a:ext>
              </a:extLst>
            </p:cNvPr>
            <p:cNvSpPr/>
            <p:nvPr/>
          </p:nvSpPr>
          <p:spPr>
            <a:xfrm>
              <a:off x="5289491" y="450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4" name="Freeform 1167">
              <a:extLst>
                <a:ext uri="{FF2B5EF4-FFF2-40B4-BE49-F238E27FC236}">
                  <a16:creationId xmlns:a16="http://schemas.microsoft.com/office/drawing/2014/main" id="{F184A343-CB1A-2EB4-6C83-8925913250E8}"/>
                </a:ext>
              </a:extLst>
            </p:cNvPr>
            <p:cNvSpPr/>
            <p:nvPr/>
          </p:nvSpPr>
          <p:spPr>
            <a:xfrm>
              <a:off x="3454341" y="310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5" name="Freeform 1168">
              <a:extLst>
                <a:ext uri="{FF2B5EF4-FFF2-40B4-BE49-F238E27FC236}">
                  <a16:creationId xmlns:a16="http://schemas.microsoft.com/office/drawing/2014/main" id="{F4B7FF75-5268-59E8-45EA-62CBA9CB69EA}"/>
                </a:ext>
              </a:extLst>
            </p:cNvPr>
            <p:cNvSpPr/>
            <p:nvPr/>
          </p:nvSpPr>
          <p:spPr>
            <a:xfrm>
              <a:off x="3432116" y="314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6" name="Freeform 1169">
              <a:extLst>
                <a:ext uri="{FF2B5EF4-FFF2-40B4-BE49-F238E27FC236}">
                  <a16:creationId xmlns:a16="http://schemas.microsoft.com/office/drawing/2014/main" id="{8C14760C-D52B-EBFE-B8A1-D7E37CB178D6}"/>
                </a:ext>
              </a:extLst>
            </p:cNvPr>
            <p:cNvSpPr/>
            <p:nvPr/>
          </p:nvSpPr>
          <p:spPr>
            <a:xfrm>
              <a:off x="4168716" y="247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7" name="Freeform 1170">
              <a:extLst>
                <a:ext uri="{FF2B5EF4-FFF2-40B4-BE49-F238E27FC236}">
                  <a16:creationId xmlns:a16="http://schemas.microsoft.com/office/drawing/2014/main" id="{E7E33FD6-1260-9F55-5297-A1ECDBC47FFC}"/>
                </a:ext>
              </a:extLst>
            </p:cNvPr>
            <p:cNvSpPr/>
            <p:nvPr/>
          </p:nvSpPr>
          <p:spPr>
            <a:xfrm>
              <a:off x="5686366" y="337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8" name="Freeform 1171">
              <a:extLst>
                <a:ext uri="{FF2B5EF4-FFF2-40B4-BE49-F238E27FC236}">
                  <a16:creationId xmlns:a16="http://schemas.microsoft.com/office/drawing/2014/main" id="{E6A515D2-21AC-F5C9-B60D-AEECCD835915}"/>
                </a:ext>
              </a:extLst>
            </p:cNvPr>
            <p:cNvSpPr/>
            <p:nvPr/>
          </p:nvSpPr>
          <p:spPr>
            <a:xfrm>
              <a:off x="5648266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9" name="Freeform 1172">
              <a:extLst>
                <a:ext uri="{FF2B5EF4-FFF2-40B4-BE49-F238E27FC236}">
                  <a16:creationId xmlns:a16="http://schemas.microsoft.com/office/drawing/2014/main" id="{E14E7872-0E4B-0EB3-28B3-5791357ACB7C}"/>
                </a:ext>
              </a:extLst>
            </p:cNvPr>
            <p:cNvSpPr/>
            <p:nvPr/>
          </p:nvSpPr>
          <p:spPr>
            <a:xfrm>
              <a:off x="4425891" y="478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0" name="Freeform 1173">
              <a:extLst>
                <a:ext uri="{FF2B5EF4-FFF2-40B4-BE49-F238E27FC236}">
                  <a16:creationId xmlns:a16="http://schemas.microsoft.com/office/drawing/2014/main" id="{B5D114AA-2F99-BF4C-D93D-9040575D5EE1}"/>
                </a:ext>
              </a:extLst>
            </p:cNvPr>
            <p:cNvSpPr/>
            <p:nvPr/>
          </p:nvSpPr>
          <p:spPr>
            <a:xfrm>
              <a:off x="3467041" y="304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1" name="Freeform 1174">
              <a:extLst>
                <a:ext uri="{FF2B5EF4-FFF2-40B4-BE49-F238E27FC236}">
                  <a16:creationId xmlns:a16="http://schemas.microsoft.com/office/drawing/2014/main" id="{19719133-C25A-8140-4AE4-988363C81409}"/>
                </a:ext>
              </a:extLst>
            </p:cNvPr>
            <p:cNvSpPr/>
            <p:nvPr/>
          </p:nvSpPr>
          <p:spPr>
            <a:xfrm>
              <a:off x="5705416" y="345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2" name="Freeform 1175">
              <a:extLst>
                <a:ext uri="{FF2B5EF4-FFF2-40B4-BE49-F238E27FC236}">
                  <a16:creationId xmlns:a16="http://schemas.microsoft.com/office/drawing/2014/main" id="{1A1951C5-1C92-12D0-2B63-A5642484DB67}"/>
                </a:ext>
              </a:extLst>
            </p:cNvPr>
            <p:cNvSpPr/>
            <p:nvPr/>
          </p:nvSpPr>
          <p:spPr>
            <a:xfrm>
              <a:off x="5194241" y="457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3" name="Freeform 1176">
              <a:extLst>
                <a:ext uri="{FF2B5EF4-FFF2-40B4-BE49-F238E27FC236}">
                  <a16:creationId xmlns:a16="http://schemas.microsoft.com/office/drawing/2014/main" id="{0F582941-FC3A-4ACB-8753-F1BF6635AD8D}"/>
                </a:ext>
              </a:extLst>
            </p:cNvPr>
            <p:cNvSpPr/>
            <p:nvPr/>
          </p:nvSpPr>
          <p:spPr>
            <a:xfrm>
              <a:off x="4765616" y="475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4" name="Freeform 1177">
              <a:extLst>
                <a:ext uri="{FF2B5EF4-FFF2-40B4-BE49-F238E27FC236}">
                  <a16:creationId xmlns:a16="http://schemas.microsoft.com/office/drawing/2014/main" id="{5AD0AB9B-3764-CA17-1D18-A891D5359B83}"/>
                </a:ext>
              </a:extLst>
            </p:cNvPr>
            <p:cNvSpPr/>
            <p:nvPr/>
          </p:nvSpPr>
          <p:spPr>
            <a:xfrm>
              <a:off x="3289241" y="354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5" name="Freeform 1178">
              <a:extLst>
                <a:ext uri="{FF2B5EF4-FFF2-40B4-BE49-F238E27FC236}">
                  <a16:creationId xmlns:a16="http://schemas.microsoft.com/office/drawing/2014/main" id="{B1EA4459-6B47-FE8F-4B09-2B340B825AD1}"/>
                </a:ext>
              </a:extLst>
            </p:cNvPr>
            <p:cNvSpPr/>
            <p:nvPr/>
          </p:nvSpPr>
          <p:spPr>
            <a:xfrm>
              <a:off x="4952941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6" name="Freeform 1179">
              <a:extLst>
                <a:ext uri="{FF2B5EF4-FFF2-40B4-BE49-F238E27FC236}">
                  <a16:creationId xmlns:a16="http://schemas.microsoft.com/office/drawing/2014/main" id="{AFA8E7C7-27D9-E54D-3014-7BB1E68C2C49}"/>
                </a:ext>
              </a:extLst>
            </p:cNvPr>
            <p:cNvSpPr/>
            <p:nvPr/>
          </p:nvSpPr>
          <p:spPr>
            <a:xfrm>
              <a:off x="3530541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7" name="Freeform 1180">
              <a:extLst>
                <a:ext uri="{FF2B5EF4-FFF2-40B4-BE49-F238E27FC236}">
                  <a16:creationId xmlns:a16="http://schemas.microsoft.com/office/drawing/2014/main" id="{AE9733FA-F3CF-ACF8-CBC0-A2C3A7987219}"/>
                </a:ext>
              </a:extLst>
            </p:cNvPr>
            <p:cNvSpPr/>
            <p:nvPr/>
          </p:nvSpPr>
          <p:spPr>
            <a:xfrm>
              <a:off x="3279716" y="3595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8" name="Freeform 1181">
              <a:extLst>
                <a:ext uri="{FF2B5EF4-FFF2-40B4-BE49-F238E27FC236}">
                  <a16:creationId xmlns:a16="http://schemas.microsoft.com/office/drawing/2014/main" id="{6E1DF44A-F8E2-624D-31C6-5FBA26315829}"/>
                </a:ext>
              </a:extLst>
            </p:cNvPr>
            <p:cNvSpPr/>
            <p:nvPr/>
          </p:nvSpPr>
          <p:spPr>
            <a:xfrm>
              <a:off x="5019616" y="465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9" name="Freeform 1182">
              <a:extLst>
                <a:ext uri="{FF2B5EF4-FFF2-40B4-BE49-F238E27FC236}">
                  <a16:creationId xmlns:a16="http://schemas.microsoft.com/office/drawing/2014/main" id="{70982CD9-3AC4-1296-4F76-289616E4C06D}"/>
                </a:ext>
              </a:extLst>
            </p:cNvPr>
            <p:cNvSpPr/>
            <p:nvPr/>
          </p:nvSpPr>
          <p:spPr>
            <a:xfrm>
              <a:off x="5629216" y="382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0" name="Freeform 1183">
              <a:extLst>
                <a:ext uri="{FF2B5EF4-FFF2-40B4-BE49-F238E27FC236}">
                  <a16:creationId xmlns:a16="http://schemas.microsoft.com/office/drawing/2014/main" id="{F83524E6-7EE8-5DAE-667B-55E0A853964C}"/>
                </a:ext>
              </a:extLst>
            </p:cNvPr>
            <p:cNvSpPr/>
            <p:nvPr/>
          </p:nvSpPr>
          <p:spPr>
            <a:xfrm>
              <a:off x="3311466" y="383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1" name="Freeform 1184">
              <a:extLst>
                <a:ext uri="{FF2B5EF4-FFF2-40B4-BE49-F238E27FC236}">
                  <a16:creationId xmlns:a16="http://schemas.microsoft.com/office/drawing/2014/main" id="{42549FC3-3962-B482-5C2A-69802483A9F5}"/>
                </a:ext>
              </a:extLst>
            </p:cNvPr>
            <p:cNvSpPr/>
            <p:nvPr/>
          </p:nvSpPr>
          <p:spPr>
            <a:xfrm>
              <a:off x="3489266" y="294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2" name="Freeform 1185">
              <a:extLst>
                <a:ext uri="{FF2B5EF4-FFF2-40B4-BE49-F238E27FC236}">
                  <a16:creationId xmlns:a16="http://schemas.microsoft.com/office/drawing/2014/main" id="{3281A5BC-0BD0-9557-7CCC-B3EC32E22000}"/>
                </a:ext>
              </a:extLst>
            </p:cNvPr>
            <p:cNvSpPr/>
            <p:nvPr/>
          </p:nvSpPr>
          <p:spPr>
            <a:xfrm>
              <a:off x="3292416" y="348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3" name="Freeform 1186">
              <a:extLst>
                <a:ext uri="{FF2B5EF4-FFF2-40B4-BE49-F238E27FC236}">
                  <a16:creationId xmlns:a16="http://schemas.microsoft.com/office/drawing/2014/main" id="{4BF9989B-1DDE-C8AD-A51B-1F2BD1691FAC}"/>
                </a:ext>
              </a:extLst>
            </p:cNvPr>
            <p:cNvSpPr/>
            <p:nvPr/>
          </p:nvSpPr>
          <p:spPr>
            <a:xfrm>
              <a:off x="3298766" y="346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4" name="Freeform 1187">
              <a:extLst>
                <a:ext uri="{FF2B5EF4-FFF2-40B4-BE49-F238E27FC236}">
                  <a16:creationId xmlns:a16="http://schemas.microsoft.com/office/drawing/2014/main" id="{1873A7C1-F5E4-E92F-49D9-C20637177AB7}"/>
                </a:ext>
              </a:extLst>
            </p:cNvPr>
            <p:cNvSpPr/>
            <p:nvPr/>
          </p:nvSpPr>
          <p:spPr>
            <a:xfrm>
              <a:off x="3298766" y="382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5" name="Freeform 1188">
              <a:extLst>
                <a:ext uri="{FF2B5EF4-FFF2-40B4-BE49-F238E27FC236}">
                  <a16:creationId xmlns:a16="http://schemas.microsoft.com/office/drawing/2014/main" id="{1F226C91-6E9E-7125-D393-970CBBA54DE8}"/>
                </a:ext>
              </a:extLst>
            </p:cNvPr>
            <p:cNvSpPr/>
            <p:nvPr/>
          </p:nvSpPr>
          <p:spPr>
            <a:xfrm>
              <a:off x="3603566" y="279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6" name="Freeform 1189">
              <a:extLst>
                <a:ext uri="{FF2B5EF4-FFF2-40B4-BE49-F238E27FC236}">
                  <a16:creationId xmlns:a16="http://schemas.microsoft.com/office/drawing/2014/main" id="{022C3A31-02F5-26E3-3332-D69753C30937}"/>
                </a:ext>
              </a:extLst>
            </p:cNvPr>
            <p:cNvSpPr/>
            <p:nvPr/>
          </p:nvSpPr>
          <p:spPr>
            <a:xfrm>
              <a:off x="4365566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7" name="Freeform 1190">
              <a:extLst>
                <a:ext uri="{FF2B5EF4-FFF2-40B4-BE49-F238E27FC236}">
                  <a16:creationId xmlns:a16="http://schemas.microsoft.com/office/drawing/2014/main" id="{470C7B01-868E-54F6-AE00-0414428D5379}"/>
                </a:ext>
              </a:extLst>
            </p:cNvPr>
            <p:cNvSpPr/>
            <p:nvPr/>
          </p:nvSpPr>
          <p:spPr>
            <a:xfrm>
              <a:off x="4292541" y="477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8" name="Freeform 1191">
              <a:extLst>
                <a:ext uri="{FF2B5EF4-FFF2-40B4-BE49-F238E27FC236}">
                  <a16:creationId xmlns:a16="http://schemas.microsoft.com/office/drawing/2014/main" id="{1102592B-D6F0-A5B8-44AC-EE66A6EC8FFE}"/>
                </a:ext>
              </a:extLst>
            </p:cNvPr>
            <p:cNvSpPr/>
            <p:nvPr/>
          </p:nvSpPr>
          <p:spPr>
            <a:xfrm>
              <a:off x="3346391" y="408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9" name="Freeform 1192">
              <a:extLst>
                <a:ext uri="{FF2B5EF4-FFF2-40B4-BE49-F238E27FC236}">
                  <a16:creationId xmlns:a16="http://schemas.microsoft.com/office/drawing/2014/main" id="{14D5D1DC-8B70-FAEF-2848-58D2570D4735}"/>
                </a:ext>
              </a:extLst>
            </p:cNvPr>
            <p:cNvSpPr/>
            <p:nvPr/>
          </p:nvSpPr>
          <p:spPr>
            <a:xfrm>
              <a:off x="4321116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0" name="Freeform 1193">
              <a:extLst>
                <a:ext uri="{FF2B5EF4-FFF2-40B4-BE49-F238E27FC236}">
                  <a16:creationId xmlns:a16="http://schemas.microsoft.com/office/drawing/2014/main" id="{8D5DB660-5F04-A014-75D7-6D4D372AA800}"/>
                </a:ext>
              </a:extLst>
            </p:cNvPr>
            <p:cNvSpPr/>
            <p:nvPr/>
          </p:nvSpPr>
          <p:spPr>
            <a:xfrm>
              <a:off x="3394016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1" name="Freeform 1194">
              <a:extLst>
                <a:ext uri="{FF2B5EF4-FFF2-40B4-BE49-F238E27FC236}">
                  <a16:creationId xmlns:a16="http://schemas.microsoft.com/office/drawing/2014/main" id="{0369D72F-ECA5-82E0-63E9-F94BD8F2C49D}"/>
                </a:ext>
              </a:extLst>
            </p:cNvPr>
            <p:cNvSpPr/>
            <p:nvPr/>
          </p:nvSpPr>
          <p:spPr>
            <a:xfrm>
              <a:off x="3701991" y="266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2" name="Freeform 1195">
              <a:extLst>
                <a:ext uri="{FF2B5EF4-FFF2-40B4-BE49-F238E27FC236}">
                  <a16:creationId xmlns:a16="http://schemas.microsoft.com/office/drawing/2014/main" id="{2B039FB2-9F4B-18EA-5FAC-CD3AE12300A0}"/>
                </a:ext>
              </a:extLst>
            </p:cNvPr>
            <p:cNvSpPr/>
            <p:nvPr/>
          </p:nvSpPr>
          <p:spPr>
            <a:xfrm>
              <a:off x="5124391" y="456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3" name="Freeform 1196">
              <a:extLst>
                <a:ext uri="{FF2B5EF4-FFF2-40B4-BE49-F238E27FC236}">
                  <a16:creationId xmlns:a16="http://schemas.microsoft.com/office/drawing/2014/main" id="{B525263B-7056-6850-44CC-D2C6ADB8D4A6}"/>
                </a:ext>
              </a:extLst>
            </p:cNvPr>
            <p:cNvSpPr/>
            <p:nvPr/>
          </p:nvSpPr>
          <p:spPr>
            <a:xfrm>
              <a:off x="5606991" y="364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4" name="Freeform 1197">
              <a:extLst>
                <a:ext uri="{FF2B5EF4-FFF2-40B4-BE49-F238E27FC236}">
                  <a16:creationId xmlns:a16="http://schemas.microsoft.com/office/drawing/2014/main" id="{4BEDCA72-7390-F40D-4967-A2222B38BB85}"/>
                </a:ext>
              </a:extLst>
            </p:cNvPr>
            <p:cNvSpPr/>
            <p:nvPr/>
          </p:nvSpPr>
          <p:spPr>
            <a:xfrm>
              <a:off x="3832166" y="257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5" name="Freeform 1198">
              <a:extLst>
                <a:ext uri="{FF2B5EF4-FFF2-40B4-BE49-F238E27FC236}">
                  <a16:creationId xmlns:a16="http://schemas.microsoft.com/office/drawing/2014/main" id="{36E4F3BE-3599-CFB9-073C-49F9FF4B2874}"/>
                </a:ext>
              </a:extLst>
            </p:cNvPr>
            <p:cNvSpPr/>
            <p:nvPr/>
          </p:nvSpPr>
          <p:spPr>
            <a:xfrm>
              <a:off x="4902141" y="468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6" name="Freeform 1199">
              <a:extLst>
                <a:ext uri="{FF2B5EF4-FFF2-40B4-BE49-F238E27FC236}">
                  <a16:creationId xmlns:a16="http://schemas.microsoft.com/office/drawing/2014/main" id="{B81C43C3-F966-351F-39BB-A53FF248BD2A}"/>
                </a:ext>
              </a:extLst>
            </p:cNvPr>
            <p:cNvSpPr/>
            <p:nvPr/>
          </p:nvSpPr>
          <p:spPr>
            <a:xfrm>
              <a:off x="3340041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7" name="Freeform 1200">
              <a:extLst>
                <a:ext uri="{FF2B5EF4-FFF2-40B4-BE49-F238E27FC236}">
                  <a16:creationId xmlns:a16="http://schemas.microsoft.com/office/drawing/2014/main" id="{526149EA-1D31-265B-9266-DF8E5A8BC530}"/>
                </a:ext>
              </a:extLst>
            </p:cNvPr>
            <p:cNvSpPr/>
            <p:nvPr/>
          </p:nvSpPr>
          <p:spPr>
            <a:xfrm>
              <a:off x="5178366" y="268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8" name="Freeform 1201">
              <a:extLst>
                <a:ext uri="{FF2B5EF4-FFF2-40B4-BE49-F238E27FC236}">
                  <a16:creationId xmlns:a16="http://schemas.microsoft.com/office/drawing/2014/main" id="{D3F0AD15-691B-1583-679B-34EEDCD55316}"/>
                </a:ext>
              </a:extLst>
            </p:cNvPr>
            <p:cNvSpPr/>
            <p:nvPr/>
          </p:nvSpPr>
          <p:spPr>
            <a:xfrm>
              <a:off x="4702116" y="473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9" name="Freeform 1202">
              <a:extLst>
                <a:ext uri="{FF2B5EF4-FFF2-40B4-BE49-F238E27FC236}">
                  <a16:creationId xmlns:a16="http://schemas.microsoft.com/office/drawing/2014/main" id="{C7AC2323-62BA-E633-21DD-8C677B1F34BC}"/>
                </a:ext>
              </a:extLst>
            </p:cNvPr>
            <p:cNvSpPr/>
            <p:nvPr/>
          </p:nvSpPr>
          <p:spPr>
            <a:xfrm>
              <a:off x="3740091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0" name="Freeform 1203">
              <a:extLst>
                <a:ext uri="{FF2B5EF4-FFF2-40B4-BE49-F238E27FC236}">
                  <a16:creationId xmlns:a16="http://schemas.microsoft.com/office/drawing/2014/main" id="{B0AACB8B-9987-A84F-0D87-73705BE6B481}"/>
                </a:ext>
              </a:extLst>
            </p:cNvPr>
            <p:cNvSpPr/>
            <p:nvPr/>
          </p:nvSpPr>
          <p:spPr>
            <a:xfrm>
              <a:off x="3222566" y="386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1" name="Freeform 1204">
              <a:extLst>
                <a:ext uri="{FF2B5EF4-FFF2-40B4-BE49-F238E27FC236}">
                  <a16:creationId xmlns:a16="http://schemas.microsoft.com/office/drawing/2014/main" id="{28E81DAF-3A31-FEF4-33DC-79E1D2F14FE2}"/>
                </a:ext>
              </a:extLst>
            </p:cNvPr>
            <p:cNvSpPr/>
            <p:nvPr/>
          </p:nvSpPr>
          <p:spPr>
            <a:xfrm>
              <a:off x="4340166" y="241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2" name="Freeform 1205">
              <a:extLst>
                <a:ext uri="{FF2B5EF4-FFF2-40B4-BE49-F238E27FC236}">
                  <a16:creationId xmlns:a16="http://schemas.microsoft.com/office/drawing/2014/main" id="{2156D70E-4C85-7EED-AB80-59B0EE1F0E24}"/>
                </a:ext>
              </a:extLst>
            </p:cNvPr>
            <p:cNvSpPr/>
            <p:nvPr/>
          </p:nvSpPr>
          <p:spPr>
            <a:xfrm>
              <a:off x="3924241" y="470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3" name="Freeform 1206">
              <a:extLst>
                <a:ext uri="{FF2B5EF4-FFF2-40B4-BE49-F238E27FC236}">
                  <a16:creationId xmlns:a16="http://schemas.microsoft.com/office/drawing/2014/main" id="{595CCE90-B584-061B-B802-6A2490554CA4}"/>
                </a:ext>
              </a:extLst>
            </p:cNvPr>
            <p:cNvSpPr/>
            <p:nvPr/>
          </p:nvSpPr>
          <p:spPr>
            <a:xfrm>
              <a:off x="5473641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4" name="Freeform 1207">
              <a:extLst>
                <a:ext uri="{FF2B5EF4-FFF2-40B4-BE49-F238E27FC236}">
                  <a16:creationId xmlns:a16="http://schemas.microsoft.com/office/drawing/2014/main" id="{10E31E63-8678-FC1A-DCD8-298ED3117798}"/>
                </a:ext>
              </a:extLst>
            </p:cNvPr>
            <p:cNvSpPr/>
            <p:nvPr/>
          </p:nvSpPr>
          <p:spPr>
            <a:xfrm>
              <a:off x="3419416" y="431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5" name="Freeform 1208">
              <a:extLst>
                <a:ext uri="{FF2B5EF4-FFF2-40B4-BE49-F238E27FC236}">
                  <a16:creationId xmlns:a16="http://schemas.microsoft.com/office/drawing/2014/main" id="{E08C54C4-9229-4838-2CB6-69B65EB4D110}"/>
                </a:ext>
              </a:extLst>
            </p:cNvPr>
            <p:cNvSpPr/>
            <p:nvPr/>
          </p:nvSpPr>
          <p:spPr>
            <a:xfrm>
              <a:off x="5394266" y="300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6" name="Freeform 1209">
              <a:extLst>
                <a:ext uri="{FF2B5EF4-FFF2-40B4-BE49-F238E27FC236}">
                  <a16:creationId xmlns:a16="http://schemas.microsoft.com/office/drawing/2014/main" id="{BA061B27-8F92-F128-1E0F-6F5BEA9056F5}"/>
                </a:ext>
              </a:extLst>
            </p:cNvPr>
            <p:cNvSpPr/>
            <p:nvPr/>
          </p:nvSpPr>
          <p:spPr>
            <a:xfrm>
              <a:off x="5454591" y="312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7" name="Freeform 1210">
              <a:extLst>
                <a:ext uri="{FF2B5EF4-FFF2-40B4-BE49-F238E27FC236}">
                  <a16:creationId xmlns:a16="http://schemas.microsoft.com/office/drawing/2014/main" id="{FFEF14D3-20D2-47A0-BCBB-11E8E1EDAC48}"/>
                </a:ext>
              </a:extLst>
            </p:cNvPr>
            <p:cNvSpPr/>
            <p:nvPr/>
          </p:nvSpPr>
          <p:spPr>
            <a:xfrm>
              <a:off x="3521016" y="278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8" name="Freeform 1211">
              <a:extLst>
                <a:ext uri="{FF2B5EF4-FFF2-40B4-BE49-F238E27FC236}">
                  <a16:creationId xmlns:a16="http://schemas.microsoft.com/office/drawing/2014/main" id="{90E99E4B-10CB-CEA7-DA82-AC26E25E6114}"/>
                </a:ext>
              </a:extLst>
            </p:cNvPr>
            <p:cNvSpPr/>
            <p:nvPr/>
          </p:nvSpPr>
          <p:spPr>
            <a:xfrm>
              <a:off x="5067241" y="455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9" name="Freeform 1212">
              <a:extLst>
                <a:ext uri="{FF2B5EF4-FFF2-40B4-BE49-F238E27FC236}">
                  <a16:creationId xmlns:a16="http://schemas.microsoft.com/office/drawing/2014/main" id="{0BD3B140-6CAC-AE23-ADBC-EE0F3BE127B3}"/>
                </a:ext>
              </a:extLst>
            </p:cNvPr>
            <p:cNvSpPr/>
            <p:nvPr/>
          </p:nvSpPr>
          <p:spPr>
            <a:xfrm>
              <a:off x="5537141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0" name="Freeform 1213">
              <a:extLst>
                <a:ext uri="{FF2B5EF4-FFF2-40B4-BE49-F238E27FC236}">
                  <a16:creationId xmlns:a16="http://schemas.microsoft.com/office/drawing/2014/main" id="{0EF89C66-488B-6A52-1A2F-74D5D5D8EBB8}"/>
                </a:ext>
              </a:extLst>
            </p:cNvPr>
            <p:cNvSpPr/>
            <p:nvPr/>
          </p:nvSpPr>
          <p:spPr>
            <a:xfrm>
              <a:off x="4133791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1" name="Freeform 1214">
              <a:extLst>
                <a:ext uri="{FF2B5EF4-FFF2-40B4-BE49-F238E27FC236}">
                  <a16:creationId xmlns:a16="http://schemas.microsoft.com/office/drawing/2014/main" id="{CCCA33B5-CA7F-D439-F11E-3E7ADA53F4C4}"/>
                </a:ext>
              </a:extLst>
            </p:cNvPr>
            <p:cNvSpPr/>
            <p:nvPr/>
          </p:nvSpPr>
          <p:spPr>
            <a:xfrm>
              <a:off x="5391091" y="3090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2" name="Freeform 1215">
              <a:extLst>
                <a:ext uri="{FF2B5EF4-FFF2-40B4-BE49-F238E27FC236}">
                  <a16:creationId xmlns:a16="http://schemas.microsoft.com/office/drawing/2014/main" id="{29AD6AD7-2D3D-FC94-606D-45B143825921}"/>
                </a:ext>
              </a:extLst>
            </p:cNvPr>
            <p:cNvSpPr/>
            <p:nvPr/>
          </p:nvSpPr>
          <p:spPr>
            <a:xfrm>
              <a:off x="3155891" y="379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3" name="Freeform 1216">
              <a:extLst>
                <a:ext uri="{FF2B5EF4-FFF2-40B4-BE49-F238E27FC236}">
                  <a16:creationId xmlns:a16="http://schemas.microsoft.com/office/drawing/2014/main" id="{0E8989AA-E2B7-8AEB-58FC-4D3FBEFBF2FA}"/>
                </a:ext>
              </a:extLst>
            </p:cNvPr>
            <p:cNvSpPr/>
            <p:nvPr/>
          </p:nvSpPr>
          <p:spPr>
            <a:xfrm>
              <a:off x="3775016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4" name="Freeform 1217">
              <a:extLst>
                <a:ext uri="{FF2B5EF4-FFF2-40B4-BE49-F238E27FC236}">
                  <a16:creationId xmlns:a16="http://schemas.microsoft.com/office/drawing/2014/main" id="{451DD935-FF9A-9E7D-EF8A-0496E31CACE7}"/>
                </a:ext>
              </a:extLst>
            </p:cNvPr>
            <p:cNvSpPr/>
            <p:nvPr/>
          </p:nvSpPr>
          <p:spPr>
            <a:xfrm>
              <a:off x="4422716" y="2417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5" name="Freeform 1218">
              <a:extLst>
                <a:ext uri="{FF2B5EF4-FFF2-40B4-BE49-F238E27FC236}">
                  <a16:creationId xmlns:a16="http://schemas.microsoft.com/office/drawing/2014/main" id="{9048BD20-1884-1C56-10E6-D11C43EF31B3}"/>
                </a:ext>
              </a:extLst>
            </p:cNvPr>
            <p:cNvSpPr/>
            <p:nvPr/>
          </p:nvSpPr>
          <p:spPr>
            <a:xfrm>
              <a:off x="4270316" y="4782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6" name="Freeform 1219">
              <a:extLst>
                <a:ext uri="{FF2B5EF4-FFF2-40B4-BE49-F238E27FC236}">
                  <a16:creationId xmlns:a16="http://schemas.microsoft.com/office/drawing/2014/main" id="{C8097D08-46D3-77CC-AA0C-15FDA5ED3E50}"/>
                </a:ext>
              </a:extLst>
            </p:cNvPr>
            <p:cNvSpPr/>
            <p:nvPr/>
          </p:nvSpPr>
          <p:spPr>
            <a:xfrm>
              <a:off x="5216466" y="2826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7" name="Freeform 1220">
              <a:extLst>
                <a:ext uri="{FF2B5EF4-FFF2-40B4-BE49-F238E27FC236}">
                  <a16:creationId xmlns:a16="http://schemas.microsoft.com/office/drawing/2014/main" id="{C0FC2303-7A7D-F8ED-CB3D-DFF049612492}"/>
                </a:ext>
              </a:extLst>
            </p:cNvPr>
            <p:cNvSpPr/>
            <p:nvPr/>
          </p:nvSpPr>
          <p:spPr>
            <a:xfrm>
              <a:off x="3676591" y="261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8" name="Freeform 1221">
              <a:extLst>
                <a:ext uri="{FF2B5EF4-FFF2-40B4-BE49-F238E27FC236}">
                  <a16:creationId xmlns:a16="http://schemas.microsoft.com/office/drawing/2014/main" id="{CF3DB9BB-40EC-266A-4238-A193FB839E9C}"/>
                </a:ext>
              </a:extLst>
            </p:cNvPr>
            <p:cNvSpPr/>
            <p:nvPr/>
          </p:nvSpPr>
          <p:spPr>
            <a:xfrm>
              <a:off x="3390841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9" name="Freeform 1222">
              <a:extLst>
                <a:ext uri="{FF2B5EF4-FFF2-40B4-BE49-F238E27FC236}">
                  <a16:creationId xmlns:a16="http://schemas.microsoft.com/office/drawing/2014/main" id="{D8AE44DF-48F5-D86D-9184-A8E63AF4A1F5}"/>
                </a:ext>
              </a:extLst>
            </p:cNvPr>
            <p:cNvSpPr/>
            <p:nvPr/>
          </p:nvSpPr>
          <p:spPr>
            <a:xfrm>
              <a:off x="3981391" y="473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0" name="Freeform 1223">
              <a:extLst>
                <a:ext uri="{FF2B5EF4-FFF2-40B4-BE49-F238E27FC236}">
                  <a16:creationId xmlns:a16="http://schemas.microsoft.com/office/drawing/2014/main" id="{23571C5A-812C-ADD3-5FA6-502DB8EFD061}"/>
                </a:ext>
              </a:extLst>
            </p:cNvPr>
            <p:cNvSpPr/>
            <p:nvPr/>
          </p:nvSpPr>
          <p:spPr>
            <a:xfrm>
              <a:off x="5041841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1" name="Freeform 1224">
              <a:extLst>
                <a:ext uri="{FF2B5EF4-FFF2-40B4-BE49-F238E27FC236}">
                  <a16:creationId xmlns:a16="http://schemas.microsoft.com/office/drawing/2014/main" id="{132C3C6D-3C3F-5D96-FBFD-5D41B03E9A0A}"/>
                </a:ext>
              </a:extLst>
            </p:cNvPr>
            <p:cNvSpPr/>
            <p:nvPr/>
          </p:nvSpPr>
          <p:spPr>
            <a:xfrm>
              <a:off x="3686116" y="260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2" name="Freeform 1225">
              <a:extLst>
                <a:ext uri="{FF2B5EF4-FFF2-40B4-BE49-F238E27FC236}">
                  <a16:creationId xmlns:a16="http://schemas.microsoft.com/office/drawing/2014/main" id="{C0CC5B71-6552-3300-4899-3FE01675CD3E}"/>
                </a:ext>
              </a:extLst>
            </p:cNvPr>
            <p:cNvSpPr/>
            <p:nvPr/>
          </p:nvSpPr>
          <p:spPr>
            <a:xfrm>
              <a:off x="4717991" y="458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3" name="Freeform 1226">
              <a:extLst>
                <a:ext uri="{FF2B5EF4-FFF2-40B4-BE49-F238E27FC236}">
                  <a16:creationId xmlns:a16="http://schemas.microsoft.com/office/drawing/2014/main" id="{0BD737CD-6AF8-F930-CE94-03E83EF7AF26}"/>
                </a:ext>
              </a:extLst>
            </p:cNvPr>
            <p:cNvSpPr/>
            <p:nvPr/>
          </p:nvSpPr>
          <p:spPr>
            <a:xfrm>
              <a:off x="3692466" y="2445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4" name="Freeform 1227">
              <a:extLst>
                <a:ext uri="{FF2B5EF4-FFF2-40B4-BE49-F238E27FC236}">
                  <a16:creationId xmlns:a16="http://schemas.microsoft.com/office/drawing/2014/main" id="{E7A6CBA2-9256-D30A-4726-9A9DED05534C}"/>
                </a:ext>
              </a:extLst>
            </p:cNvPr>
            <p:cNvSpPr/>
            <p:nvPr/>
          </p:nvSpPr>
          <p:spPr>
            <a:xfrm>
              <a:off x="4810066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5" name="Freeform 1228">
              <a:extLst>
                <a:ext uri="{FF2B5EF4-FFF2-40B4-BE49-F238E27FC236}">
                  <a16:creationId xmlns:a16="http://schemas.microsoft.com/office/drawing/2014/main" id="{58987126-9EB3-9ACB-36C0-F86598A0D1E3}"/>
                </a:ext>
              </a:extLst>
            </p:cNvPr>
            <p:cNvSpPr/>
            <p:nvPr/>
          </p:nvSpPr>
          <p:spPr>
            <a:xfrm>
              <a:off x="4035366" y="473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6" name="Freeform 1229">
              <a:extLst>
                <a:ext uri="{FF2B5EF4-FFF2-40B4-BE49-F238E27FC236}">
                  <a16:creationId xmlns:a16="http://schemas.microsoft.com/office/drawing/2014/main" id="{7FEA3E65-CDBA-24B2-5A14-EFD0292BC0A0}"/>
                </a:ext>
              </a:extLst>
            </p:cNvPr>
            <p:cNvSpPr/>
            <p:nvPr/>
          </p:nvSpPr>
          <p:spPr>
            <a:xfrm>
              <a:off x="4502091" y="467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7" name="Freeform 1230">
              <a:extLst>
                <a:ext uri="{FF2B5EF4-FFF2-40B4-BE49-F238E27FC236}">
                  <a16:creationId xmlns:a16="http://schemas.microsoft.com/office/drawing/2014/main" id="{FC3E73E6-2B73-F612-C920-76A9B4254284}"/>
                </a:ext>
              </a:extLst>
            </p:cNvPr>
            <p:cNvSpPr/>
            <p:nvPr/>
          </p:nvSpPr>
          <p:spPr>
            <a:xfrm>
              <a:off x="478149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8" name="Freeform 1231">
              <a:extLst>
                <a:ext uri="{FF2B5EF4-FFF2-40B4-BE49-F238E27FC236}">
                  <a16:creationId xmlns:a16="http://schemas.microsoft.com/office/drawing/2014/main" id="{719AA22E-4299-F16E-C815-5895284262D0}"/>
                </a:ext>
              </a:extLst>
            </p:cNvPr>
            <p:cNvSpPr/>
            <p:nvPr/>
          </p:nvSpPr>
          <p:spPr>
            <a:xfrm>
              <a:off x="5029141" y="279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9" name="Freeform 1232">
              <a:extLst>
                <a:ext uri="{FF2B5EF4-FFF2-40B4-BE49-F238E27FC236}">
                  <a16:creationId xmlns:a16="http://schemas.microsoft.com/office/drawing/2014/main" id="{EC03087F-6BF4-F36E-E627-9F35B49BE77B}"/>
                </a:ext>
              </a:extLst>
            </p:cNvPr>
            <p:cNvSpPr/>
            <p:nvPr/>
          </p:nvSpPr>
          <p:spPr>
            <a:xfrm>
              <a:off x="5305366" y="340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0" name="Freeform 1233">
              <a:extLst>
                <a:ext uri="{FF2B5EF4-FFF2-40B4-BE49-F238E27FC236}">
                  <a16:creationId xmlns:a16="http://schemas.microsoft.com/office/drawing/2014/main" id="{BE920328-848E-A7E3-E75F-F23CE27B45B1}"/>
                </a:ext>
              </a:extLst>
            </p:cNvPr>
            <p:cNvSpPr/>
            <p:nvPr/>
          </p:nvSpPr>
          <p:spPr>
            <a:xfrm>
              <a:off x="3587691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1" name="Freeform 1234">
              <a:extLst>
                <a:ext uri="{FF2B5EF4-FFF2-40B4-BE49-F238E27FC236}">
                  <a16:creationId xmlns:a16="http://schemas.microsoft.com/office/drawing/2014/main" id="{755E2A2F-1ED4-EB0C-162D-42E2DDB52667}"/>
                </a:ext>
              </a:extLst>
            </p:cNvPr>
            <p:cNvSpPr/>
            <p:nvPr/>
          </p:nvSpPr>
          <p:spPr>
            <a:xfrm>
              <a:off x="4724341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2" name="Freeform 1235">
              <a:extLst>
                <a:ext uri="{FF2B5EF4-FFF2-40B4-BE49-F238E27FC236}">
                  <a16:creationId xmlns:a16="http://schemas.microsoft.com/office/drawing/2014/main" id="{B8A7DF06-A7B7-F17D-5DCF-6EDCB40DFE1D}"/>
                </a:ext>
              </a:extLst>
            </p:cNvPr>
            <p:cNvSpPr/>
            <p:nvPr/>
          </p:nvSpPr>
          <p:spPr>
            <a:xfrm>
              <a:off x="3895666" y="237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3" name="Freeform 1236">
              <a:extLst>
                <a:ext uri="{FF2B5EF4-FFF2-40B4-BE49-F238E27FC236}">
                  <a16:creationId xmlns:a16="http://schemas.microsoft.com/office/drawing/2014/main" id="{88A9F243-08DF-A6A6-9A15-F325411461AA}"/>
                </a:ext>
              </a:extLst>
            </p:cNvPr>
            <p:cNvSpPr/>
            <p:nvPr/>
          </p:nvSpPr>
          <p:spPr>
            <a:xfrm>
              <a:off x="3816291" y="239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4" name="Freeform 1237">
              <a:extLst>
                <a:ext uri="{FF2B5EF4-FFF2-40B4-BE49-F238E27FC236}">
                  <a16:creationId xmlns:a16="http://schemas.microsoft.com/office/drawing/2014/main" id="{626EDFFC-B49D-B902-3A00-97B3F7076780}"/>
                </a:ext>
              </a:extLst>
            </p:cNvPr>
            <p:cNvSpPr/>
            <p:nvPr/>
          </p:nvSpPr>
          <p:spPr>
            <a:xfrm>
              <a:off x="5210116" y="320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5" name="Freeform 1238">
              <a:extLst>
                <a:ext uri="{FF2B5EF4-FFF2-40B4-BE49-F238E27FC236}">
                  <a16:creationId xmlns:a16="http://schemas.microsoft.com/office/drawing/2014/main" id="{A88421FF-8191-6F1A-CB09-35DC9D952AD1}"/>
                </a:ext>
              </a:extLst>
            </p:cNvPr>
            <p:cNvSpPr/>
            <p:nvPr/>
          </p:nvSpPr>
          <p:spPr>
            <a:xfrm>
              <a:off x="3225741" y="2731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6" name="Freeform 1239">
              <a:extLst>
                <a:ext uri="{FF2B5EF4-FFF2-40B4-BE49-F238E27FC236}">
                  <a16:creationId xmlns:a16="http://schemas.microsoft.com/office/drawing/2014/main" id="{B06C5BB2-03C4-8A98-64B4-E64A1C72D692}"/>
                </a:ext>
              </a:extLst>
            </p:cNvPr>
            <p:cNvSpPr/>
            <p:nvPr/>
          </p:nvSpPr>
          <p:spPr>
            <a:xfrm>
              <a:off x="3060641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7" name="Freeform 1240">
              <a:extLst>
                <a:ext uri="{FF2B5EF4-FFF2-40B4-BE49-F238E27FC236}">
                  <a16:creationId xmlns:a16="http://schemas.microsoft.com/office/drawing/2014/main" id="{81A37461-F34E-9B8D-7F25-F3E53C456E80}"/>
                </a:ext>
              </a:extLst>
            </p:cNvPr>
            <p:cNvSpPr/>
            <p:nvPr/>
          </p:nvSpPr>
          <p:spPr>
            <a:xfrm>
              <a:off x="5025966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8" name="Freeform 1241">
              <a:extLst>
                <a:ext uri="{FF2B5EF4-FFF2-40B4-BE49-F238E27FC236}">
                  <a16:creationId xmlns:a16="http://schemas.microsoft.com/office/drawing/2014/main" id="{D7C36724-3166-00E1-E1EA-6A470FBD979B}"/>
                </a:ext>
              </a:extLst>
            </p:cNvPr>
            <p:cNvSpPr/>
            <p:nvPr/>
          </p:nvSpPr>
          <p:spPr>
            <a:xfrm>
              <a:off x="311461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9" name="Freeform 1242">
              <a:extLst>
                <a:ext uri="{FF2B5EF4-FFF2-40B4-BE49-F238E27FC236}">
                  <a16:creationId xmlns:a16="http://schemas.microsoft.com/office/drawing/2014/main" id="{68A4104D-9855-E54A-F315-CD18E1887EC6}"/>
                </a:ext>
              </a:extLst>
            </p:cNvPr>
            <p:cNvSpPr/>
            <p:nvPr/>
          </p:nvSpPr>
          <p:spPr>
            <a:xfrm>
              <a:off x="5172016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0" name="Freeform 1243">
              <a:extLst>
                <a:ext uri="{FF2B5EF4-FFF2-40B4-BE49-F238E27FC236}">
                  <a16:creationId xmlns:a16="http://schemas.microsoft.com/office/drawing/2014/main" id="{7AB93414-F161-726D-76D4-F88A54B9F0BD}"/>
                </a:ext>
              </a:extLst>
            </p:cNvPr>
            <p:cNvSpPr/>
            <p:nvPr/>
          </p:nvSpPr>
          <p:spPr>
            <a:xfrm>
              <a:off x="3282891" y="443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1" name="Freeform 1244">
              <a:extLst>
                <a:ext uri="{FF2B5EF4-FFF2-40B4-BE49-F238E27FC236}">
                  <a16:creationId xmlns:a16="http://schemas.microsoft.com/office/drawing/2014/main" id="{170F61BC-2616-902D-FD90-08D7022B0AA2}"/>
                </a:ext>
              </a:extLst>
            </p:cNvPr>
            <p:cNvSpPr/>
            <p:nvPr/>
          </p:nvSpPr>
          <p:spPr>
            <a:xfrm>
              <a:off x="2939991" y="319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2" name="Freeform 1245">
              <a:extLst>
                <a:ext uri="{FF2B5EF4-FFF2-40B4-BE49-F238E27FC236}">
                  <a16:creationId xmlns:a16="http://schemas.microsoft.com/office/drawing/2014/main" id="{21D2EE44-0292-09B7-DD36-AA15D40BA1AC}"/>
                </a:ext>
              </a:extLst>
            </p:cNvPr>
            <p:cNvSpPr/>
            <p:nvPr/>
          </p:nvSpPr>
          <p:spPr>
            <a:xfrm>
              <a:off x="5146616" y="316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3" name="Freeform 1246">
              <a:extLst>
                <a:ext uri="{FF2B5EF4-FFF2-40B4-BE49-F238E27FC236}">
                  <a16:creationId xmlns:a16="http://schemas.microsoft.com/office/drawing/2014/main" id="{9BDD84A1-6741-342B-E8A9-6DCE573809EC}"/>
                </a:ext>
              </a:extLst>
            </p:cNvPr>
            <p:cNvSpPr/>
            <p:nvPr/>
          </p:nvSpPr>
          <p:spPr>
            <a:xfrm>
              <a:off x="3070166" y="285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4" name="Freeform 1247">
              <a:extLst>
                <a:ext uri="{FF2B5EF4-FFF2-40B4-BE49-F238E27FC236}">
                  <a16:creationId xmlns:a16="http://schemas.microsoft.com/office/drawing/2014/main" id="{87E1A8B4-70ED-3490-1396-4BD9B2B1FED8}"/>
                </a:ext>
              </a:extLst>
            </p:cNvPr>
            <p:cNvSpPr/>
            <p:nvPr/>
          </p:nvSpPr>
          <p:spPr>
            <a:xfrm>
              <a:off x="345116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5" name="Freeform 1248">
              <a:extLst>
                <a:ext uri="{FF2B5EF4-FFF2-40B4-BE49-F238E27FC236}">
                  <a16:creationId xmlns:a16="http://schemas.microsoft.com/office/drawing/2014/main" id="{830835AF-4236-CE16-6DE8-BCA5C8D20241}"/>
                </a:ext>
              </a:extLst>
            </p:cNvPr>
            <p:cNvSpPr/>
            <p:nvPr/>
          </p:nvSpPr>
          <p:spPr>
            <a:xfrm>
              <a:off x="4838641" y="269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6" name="Freeform 1249">
              <a:extLst>
                <a:ext uri="{FF2B5EF4-FFF2-40B4-BE49-F238E27FC236}">
                  <a16:creationId xmlns:a16="http://schemas.microsoft.com/office/drawing/2014/main" id="{1E0ACF6B-1871-16E4-BFE8-8B6C152BFCCB}"/>
                </a:ext>
              </a:extLst>
            </p:cNvPr>
            <p:cNvSpPr/>
            <p:nvPr/>
          </p:nvSpPr>
          <p:spPr>
            <a:xfrm>
              <a:off x="3086041" y="283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7" name="Freeform 1250">
              <a:extLst>
                <a:ext uri="{FF2B5EF4-FFF2-40B4-BE49-F238E27FC236}">
                  <a16:creationId xmlns:a16="http://schemas.microsoft.com/office/drawing/2014/main" id="{D26E9A2E-C2E9-D413-0EF0-9D9BF54069D0}"/>
                </a:ext>
              </a:extLst>
            </p:cNvPr>
            <p:cNvSpPr/>
            <p:nvPr/>
          </p:nvSpPr>
          <p:spPr>
            <a:xfrm>
              <a:off x="3454341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8" name="Freeform 1251">
              <a:extLst>
                <a:ext uri="{FF2B5EF4-FFF2-40B4-BE49-F238E27FC236}">
                  <a16:creationId xmlns:a16="http://schemas.microsoft.com/office/drawing/2014/main" id="{E992D45F-B4FE-F0AE-FAC8-A81CCBB8AC6B}"/>
                </a:ext>
              </a:extLst>
            </p:cNvPr>
            <p:cNvSpPr/>
            <p:nvPr/>
          </p:nvSpPr>
          <p:spPr>
            <a:xfrm>
              <a:off x="3324166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9" name="Freeform 1252">
              <a:extLst>
                <a:ext uri="{FF2B5EF4-FFF2-40B4-BE49-F238E27FC236}">
                  <a16:creationId xmlns:a16="http://schemas.microsoft.com/office/drawing/2014/main" id="{36BC2D7D-F03C-3132-21E6-E6CEFF5B6BF0}"/>
                </a:ext>
              </a:extLst>
            </p:cNvPr>
            <p:cNvSpPr/>
            <p:nvPr/>
          </p:nvSpPr>
          <p:spPr>
            <a:xfrm>
              <a:off x="4260791" y="4706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0" name="Freeform 1253">
              <a:extLst>
                <a:ext uri="{FF2B5EF4-FFF2-40B4-BE49-F238E27FC236}">
                  <a16:creationId xmlns:a16="http://schemas.microsoft.com/office/drawing/2014/main" id="{AAA26C56-0F34-996A-E365-8FBFEF5A9AD1}"/>
                </a:ext>
              </a:extLst>
            </p:cNvPr>
            <p:cNvSpPr/>
            <p:nvPr/>
          </p:nvSpPr>
          <p:spPr>
            <a:xfrm>
              <a:off x="4784666" y="446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1" name="Freeform 1254">
              <a:extLst>
                <a:ext uri="{FF2B5EF4-FFF2-40B4-BE49-F238E27FC236}">
                  <a16:creationId xmlns:a16="http://schemas.microsoft.com/office/drawing/2014/main" id="{8F21E3E0-177C-AE82-F954-2B4F28CCFF48}"/>
                </a:ext>
              </a:extLst>
            </p:cNvPr>
            <p:cNvSpPr/>
            <p:nvPr/>
          </p:nvSpPr>
          <p:spPr>
            <a:xfrm>
              <a:off x="4556066" y="461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2" name="Freeform 1255">
              <a:extLst>
                <a:ext uri="{FF2B5EF4-FFF2-40B4-BE49-F238E27FC236}">
                  <a16:creationId xmlns:a16="http://schemas.microsoft.com/office/drawing/2014/main" id="{84BC3924-92A9-D646-F767-A5668505945B}"/>
                </a:ext>
              </a:extLst>
            </p:cNvPr>
            <p:cNvSpPr/>
            <p:nvPr/>
          </p:nvSpPr>
          <p:spPr>
            <a:xfrm>
              <a:off x="5219641" y="353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3" name="Freeform 1256">
              <a:extLst>
                <a:ext uri="{FF2B5EF4-FFF2-40B4-BE49-F238E27FC236}">
                  <a16:creationId xmlns:a16="http://schemas.microsoft.com/office/drawing/2014/main" id="{BD7D6FD6-92BE-EFA5-6323-A276F84F72A3}"/>
                </a:ext>
              </a:extLst>
            </p:cNvPr>
            <p:cNvSpPr/>
            <p:nvPr/>
          </p:nvSpPr>
          <p:spPr>
            <a:xfrm>
              <a:off x="5210116" y="364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4" name="Freeform 1257">
              <a:extLst>
                <a:ext uri="{FF2B5EF4-FFF2-40B4-BE49-F238E27FC236}">
                  <a16:creationId xmlns:a16="http://schemas.microsoft.com/office/drawing/2014/main" id="{D0C7EAEE-6453-488B-E51A-CDD9EF152CCE}"/>
                </a:ext>
              </a:extLst>
            </p:cNvPr>
            <p:cNvSpPr/>
            <p:nvPr/>
          </p:nvSpPr>
          <p:spPr>
            <a:xfrm>
              <a:off x="2847916" y="320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5" name="Freeform 1258">
              <a:extLst>
                <a:ext uri="{FF2B5EF4-FFF2-40B4-BE49-F238E27FC236}">
                  <a16:creationId xmlns:a16="http://schemas.microsoft.com/office/drawing/2014/main" id="{95A99C1F-89C5-C269-50F1-178F5609F7B4}"/>
                </a:ext>
              </a:extLst>
            </p:cNvPr>
            <p:cNvSpPr/>
            <p:nvPr/>
          </p:nvSpPr>
          <p:spPr>
            <a:xfrm>
              <a:off x="2930466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6" name="Freeform 1259">
              <a:extLst>
                <a:ext uri="{FF2B5EF4-FFF2-40B4-BE49-F238E27FC236}">
                  <a16:creationId xmlns:a16="http://schemas.microsoft.com/office/drawing/2014/main" id="{C05644CD-3224-B6B2-9272-9B79FCE419B7}"/>
                </a:ext>
              </a:extLst>
            </p:cNvPr>
            <p:cNvSpPr/>
            <p:nvPr/>
          </p:nvSpPr>
          <p:spPr>
            <a:xfrm>
              <a:off x="4752916" y="265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7" name="Freeform 1260">
              <a:extLst>
                <a:ext uri="{FF2B5EF4-FFF2-40B4-BE49-F238E27FC236}">
                  <a16:creationId xmlns:a16="http://schemas.microsoft.com/office/drawing/2014/main" id="{10A17DF9-99A9-528C-3452-E55F0E71B50F}"/>
                </a:ext>
              </a:extLst>
            </p:cNvPr>
            <p:cNvSpPr/>
            <p:nvPr/>
          </p:nvSpPr>
          <p:spPr>
            <a:xfrm>
              <a:off x="5140266" y="331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8" name="Freeform 1261">
              <a:extLst>
                <a:ext uri="{FF2B5EF4-FFF2-40B4-BE49-F238E27FC236}">
                  <a16:creationId xmlns:a16="http://schemas.microsoft.com/office/drawing/2014/main" id="{DED9C315-CAA1-A1C6-558A-CE030E616477}"/>
                </a:ext>
              </a:extLst>
            </p:cNvPr>
            <p:cNvSpPr/>
            <p:nvPr/>
          </p:nvSpPr>
          <p:spPr>
            <a:xfrm>
              <a:off x="3997266" y="473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9" name="Freeform 1262">
              <a:extLst>
                <a:ext uri="{FF2B5EF4-FFF2-40B4-BE49-F238E27FC236}">
                  <a16:creationId xmlns:a16="http://schemas.microsoft.com/office/drawing/2014/main" id="{6FBD433D-8454-DE9D-0A10-C4E695DF4C16}"/>
                </a:ext>
              </a:extLst>
            </p:cNvPr>
            <p:cNvSpPr/>
            <p:nvPr/>
          </p:nvSpPr>
          <p:spPr>
            <a:xfrm>
              <a:off x="4968816" y="289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0" name="Freeform 1263">
              <a:extLst>
                <a:ext uri="{FF2B5EF4-FFF2-40B4-BE49-F238E27FC236}">
                  <a16:creationId xmlns:a16="http://schemas.microsoft.com/office/drawing/2014/main" id="{3319D0FE-0FD4-8087-EE7D-76FE4B8DB501}"/>
                </a:ext>
              </a:extLst>
            </p:cNvPr>
            <p:cNvSpPr/>
            <p:nvPr/>
          </p:nvSpPr>
          <p:spPr>
            <a:xfrm>
              <a:off x="4289366" y="469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1" name="Freeform 1264">
              <a:extLst>
                <a:ext uri="{FF2B5EF4-FFF2-40B4-BE49-F238E27FC236}">
                  <a16:creationId xmlns:a16="http://schemas.microsoft.com/office/drawing/2014/main" id="{01F7BAA0-D2A6-59A7-1A5D-2477FB998BB9}"/>
                </a:ext>
              </a:extLst>
            </p:cNvPr>
            <p:cNvSpPr/>
            <p:nvPr/>
          </p:nvSpPr>
          <p:spPr>
            <a:xfrm>
              <a:off x="3924241" y="236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2" name="Freeform 1265">
              <a:extLst>
                <a:ext uri="{FF2B5EF4-FFF2-40B4-BE49-F238E27FC236}">
                  <a16:creationId xmlns:a16="http://schemas.microsoft.com/office/drawing/2014/main" id="{44963256-B970-A7D5-C456-7E14A2CCCC11}"/>
                </a:ext>
              </a:extLst>
            </p:cNvPr>
            <p:cNvSpPr/>
            <p:nvPr/>
          </p:nvSpPr>
          <p:spPr>
            <a:xfrm>
              <a:off x="4991041" y="294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3" name="Freeform 1266">
              <a:extLst>
                <a:ext uri="{FF2B5EF4-FFF2-40B4-BE49-F238E27FC236}">
                  <a16:creationId xmlns:a16="http://schemas.microsoft.com/office/drawing/2014/main" id="{A7A53860-4F5C-E0E6-61E7-A7D4EBCDA93F}"/>
                </a:ext>
              </a:extLst>
            </p:cNvPr>
            <p:cNvSpPr/>
            <p:nvPr/>
          </p:nvSpPr>
          <p:spPr>
            <a:xfrm>
              <a:off x="2803466" y="335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4" name="Freeform 1267">
              <a:extLst>
                <a:ext uri="{FF2B5EF4-FFF2-40B4-BE49-F238E27FC236}">
                  <a16:creationId xmlns:a16="http://schemas.microsoft.com/office/drawing/2014/main" id="{0698F112-EB40-A055-4E4B-191DF318FE76}"/>
                </a:ext>
              </a:extLst>
            </p:cNvPr>
            <p:cNvSpPr/>
            <p:nvPr/>
          </p:nvSpPr>
          <p:spPr>
            <a:xfrm>
              <a:off x="5076766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5" name="Freeform 1268">
              <a:extLst>
                <a:ext uri="{FF2B5EF4-FFF2-40B4-BE49-F238E27FC236}">
                  <a16:creationId xmlns:a16="http://schemas.microsoft.com/office/drawing/2014/main" id="{A262019F-4FE8-30C1-9EFD-4D622246DFE5}"/>
                </a:ext>
              </a:extLst>
            </p:cNvPr>
            <p:cNvSpPr/>
            <p:nvPr/>
          </p:nvSpPr>
          <p:spPr>
            <a:xfrm>
              <a:off x="3587691" y="2442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6" name="Freeform 1269">
              <a:extLst>
                <a:ext uri="{FF2B5EF4-FFF2-40B4-BE49-F238E27FC236}">
                  <a16:creationId xmlns:a16="http://schemas.microsoft.com/office/drawing/2014/main" id="{86E6C254-80FC-CA54-775C-D5FB2D1EFDE5}"/>
                </a:ext>
              </a:extLst>
            </p:cNvPr>
            <p:cNvSpPr/>
            <p:nvPr/>
          </p:nvSpPr>
          <p:spPr>
            <a:xfrm>
              <a:off x="5013266" y="306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7" name="Freeform 1270">
              <a:extLst>
                <a:ext uri="{FF2B5EF4-FFF2-40B4-BE49-F238E27FC236}">
                  <a16:creationId xmlns:a16="http://schemas.microsoft.com/office/drawing/2014/main" id="{BEE938A2-6034-DFD1-949F-887AE1118E32}"/>
                </a:ext>
              </a:extLst>
            </p:cNvPr>
            <p:cNvSpPr/>
            <p:nvPr/>
          </p:nvSpPr>
          <p:spPr>
            <a:xfrm>
              <a:off x="3425766" y="463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8" name="Freeform 1271">
              <a:extLst>
                <a:ext uri="{FF2B5EF4-FFF2-40B4-BE49-F238E27FC236}">
                  <a16:creationId xmlns:a16="http://schemas.microsoft.com/office/drawing/2014/main" id="{D9FC77F4-BA73-54D6-50BF-29F477B2666C}"/>
                </a:ext>
              </a:extLst>
            </p:cNvPr>
            <p:cNvSpPr/>
            <p:nvPr/>
          </p:nvSpPr>
          <p:spPr>
            <a:xfrm>
              <a:off x="5083116" y="3303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9" name="Freeform 1272">
              <a:extLst>
                <a:ext uri="{FF2B5EF4-FFF2-40B4-BE49-F238E27FC236}">
                  <a16:creationId xmlns:a16="http://schemas.microsoft.com/office/drawing/2014/main" id="{A473DA39-9FC0-F1B2-858C-4C6F5AD6E74E}"/>
                </a:ext>
              </a:extLst>
            </p:cNvPr>
            <p:cNvSpPr/>
            <p:nvPr/>
          </p:nvSpPr>
          <p:spPr>
            <a:xfrm>
              <a:off x="5003741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0" name="Freeform 1273">
              <a:extLst>
                <a:ext uri="{FF2B5EF4-FFF2-40B4-BE49-F238E27FC236}">
                  <a16:creationId xmlns:a16="http://schemas.microsoft.com/office/drawing/2014/main" id="{0758FF34-4636-4EDF-AE1C-AF3F7DE2236D}"/>
                </a:ext>
              </a:extLst>
            </p:cNvPr>
            <p:cNvSpPr/>
            <p:nvPr/>
          </p:nvSpPr>
          <p:spPr>
            <a:xfrm>
              <a:off x="4216341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1" name="Freeform 1274">
              <a:extLst>
                <a:ext uri="{FF2B5EF4-FFF2-40B4-BE49-F238E27FC236}">
                  <a16:creationId xmlns:a16="http://schemas.microsoft.com/office/drawing/2014/main" id="{EBBF54E7-5081-741B-A1D0-3ED3AAC5B876}"/>
                </a:ext>
              </a:extLst>
            </p:cNvPr>
            <p:cNvSpPr/>
            <p:nvPr/>
          </p:nvSpPr>
          <p:spPr>
            <a:xfrm>
              <a:off x="5086291" y="378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2" name="Freeform 1275">
              <a:extLst>
                <a:ext uri="{FF2B5EF4-FFF2-40B4-BE49-F238E27FC236}">
                  <a16:creationId xmlns:a16="http://schemas.microsoft.com/office/drawing/2014/main" id="{2838D77D-840F-4931-61C4-5091B29398AC}"/>
                </a:ext>
              </a:extLst>
            </p:cNvPr>
            <p:cNvSpPr/>
            <p:nvPr/>
          </p:nvSpPr>
          <p:spPr>
            <a:xfrm>
              <a:off x="4981516" y="301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3" name="Freeform 1276">
              <a:extLst>
                <a:ext uri="{FF2B5EF4-FFF2-40B4-BE49-F238E27FC236}">
                  <a16:creationId xmlns:a16="http://schemas.microsoft.com/office/drawing/2014/main" id="{DD47349F-51B7-16F8-A1FB-7E7EB7598641}"/>
                </a:ext>
              </a:extLst>
            </p:cNvPr>
            <p:cNvSpPr/>
            <p:nvPr/>
          </p:nvSpPr>
          <p:spPr>
            <a:xfrm>
              <a:off x="2797116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4" name="Freeform 1277">
              <a:extLst>
                <a:ext uri="{FF2B5EF4-FFF2-40B4-BE49-F238E27FC236}">
                  <a16:creationId xmlns:a16="http://schemas.microsoft.com/office/drawing/2014/main" id="{F9AC9AEA-903F-C37C-C64D-763147E06129}"/>
                </a:ext>
              </a:extLst>
            </p:cNvPr>
            <p:cNvSpPr/>
            <p:nvPr/>
          </p:nvSpPr>
          <p:spPr>
            <a:xfrm>
              <a:off x="5022791" y="309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5" name="Freeform 1278">
              <a:extLst>
                <a:ext uri="{FF2B5EF4-FFF2-40B4-BE49-F238E27FC236}">
                  <a16:creationId xmlns:a16="http://schemas.microsoft.com/office/drawing/2014/main" id="{C956B725-FACE-D160-DD88-0AB13D6EFB9E}"/>
                </a:ext>
              </a:extLst>
            </p:cNvPr>
            <p:cNvSpPr/>
            <p:nvPr/>
          </p:nvSpPr>
          <p:spPr>
            <a:xfrm>
              <a:off x="4886266" y="425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6" name="Freeform 1279">
              <a:extLst>
                <a:ext uri="{FF2B5EF4-FFF2-40B4-BE49-F238E27FC236}">
                  <a16:creationId xmlns:a16="http://schemas.microsoft.com/office/drawing/2014/main" id="{883DA5C5-25F2-8084-404C-ED9C0BE00C5E}"/>
                </a:ext>
              </a:extLst>
            </p:cNvPr>
            <p:cNvSpPr/>
            <p:nvPr/>
          </p:nvSpPr>
          <p:spPr>
            <a:xfrm>
              <a:off x="3340041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7" name="Freeform 1280">
              <a:extLst>
                <a:ext uri="{FF2B5EF4-FFF2-40B4-BE49-F238E27FC236}">
                  <a16:creationId xmlns:a16="http://schemas.microsoft.com/office/drawing/2014/main" id="{F99476E3-C193-2359-D082-492DEF751040}"/>
                </a:ext>
              </a:extLst>
            </p:cNvPr>
            <p:cNvSpPr/>
            <p:nvPr/>
          </p:nvSpPr>
          <p:spPr>
            <a:xfrm>
              <a:off x="2984441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8" name="Freeform 1281">
              <a:extLst>
                <a:ext uri="{FF2B5EF4-FFF2-40B4-BE49-F238E27FC236}">
                  <a16:creationId xmlns:a16="http://schemas.microsoft.com/office/drawing/2014/main" id="{FC398AB9-05AC-6336-A2DD-87F09F4771E0}"/>
                </a:ext>
              </a:extLst>
            </p:cNvPr>
            <p:cNvSpPr/>
            <p:nvPr/>
          </p:nvSpPr>
          <p:spPr>
            <a:xfrm>
              <a:off x="4768791" y="433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9" name="Freeform 1282">
              <a:extLst>
                <a:ext uri="{FF2B5EF4-FFF2-40B4-BE49-F238E27FC236}">
                  <a16:creationId xmlns:a16="http://schemas.microsoft.com/office/drawing/2014/main" id="{F5710FDA-F99A-CB17-00D7-FB3C4A54B139}"/>
                </a:ext>
              </a:extLst>
            </p:cNvPr>
            <p:cNvSpPr/>
            <p:nvPr/>
          </p:nvSpPr>
          <p:spPr>
            <a:xfrm>
              <a:off x="2727266" y="384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0" name="Freeform 1283">
              <a:extLst>
                <a:ext uri="{FF2B5EF4-FFF2-40B4-BE49-F238E27FC236}">
                  <a16:creationId xmlns:a16="http://schemas.microsoft.com/office/drawing/2014/main" id="{95D60408-934D-BC7C-799B-FC142F9FA2BF}"/>
                </a:ext>
              </a:extLst>
            </p:cNvPr>
            <p:cNvSpPr/>
            <p:nvPr/>
          </p:nvSpPr>
          <p:spPr>
            <a:xfrm>
              <a:off x="4797366" y="429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1" name="Freeform 1284">
              <a:extLst>
                <a:ext uri="{FF2B5EF4-FFF2-40B4-BE49-F238E27FC236}">
                  <a16:creationId xmlns:a16="http://schemas.microsoft.com/office/drawing/2014/main" id="{BEAF663D-F486-C742-DD77-07FFC621F42A}"/>
                </a:ext>
              </a:extLst>
            </p:cNvPr>
            <p:cNvSpPr/>
            <p:nvPr/>
          </p:nvSpPr>
          <p:spPr>
            <a:xfrm>
              <a:off x="4844991" y="2858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2" name="Freeform 1285">
              <a:extLst>
                <a:ext uri="{FF2B5EF4-FFF2-40B4-BE49-F238E27FC236}">
                  <a16:creationId xmlns:a16="http://schemas.microsoft.com/office/drawing/2014/main" id="{3FD9769B-E26B-D044-63B7-D4EE8309C59D}"/>
                </a:ext>
              </a:extLst>
            </p:cNvPr>
            <p:cNvSpPr/>
            <p:nvPr/>
          </p:nvSpPr>
          <p:spPr>
            <a:xfrm>
              <a:off x="2692341" y="362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3" name="Freeform 1286">
              <a:extLst>
                <a:ext uri="{FF2B5EF4-FFF2-40B4-BE49-F238E27FC236}">
                  <a16:creationId xmlns:a16="http://schemas.microsoft.com/office/drawing/2014/main" id="{F041CD7B-6241-60EE-46F3-56560AEBDB4E}"/>
                </a:ext>
              </a:extLst>
            </p:cNvPr>
            <p:cNvSpPr/>
            <p:nvPr/>
          </p:nvSpPr>
          <p:spPr>
            <a:xfrm>
              <a:off x="3416241" y="465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4" name="Freeform 1287">
              <a:extLst>
                <a:ext uri="{FF2B5EF4-FFF2-40B4-BE49-F238E27FC236}">
                  <a16:creationId xmlns:a16="http://schemas.microsoft.com/office/drawing/2014/main" id="{DC3B4470-4E14-96E5-B0D5-8DE3B24BDE5A}"/>
                </a:ext>
              </a:extLst>
            </p:cNvPr>
            <p:cNvSpPr/>
            <p:nvPr/>
          </p:nvSpPr>
          <p:spPr>
            <a:xfrm>
              <a:off x="4597341" y="260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5" name="Freeform 1288">
              <a:extLst>
                <a:ext uri="{FF2B5EF4-FFF2-40B4-BE49-F238E27FC236}">
                  <a16:creationId xmlns:a16="http://schemas.microsoft.com/office/drawing/2014/main" id="{44BE4E28-14B8-F14A-A0B8-022D4ADA9291}"/>
                </a:ext>
              </a:extLst>
            </p:cNvPr>
            <p:cNvSpPr/>
            <p:nvPr/>
          </p:nvSpPr>
          <p:spPr>
            <a:xfrm>
              <a:off x="4848166" y="4233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6" name="Freeform 1289">
              <a:extLst>
                <a:ext uri="{FF2B5EF4-FFF2-40B4-BE49-F238E27FC236}">
                  <a16:creationId xmlns:a16="http://schemas.microsoft.com/office/drawing/2014/main" id="{3FC3E6E2-103E-0299-A3EB-18B043076C3B}"/>
                </a:ext>
              </a:extLst>
            </p:cNvPr>
            <p:cNvSpPr/>
            <p:nvPr/>
          </p:nvSpPr>
          <p:spPr>
            <a:xfrm>
              <a:off x="3838516" y="4741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7" name="Freeform 1290">
              <a:extLst>
                <a:ext uri="{FF2B5EF4-FFF2-40B4-BE49-F238E27FC236}">
                  <a16:creationId xmlns:a16="http://schemas.microsoft.com/office/drawing/2014/main" id="{A535E1C6-2901-844D-C9FB-D0668D8E2A15}"/>
                </a:ext>
              </a:extLst>
            </p:cNvPr>
            <p:cNvSpPr/>
            <p:nvPr/>
          </p:nvSpPr>
          <p:spPr>
            <a:xfrm>
              <a:off x="3197166" y="258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8" name="Freeform 1291">
              <a:extLst>
                <a:ext uri="{FF2B5EF4-FFF2-40B4-BE49-F238E27FC236}">
                  <a16:creationId xmlns:a16="http://schemas.microsoft.com/office/drawing/2014/main" id="{E8057CC9-F24F-C7F3-AB96-71E4636013F1}"/>
                </a:ext>
              </a:extLst>
            </p:cNvPr>
            <p:cNvSpPr/>
            <p:nvPr/>
          </p:nvSpPr>
          <p:spPr>
            <a:xfrm>
              <a:off x="2854266" y="415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9" name="Freeform 1292">
              <a:extLst>
                <a:ext uri="{FF2B5EF4-FFF2-40B4-BE49-F238E27FC236}">
                  <a16:creationId xmlns:a16="http://schemas.microsoft.com/office/drawing/2014/main" id="{D16AAB30-01A8-05CA-51C7-C1B6A24F1B7C}"/>
                </a:ext>
              </a:extLst>
            </p:cNvPr>
            <p:cNvSpPr/>
            <p:nvPr/>
          </p:nvSpPr>
          <p:spPr>
            <a:xfrm>
              <a:off x="2768541" y="314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0" name="Freeform 1293">
              <a:extLst>
                <a:ext uri="{FF2B5EF4-FFF2-40B4-BE49-F238E27FC236}">
                  <a16:creationId xmlns:a16="http://schemas.microsoft.com/office/drawing/2014/main" id="{B3AE558B-2C9F-9277-E151-C3BFEC9D70A7}"/>
                </a:ext>
              </a:extLst>
            </p:cNvPr>
            <p:cNvSpPr/>
            <p:nvPr/>
          </p:nvSpPr>
          <p:spPr>
            <a:xfrm>
              <a:off x="2644716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1" name="Freeform 1294">
              <a:extLst>
                <a:ext uri="{FF2B5EF4-FFF2-40B4-BE49-F238E27FC236}">
                  <a16:creationId xmlns:a16="http://schemas.microsoft.com/office/drawing/2014/main" id="{CB067360-6C2E-75EF-755A-9CFF404C43DB}"/>
                </a:ext>
              </a:extLst>
            </p:cNvPr>
            <p:cNvSpPr/>
            <p:nvPr/>
          </p:nvSpPr>
          <p:spPr>
            <a:xfrm>
              <a:off x="2651066" y="347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2" name="Freeform 1295">
              <a:extLst>
                <a:ext uri="{FF2B5EF4-FFF2-40B4-BE49-F238E27FC236}">
                  <a16:creationId xmlns:a16="http://schemas.microsoft.com/office/drawing/2014/main" id="{722B6A48-4500-60A8-5E2B-84D89FDD2808}"/>
                </a:ext>
              </a:extLst>
            </p:cNvPr>
            <p:cNvSpPr/>
            <p:nvPr/>
          </p:nvSpPr>
          <p:spPr>
            <a:xfrm>
              <a:off x="3860741" y="237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3" name="Freeform 1296">
              <a:extLst>
                <a:ext uri="{FF2B5EF4-FFF2-40B4-BE49-F238E27FC236}">
                  <a16:creationId xmlns:a16="http://schemas.microsoft.com/office/drawing/2014/main" id="{72DEBEAF-B96D-34CF-ABF9-31DB19A2601D}"/>
                </a:ext>
              </a:extLst>
            </p:cNvPr>
            <p:cNvSpPr/>
            <p:nvPr/>
          </p:nvSpPr>
          <p:spPr>
            <a:xfrm>
              <a:off x="2886016" y="284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4" name="Freeform 1297">
              <a:extLst>
                <a:ext uri="{FF2B5EF4-FFF2-40B4-BE49-F238E27FC236}">
                  <a16:creationId xmlns:a16="http://schemas.microsoft.com/office/drawing/2014/main" id="{8BC50472-EEB6-867C-8356-BB8EDB4C2EAB}"/>
                </a:ext>
              </a:extLst>
            </p:cNvPr>
            <p:cNvSpPr/>
            <p:nvPr/>
          </p:nvSpPr>
          <p:spPr>
            <a:xfrm>
              <a:off x="3536891" y="470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5" name="Freeform 1298">
              <a:extLst>
                <a:ext uri="{FF2B5EF4-FFF2-40B4-BE49-F238E27FC236}">
                  <a16:creationId xmlns:a16="http://schemas.microsoft.com/office/drawing/2014/main" id="{494860EB-78E3-DFA1-6B21-E159751072D0}"/>
                </a:ext>
              </a:extLst>
            </p:cNvPr>
            <p:cNvSpPr/>
            <p:nvPr/>
          </p:nvSpPr>
          <p:spPr>
            <a:xfrm>
              <a:off x="3003491" y="271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6" name="Freeform 1299">
              <a:extLst>
                <a:ext uri="{FF2B5EF4-FFF2-40B4-BE49-F238E27FC236}">
                  <a16:creationId xmlns:a16="http://schemas.microsoft.com/office/drawing/2014/main" id="{2389D270-D7D0-AFA2-F178-35C7A0BA366E}"/>
                </a:ext>
              </a:extLst>
            </p:cNvPr>
            <p:cNvSpPr/>
            <p:nvPr/>
          </p:nvSpPr>
          <p:spPr>
            <a:xfrm>
              <a:off x="5016441" y="356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7" name="Freeform 1300">
              <a:extLst>
                <a:ext uri="{FF2B5EF4-FFF2-40B4-BE49-F238E27FC236}">
                  <a16:creationId xmlns:a16="http://schemas.microsoft.com/office/drawing/2014/main" id="{A2BA1936-15E3-9ADA-92F9-DF833C2D33B3}"/>
                </a:ext>
              </a:extLst>
            </p:cNvPr>
            <p:cNvSpPr/>
            <p:nvPr/>
          </p:nvSpPr>
          <p:spPr>
            <a:xfrm>
              <a:off x="2647891" y="340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8" name="Freeform 1301">
              <a:extLst>
                <a:ext uri="{FF2B5EF4-FFF2-40B4-BE49-F238E27FC236}">
                  <a16:creationId xmlns:a16="http://schemas.microsoft.com/office/drawing/2014/main" id="{02AB79E2-50AD-2C63-8D7F-0B74B01A7B19}"/>
                </a:ext>
              </a:extLst>
            </p:cNvPr>
            <p:cNvSpPr/>
            <p:nvPr/>
          </p:nvSpPr>
          <p:spPr>
            <a:xfrm>
              <a:off x="4013141" y="471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9" name="Freeform 1302">
              <a:extLst>
                <a:ext uri="{FF2B5EF4-FFF2-40B4-BE49-F238E27FC236}">
                  <a16:creationId xmlns:a16="http://schemas.microsoft.com/office/drawing/2014/main" id="{38D29F99-20EA-57CE-A136-CCDB8B637613}"/>
                </a:ext>
              </a:extLst>
            </p:cNvPr>
            <p:cNvSpPr/>
            <p:nvPr/>
          </p:nvSpPr>
          <p:spPr>
            <a:xfrm>
              <a:off x="4219516" y="243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0" name="Freeform 1303">
              <a:extLst>
                <a:ext uri="{FF2B5EF4-FFF2-40B4-BE49-F238E27FC236}">
                  <a16:creationId xmlns:a16="http://schemas.microsoft.com/office/drawing/2014/main" id="{815666D8-1E52-ED2F-F187-F592F8C10F7D}"/>
                </a:ext>
              </a:extLst>
            </p:cNvPr>
            <p:cNvSpPr/>
            <p:nvPr/>
          </p:nvSpPr>
          <p:spPr>
            <a:xfrm>
              <a:off x="4622741" y="266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1" name="Freeform 1304">
              <a:extLst>
                <a:ext uri="{FF2B5EF4-FFF2-40B4-BE49-F238E27FC236}">
                  <a16:creationId xmlns:a16="http://schemas.microsoft.com/office/drawing/2014/main" id="{FBEC1CB7-C942-F592-ADC4-E0F79A05753B}"/>
                </a:ext>
              </a:extLst>
            </p:cNvPr>
            <p:cNvSpPr/>
            <p:nvPr/>
          </p:nvSpPr>
          <p:spPr>
            <a:xfrm>
              <a:off x="4952941" y="317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2" name="Freeform 1305">
              <a:extLst>
                <a:ext uri="{FF2B5EF4-FFF2-40B4-BE49-F238E27FC236}">
                  <a16:creationId xmlns:a16="http://schemas.microsoft.com/office/drawing/2014/main" id="{A70E0353-B8A8-ED3D-8A29-2ECD16E9B570}"/>
                </a:ext>
              </a:extLst>
            </p:cNvPr>
            <p:cNvSpPr/>
            <p:nvPr/>
          </p:nvSpPr>
          <p:spPr>
            <a:xfrm>
              <a:off x="3555941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3" name="Freeform 1306">
              <a:extLst>
                <a:ext uri="{FF2B5EF4-FFF2-40B4-BE49-F238E27FC236}">
                  <a16:creationId xmlns:a16="http://schemas.microsoft.com/office/drawing/2014/main" id="{F41B318B-5897-866A-9031-340EB7CCFAD8}"/>
                </a:ext>
              </a:extLst>
            </p:cNvPr>
            <p:cNvSpPr/>
            <p:nvPr/>
          </p:nvSpPr>
          <p:spPr>
            <a:xfrm>
              <a:off x="2819341" y="284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4" name="Freeform 1307">
              <a:extLst>
                <a:ext uri="{FF2B5EF4-FFF2-40B4-BE49-F238E27FC236}">
                  <a16:creationId xmlns:a16="http://schemas.microsoft.com/office/drawing/2014/main" id="{E855ED2F-2DED-1CD3-AC44-5C08D6370AF6}"/>
                </a:ext>
              </a:extLst>
            </p:cNvPr>
            <p:cNvSpPr/>
            <p:nvPr/>
          </p:nvSpPr>
          <p:spPr>
            <a:xfrm>
              <a:off x="2854266" y="280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5" name="Freeform 1308">
              <a:extLst>
                <a:ext uri="{FF2B5EF4-FFF2-40B4-BE49-F238E27FC236}">
                  <a16:creationId xmlns:a16="http://schemas.microsoft.com/office/drawing/2014/main" id="{2136A598-768D-C0E6-908E-DBF4CAEB2962}"/>
                </a:ext>
              </a:extLst>
            </p:cNvPr>
            <p:cNvSpPr/>
            <p:nvPr/>
          </p:nvSpPr>
          <p:spPr>
            <a:xfrm>
              <a:off x="4829116" y="411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6" name="Freeform 1309">
              <a:extLst>
                <a:ext uri="{FF2B5EF4-FFF2-40B4-BE49-F238E27FC236}">
                  <a16:creationId xmlns:a16="http://schemas.microsoft.com/office/drawing/2014/main" id="{11B122C4-8180-8547-3479-87E0AF63F3F2}"/>
                </a:ext>
              </a:extLst>
            </p:cNvPr>
            <p:cNvSpPr/>
            <p:nvPr/>
          </p:nvSpPr>
          <p:spPr>
            <a:xfrm>
              <a:off x="4260791" y="247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7" name="Freeform 1310">
              <a:extLst>
                <a:ext uri="{FF2B5EF4-FFF2-40B4-BE49-F238E27FC236}">
                  <a16:creationId xmlns:a16="http://schemas.microsoft.com/office/drawing/2014/main" id="{548EA0EA-514D-F7F0-E997-EE16326BE269}"/>
                </a:ext>
              </a:extLst>
            </p:cNvPr>
            <p:cNvSpPr/>
            <p:nvPr/>
          </p:nvSpPr>
          <p:spPr>
            <a:xfrm>
              <a:off x="2638366" y="388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8" name="Freeform 1311">
              <a:extLst>
                <a:ext uri="{FF2B5EF4-FFF2-40B4-BE49-F238E27FC236}">
                  <a16:creationId xmlns:a16="http://schemas.microsoft.com/office/drawing/2014/main" id="{C52395F9-903E-B77A-E802-606733143768}"/>
                </a:ext>
              </a:extLst>
            </p:cNvPr>
            <p:cNvSpPr/>
            <p:nvPr/>
          </p:nvSpPr>
          <p:spPr>
            <a:xfrm>
              <a:off x="4965641" y="368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9" name="Freeform 1312">
              <a:extLst>
                <a:ext uri="{FF2B5EF4-FFF2-40B4-BE49-F238E27FC236}">
                  <a16:creationId xmlns:a16="http://schemas.microsoft.com/office/drawing/2014/main" id="{3DDC83A1-D473-F64E-70A9-1976A1213F63}"/>
                </a:ext>
              </a:extLst>
            </p:cNvPr>
            <p:cNvSpPr/>
            <p:nvPr/>
          </p:nvSpPr>
          <p:spPr>
            <a:xfrm>
              <a:off x="4076641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0" name="Freeform 1313">
              <a:extLst>
                <a:ext uri="{FF2B5EF4-FFF2-40B4-BE49-F238E27FC236}">
                  <a16:creationId xmlns:a16="http://schemas.microsoft.com/office/drawing/2014/main" id="{0A59C12B-8BE7-CB32-ADB5-18DF88B67A8E}"/>
                </a:ext>
              </a:extLst>
            </p:cNvPr>
            <p:cNvSpPr/>
            <p:nvPr/>
          </p:nvSpPr>
          <p:spPr>
            <a:xfrm>
              <a:off x="4756091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1" name="Freeform 1314">
              <a:extLst>
                <a:ext uri="{FF2B5EF4-FFF2-40B4-BE49-F238E27FC236}">
                  <a16:creationId xmlns:a16="http://schemas.microsoft.com/office/drawing/2014/main" id="{A8F27933-9207-B549-8F26-56748ECFC9F2}"/>
                </a:ext>
              </a:extLst>
            </p:cNvPr>
            <p:cNvSpPr/>
            <p:nvPr/>
          </p:nvSpPr>
          <p:spPr>
            <a:xfrm>
              <a:off x="2619316" y="378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2" name="Freeform 1315">
              <a:extLst>
                <a:ext uri="{FF2B5EF4-FFF2-40B4-BE49-F238E27FC236}">
                  <a16:creationId xmlns:a16="http://schemas.microsoft.com/office/drawing/2014/main" id="{A52D5DA6-5D33-9460-99C0-9D54D30D292C}"/>
                </a:ext>
              </a:extLst>
            </p:cNvPr>
            <p:cNvSpPr/>
            <p:nvPr/>
          </p:nvSpPr>
          <p:spPr>
            <a:xfrm>
              <a:off x="2692341" y="400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3" name="Freeform 1316">
              <a:extLst>
                <a:ext uri="{FF2B5EF4-FFF2-40B4-BE49-F238E27FC236}">
                  <a16:creationId xmlns:a16="http://schemas.microsoft.com/office/drawing/2014/main" id="{99FC9D8D-A427-138A-C9F7-C0F156117A42}"/>
                </a:ext>
              </a:extLst>
            </p:cNvPr>
            <p:cNvSpPr/>
            <p:nvPr/>
          </p:nvSpPr>
          <p:spPr>
            <a:xfrm>
              <a:off x="4825941" y="299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4" name="Freeform 1317">
              <a:extLst>
                <a:ext uri="{FF2B5EF4-FFF2-40B4-BE49-F238E27FC236}">
                  <a16:creationId xmlns:a16="http://schemas.microsoft.com/office/drawing/2014/main" id="{E1E6BBE7-A4A9-E9BB-F3B5-C4EE11911E69}"/>
                </a:ext>
              </a:extLst>
            </p:cNvPr>
            <p:cNvSpPr/>
            <p:nvPr/>
          </p:nvSpPr>
          <p:spPr>
            <a:xfrm>
              <a:off x="4911666" y="363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5" name="Freeform 1318">
              <a:extLst>
                <a:ext uri="{FF2B5EF4-FFF2-40B4-BE49-F238E27FC236}">
                  <a16:creationId xmlns:a16="http://schemas.microsoft.com/office/drawing/2014/main" id="{6F50FFF9-CAEB-F717-D3CB-54FEEF6113B9}"/>
                </a:ext>
              </a:extLst>
            </p:cNvPr>
            <p:cNvSpPr/>
            <p:nvPr/>
          </p:nvSpPr>
          <p:spPr>
            <a:xfrm>
              <a:off x="3409891" y="469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6" name="Freeform 1319">
              <a:extLst>
                <a:ext uri="{FF2B5EF4-FFF2-40B4-BE49-F238E27FC236}">
                  <a16:creationId xmlns:a16="http://schemas.microsoft.com/office/drawing/2014/main" id="{B7463B03-C05C-FBBF-0AF7-FB908E142856}"/>
                </a:ext>
              </a:extLst>
            </p:cNvPr>
            <p:cNvSpPr/>
            <p:nvPr/>
          </p:nvSpPr>
          <p:spPr>
            <a:xfrm>
              <a:off x="4911666" y="368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7" name="Freeform 1320">
              <a:extLst>
                <a:ext uri="{FF2B5EF4-FFF2-40B4-BE49-F238E27FC236}">
                  <a16:creationId xmlns:a16="http://schemas.microsoft.com/office/drawing/2014/main" id="{2624F257-A32A-2F95-92E3-2F03A9DF42E7}"/>
                </a:ext>
              </a:extLst>
            </p:cNvPr>
            <p:cNvSpPr/>
            <p:nvPr/>
          </p:nvSpPr>
          <p:spPr>
            <a:xfrm>
              <a:off x="4873566" y="323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8" name="Freeform 1321">
              <a:extLst>
                <a:ext uri="{FF2B5EF4-FFF2-40B4-BE49-F238E27FC236}">
                  <a16:creationId xmlns:a16="http://schemas.microsoft.com/office/drawing/2014/main" id="{65C6D35C-050F-DD03-9736-19DA97C63167}"/>
                </a:ext>
              </a:extLst>
            </p:cNvPr>
            <p:cNvSpPr/>
            <p:nvPr/>
          </p:nvSpPr>
          <p:spPr>
            <a:xfrm>
              <a:off x="4270316" y="460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9" name="Freeform 1322">
              <a:extLst>
                <a:ext uri="{FF2B5EF4-FFF2-40B4-BE49-F238E27FC236}">
                  <a16:creationId xmlns:a16="http://schemas.microsoft.com/office/drawing/2014/main" id="{8925CBCE-A28D-A701-257B-AB1D59340C8E}"/>
                </a:ext>
              </a:extLst>
            </p:cNvPr>
            <p:cNvSpPr/>
            <p:nvPr/>
          </p:nvSpPr>
          <p:spPr>
            <a:xfrm>
              <a:off x="2965391" y="445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0" name="Freeform 1323">
              <a:extLst>
                <a:ext uri="{FF2B5EF4-FFF2-40B4-BE49-F238E27FC236}">
                  <a16:creationId xmlns:a16="http://schemas.microsoft.com/office/drawing/2014/main" id="{82AFEFC9-3534-8D6F-5EDF-DB05A5C4A110}"/>
                </a:ext>
              </a:extLst>
            </p:cNvPr>
            <p:cNvSpPr/>
            <p:nvPr/>
          </p:nvSpPr>
          <p:spPr>
            <a:xfrm>
              <a:off x="4822766" y="401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1" name="Freeform 1324">
              <a:extLst>
                <a:ext uri="{FF2B5EF4-FFF2-40B4-BE49-F238E27FC236}">
                  <a16:creationId xmlns:a16="http://schemas.microsoft.com/office/drawing/2014/main" id="{5439469D-CC0B-0F37-F37E-35F858B14C5A}"/>
                </a:ext>
              </a:extLst>
            </p:cNvPr>
            <p:cNvSpPr/>
            <p:nvPr/>
          </p:nvSpPr>
          <p:spPr>
            <a:xfrm>
              <a:off x="4864041" y="319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2" name="Freeform 1325">
              <a:extLst>
                <a:ext uri="{FF2B5EF4-FFF2-40B4-BE49-F238E27FC236}">
                  <a16:creationId xmlns:a16="http://schemas.microsoft.com/office/drawing/2014/main" id="{41EAA057-6D2A-3FE1-68AD-849C5DC5230C}"/>
                </a:ext>
              </a:extLst>
            </p:cNvPr>
            <p:cNvSpPr/>
            <p:nvPr/>
          </p:nvSpPr>
          <p:spPr>
            <a:xfrm>
              <a:off x="4683066" y="472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3" name="Freeform 1326">
              <a:extLst>
                <a:ext uri="{FF2B5EF4-FFF2-40B4-BE49-F238E27FC236}">
                  <a16:creationId xmlns:a16="http://schemas.microsoft.com/office/drawing/2014/main" id="{3C2C3562-5CA0-CC9E-56F6-E2D060C9FE65}"/>
                </a:ext>
              </a:extLst>
            </p:cNvPr>
            <p:cNvSpPr/>
            <p:nvPr/>
          </p:nvSpPr>
          <p:spPr>
            <a:xfrm>
              <a:off x="4492566" y="474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4" name="Freeform 1327">
              <a:extLst>
                <a:ext uri="{FF2B5EF4-FFF2-40B4-BE49-F238E27FC236}">
                  <a16:creationId xmlns:a16="http://schemas.microsoft.com/office/drawing/2014/main" id="{C36B53BA-9CAC-C3AC-6FEE-E7C2A155E589}"/>
                </a:ext>
              </a:extLst>
            </p:cNvPr>
            <p:cNvSpPr/>
            <p:nvPr/>
          </p:nvSpPr>
          <p:spPr>
            <a:xfrm>
              <a:off x="5635566" y="396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5" name="Freeform 1328">
              <a:extLst>
                <a:ext uri="{FF2B5EF4-FFF2-40B4-BE49-F238E27FC236}">
                  <a16:creationId xmlns:a16="http://schemas.microsoft.com/office/drawing/2014/main" id="{2E328258-DFEA-F8C9-ECA9-58FD935313A8}"/>
                </a:ext>
              </a:extLst>
            </p:cNvPr>
            <p:cNvSpPr/>
            <p:nvPr/>
          </p:nvSpPr>
          <p:spPr>
            <a:xfrm>
              <a:off x="5619691" y="3090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6" name="Freeform 1329">
              <a:extLst>
                <a:ext uri="{FF2B5EF4-FFF2-40B4-BE49-F238E27FC236}">
                  <a16:creationId xmlns:a16="http://schemas.microsoft.com/office/drawing/2014/main" id="{8A07F4B7-F074-4D85-D1D8-01D3495EEE6F}"/>
                </a:ext>
              </a:extLst>
            </p:cNvPr>
            <p:cNvSpPr/>
            <p:nvPr/>
          </p:nvSpPr>
          <p:spPr>
            <a:xfrm>
              <a:off x="5705416" y="355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7" name="Freeform 1330">
              <a:extLst>
                <a:ext uri="{FF2B5EF4-FFF2-40B4-BE49-F238E27FC236}">
                  <a16:creationId xmlns:a16="http://schemas.microsoft.com/office/drawing/2014/main" id="{7A4B284A-C284-745E-6D4F-13CFBA9178A8}"/>
                </a:ext>
              </a:extLst>
            </p:cNvPr>
            <p:cNvSpPr/>
            <p:nvPr/>
          </p:nvSpPr>
          <p:spPr>
            <a:xfrm>
              <a:off x="3336866" y="343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8" name="Freeform 1331">
              <a:extLst>
                <a:ext uri="{FF2B5EF4-FFF2-40B4-BE49-F238E27FC236}">
                  <a16:creationId xmlns:a16="http://schemas.microsoft.com/office/drawing/2014/main" id="{1EAA69A9-6244-BAD1-72A7-48CD877339E2}"/>
                </a:ext>
              </a:extLst>
            </p:cNvPr>
            <p:cNvSpPr/>
            <p:nvPr/>
          </p:nvSpPr>
          <p:spPr>
            <a:xfrm>
              <a:off x="3473391" y="410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9" name="Freeform 1332">
              <a:extLst>
                <a:ext uri="{FF2B5EF4-FFF2-40B4-BE49-F238E27FC236}">
                  <a16:creationId xmlns:a16="http://schemas.microsoft.com/office/drawing/2014/main" id="{046C2340-8177-79C0-7337-7517D72F572B}"/>
                </a:ext>
              </a:extLst>
            </p:cNvPr>
            <p:cNvSpPr/>
            <p:nvPr/>
          </p:nvSpPr>
          <p:spPr>
            <a:xfrm>
              <a:off x="5692716" y="338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0" name="Freeform 1333">
              <a:extLst>
                <a:ext uri="{FF2B5EF4-FFF2-40B4-BE49-F238E27FC236}">
                  <a16:creationId xmlns:a16="http://schemas.microsoft.com/office/drawing/2014/main" id="{95EAB262-C4A1-EE7C-A51F-6B7F86DA852B}"/>
                </a:ext>
              </a:extLst>
            </p:cNvPr>
            <p:cNvSpPr/>
            <p:nvPr/>
          </p:nvSpPr>
          <p:spPr>
            <a:xfrm>
              <a:off x="5524441" y="4179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1" name="Freeform 1334">
              <a:extLst>
                <a:ext uri="{FF2B5EF4-FFF2-40B4-BE49-F238E27FC236}">
                  <a16:creationId xmlns:a16="http://schemas.microsoft.com/office/drawing/2014/main" id="{C3A546DC-6A14-566F-AB4A-F17A84D7A187}"/>
                </a:ext>
              </a:extLst>
            </p:cNvPr>
            <p:cNvSpPr/>
            <p:nvPr/>
          </p:nvSpPr>
          <p:spPr>
            <a:xfrm>
              <a:off x="3343216" y="368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2" name="Freeform 1335">
              <a:extLst>
                <a:ext uri="{FF2B5EF4-FFF2-40B4-BE49-F238E27FC236}">
                  <a16:creationId xmlns:a16="http://schemas.microsoft.com/office/drawing/2014/main" id="{01E0E71E-63CA-8AB2-7038-FAFDC36FFA3B}"/>
                </a:ext>
              </a:extLst>
            </p:cNvPr>
            <p:cNvSpPr/>
            <p:nvPr/>
          </p:nvSpPr>
          <p:spPr>
            <a:xfrm>
              <a:off x="3670241" y="272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3" name="Freeform 1336">
              <a:extLst>
                <a:ext uri="{FF2B5EF4-FFF2-40B4-BE49-F238E27FC236}">
                  <a16:creationId xmlns:a16="http://schemas.microsoft.com/office/drawing/2014/main" id="{454C3302-2487-F488-FD87-03E6C4979F26}"/>
                </a:ext>
              </a:extLst>
            </p:cNvPr>
            <p:cNvSpPr/>
            <p:nvPr/>
          </p:nvSpPr>
          <p:spPr>
            <a:xfrm>
              <a:off x="5613341" y="311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4" name="Freeform 1337">
              <a:extLst>
                <a:ext uri="{FF2B5EF4-FFF2-40B4-BE49-F238E27FC236}">
                  <a16:creationId xmlns:a16="http://schemas.microsoft.com/office/drawing/2014/main" id="{F370D5D1-9E23-4660-5BBA-F66FBEF01C4C}"/>
                </a:ext>
              </a:extLst>
            </p:cNvPr>
            <p:cNvSpPr/>
            <p:nvPr/>
          </p:nvSpPr>
          <p:spPr>
            <a:xfrm>
              <a:off x="4498916" y="237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5" name="Freeform 1338">
              <a:extLst>
                <a:ext uri="{FF2B5EF4-FFF2-40B4-BE49-F238E27FC236}">
                  <a16:creationId xmlns:a16="http://schemas.microsoft.com/office/drawing/2014/main" id="{F007BAED-CFDF-5A11-72B2-DC0A54A82014}"/>
                </a:ext>
              </a:extLst>
            </p:cNvPr>
            <p:cNvSpPr/>
            <p:nvPr/>
          </p:nvSpPr>
          <p:spPr>
            <a:xfrm>
              <a:off x="5257741" y="266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6" name="Freeform 1339">
              <a:extLst>
                <a:ext uri="{FF2B5EF4-FFF2-40B4-BE49-F238E27FC236}">
                  <a16:creationId xmlns:a16="http://schemas.microsoft.com/office/drawing/2014/main" id="{1A578B3A-EB62-653E-3DAD-C2ABF84B9205}"/>
                </a:ext>
              </a:extLst>
            </p:cNvPr>
            <p:cNvSpPr/>
            <p:nvPr/>
          </p:nvSpPr>
          <p:spPr>
            <a:xfrm>
              <a:off x="5641916" y="3363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7" name="Freeform 1340">
              <a:extLst>
                <a:ext uri="{FF2B5EF4-FFF2-40B4-BE49-F238E27FC236}">
                  <a16:creationId xmlns:a16="http://schemas.microsoft.com/office/drawing/2014/main" id="{802F6A94-3E43-E46C-EA23-2F4CB552D89B}"/>
                </a:ext>
              </a:extLst>
            </p:cNvPr>
            <p:cNvSpPr/>
            <p:nvPr/>
          </p:nvSpPr>
          <p:spPr>
            <a:xfrm>
              <a:off x="5019616" y="460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8" name="Freeform 1341">
              <a:extLst>
                <a:ext uri="{FF2B5EF4-FFF2-40B4-BE49-F238E27FC236}">
                  <a16:creationId xmlns:a16="http://schemas.microsoft.com/office/drawing/2014/main" id="{99AB3C71-415C-A0DA-B348-1D889DDA0965}"/>
                </a:ext>
              </a:extLst>
            </p:cNvPr>
            <p:cNvSpPr/>
            <p:nvPr/>
          </p:nvSpPr>
          <p:spPr>
            <a:xfrm>
              <a:off x="3876616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9" name="Freeform 1342">
              <a:extLst>
                <a:ext uri="{FF2B5EF4-FFF2-40B4-BE49-F238E27FC236}">
                  <a16:creationId xmlns:a16="http://schemas.microsoft.com/office/drawing/2014/main" id="{8373C352-99ED-58A7-1CB1-B8106FB86962}"/>
                </a:ext>
              </a:extLst>
            </p:cNvPr>
            <p:cNvSpPr/>
            <p:nvPr/>
          </p:nvSpPr>
          <p:spPr>
            <a:xfrm>
              <a:off x="3447991" y="296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0" name="Freeform 1343">
              <a:extLst>
                <a:ext uri="{FF2B5EF4-FFF2-40B4-BE49-F238E27FC236}">
                  <a16:creationId xmlns:a16="http://schemas.microsoft.com/office/drawing/2014/main" id="{2A682B30-58BD-A737-B45C-73C4CB10EB51}"/>
                </a:ext>
              </a:extLst>
            </p:cNvPr>
            <p:cNvSpPr/>
            <p:nvPr/>
          </p:nvSpPr>
          <p:spPr>
            <a:xfrm>
              <a:off x="3320991" y="383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1" name="Freeform 1344">
              <a:extLst>
                <a:ext uri="{FF2B5EF4-FFF2-40B4-BE49-F238E27FC236}">
                  <a16:creationId xmlns:a16="http://schemas.microsoft.com/office/drawing/2014/main" id="{E0D26718-365C-88A6-7A24-EB5018CBEA6D}"/>
                </a:ext>
              </a:extLst>
            </p:cNvPr>
            <p:cNvSpPr/>
            <p:nvPr/>
          </p:nvSpPr>
          <p:spPr>
            <a:xfrm>
              <a:off x="5076766" y="254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2" name="Freeform 1345">
              <a:extLst>
                <a:ext uri="{FF2B5EF4-FFF2-40B4-BE49-F238E27FC236}">
                  <a16:creationId xmlns:a16="http://schemas.microsoft.com/office/drawing/2014/main" id="{300907A6-8D2C-65B1-CCF8-973E9A23BF15}"/>
                </a:ext>
              </a:extLst>
            </p:cNvPr>
            <p:cNvSpPr/>
            <p:nvPr/>
          </p:nvSpPr>
          <p:spPr>
            <a:xfrm>
              <a:off x="3489266" y="289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3" name="Freeform 1346">
              <a:extLst>
                <a:ext uri="{FF2B5EF4-FFF2-40B4-BE49-F238E27FC236}">
                  <a16:creationId xmlns:a16="http://schemas.microsoft.com/office/drawing/2014/main" id="{0FB73767-43EA-8BFE-E19B-4EC9B0043443}"/>
                </a:ext>
              </a:extLst>
            </p:cNvPr>
            <p:cNvSpPr/>
            <p:nvPr/>
          </p:nvSpPr>
          <p:spPr>
            <a:xfrm>
              <a:off x="3775016" y="258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4" name="Freeform 1347">
              <a:extLst>
                <a:ext uri="{FF2B5EF4-FFF2-40B4-BE49-F238E27FC236}">
                  <a16:creationId xmlns:a16="http://schemas.microsoft.com/office/drawing/2014/main" id="{E78F96E8-2FEF-BF12-45FB-B38031DD10E3}"/>
                </a:ext>
              </a:extLst>
            </p:cNvPr>
            <p:cNvSpPr/>
            <p:nvPr/>
          </p:nvSpPr>
          <p:spPr>
            <a:xfrm>
              <a:off x="3606741" y="274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5" name="Freeform 1348">
              <a:extLst>
                <a:ext uri="{FF2B5EF4-FFF2-40B4-BE49-F238E27FC236}">
                  <a16:creationId xmlns:a16="http://schemas.microsoft.com/office/drawing/2014/main" id="{DA792D56-9BD3-FF33-BC42-FA762A341740}"/>
                </a:ext>
              </a:extLst>
            </p:cNvPr>
            <p:cNvSpPr/>
            <p:nvPr/>
          </p:nvSpPr>
          <p:spPr>
            <a:xfrm>
              <a:off x="5613341" y="321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6" name="Freeform 1349">
              <a:extLst>
                <a:ext uri="{FF2B5EF4-FFF2-40B4-BE49-F238E27FC236}">
                  <a16:creationId xmlns:a16="http://schemas.microsoft.com/office/drawing/2014/main" id="{AA68D3F9-33CB-5696-ADF1-67CDD9BA5730}"/>
                </a:ext>
              </a:extLst>
            </p:cNvPr>
            <p:cNvSpPr/>
            <p:nvPr/>
          </p:nvSpPr>
          <p:spPr>
            <a:xfrm>
              <a:off x="4305241" y="236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7" name="Freeform 1350">
              <a:extLst>
                <a:ext uri="{FF2B5EF4-FFF2-40B4-BE49-F238E27FC236}">
                  <a16:creationId xmlns:a16="http://schemas.microsoft.com/office/drawing/2014/main" id="{E536D9EC-98A8-77DD-9EDA-2EA52243D521}"/>
                </a:ext>
              </a:extLst>
            </p:cNvPr>
            <p:cNvSpPr/>
            <p:nvPr/>
          </p:nvSpPr>
          <p:spPr>
            <a:xfrm>
              <a:off x="4143316" y="239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8" name="Freeform 1351">
              <a:extLst>
                <a:ext uri="{FF2B5EF4-FFF2-40B4-BE49-F238E27FC236}">
                  <a16:creationId xmlns:a16="http://schemas.microsoft.com/office/drawing/2014/main" id="{070CD523-7188-F6FF-8BC4-3181F62FBC4D}"/>
                </a:ext>
              </a:extLst>
            </p:cNvPr>
            <p:cNvSpPr/>
            <p:nvPr/>
          </p:nvSpPr>
          <p:spPr>
            <a:xfrm>
              <a:off x="5213291" y="443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9" name="Freeform 1352">
              <a:extLst>
                <a:ext uri="{FF2B5EF4-FFF2-40B4-BE49-F238E27FC236}">
                  <a16:creationId xmlns:a16="http://schemas.microsoft.com/office/drawing/2014/main" id="{4F057A4A-EEF6-2422-B608-79DC1F451BF2}"/>
                </a:ext>
              </a:extLst>
            </p:cNvPr>
            <p:cNvSpPr/>
            <p:nvPr/>
          </p:nvSpPr>
          <p:spPr>
            <a:xfrm>
              <a:off x="5045016" y="455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0" name="Freeform 1353">
              <a:extLst>
                <a:ext uri="{FF2B5EF4-FFF2-40B4-BE49-F238E27FC236}">
                  <a16:creationId xmlns:a16="http://schemas.microsoft.com/office/drawing/2014/main" id="{12708BAA-0A67-9B40-2741-33552C85BA09}"/>
                </a:ext>
              </a:extLst>
            </p:cNvPr>
            <p:cNvSpPr/>
            <p:nvPr/>
          </p:nvSpPr>
          <p:spPr>
            <a:xfrm>
              <a:off x="3708341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1" name="Freeform 1354">
              <a:extLst>
                <a:ext uri="{FF2B5EF4-FFF2-40B4-BE49-F238E27FC236}">
                  <a16:creationId xmlns:a16="http://schemas.microsoft.com/office/drawing/2014/main" id="{1D45A6C2-C4C6-C5A9-3710-E638DB75471E}"/>
                </a:ext>
              </a:extLst>
            </p:cNvPr>
            <p:cNvSpPr/>
            <p:nvPr/>
          </p:nvSpPr>
          <p:spPr>
            <a:xfrm>
              <a:off x="4121091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2" name="Freeform 1355">
              <a:extLst>
                <a:ext uri="{FF2B5EF4-FFF2-40B4-BE49-F238E27FC236}">
                  <a16:creationId xmlns:a16="http://schemas.microsoft.com/office/drawing/2014/main" id="{96E1E32F-3383-A0E1-9B31-014FF2EBCA70}"/>
                </a:ext>
              </a:extLst>
            </p:cNvPr>
            <p:cNvSpPr/>
            <p:nvPr/>
          </p:nvSpPr>
          <p:spPr>
            <a:xfrm>
              <a:off x="5464116" y="4131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3" name="Freeform 1356">
              <a:extLst>
                <a:ext uri="{FF2B5EF4-FFF2-40B4-BE49-F238E27FC236}">
                  <a16:creationId xmlns:a16="http://schemas.microsoft.com/office/drawing/2014/main" id="{28967F8A-C640-7D9F-9847-D69F3578F98B}"/>
                </a:ext>
              </a:extLst>
            </p:cNvPr>
            <p:cNvSpPr/>
            <p:nvPr/>
          </p:nvSpPr>
          <p:spPr>
            <a:xfrm>
              <a:off x="5603816" y="367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4" name="Freeform 1357">
              <a:extLst>
                <a:ext uri="{FF2B5EF4-FFF2-40B4-BE49-F238E27FC236}">
                  <a16:creationId xmlns:a16="http://schemas.microsoft.com/office/drawing/2014/main" id="{6174756B-1E0C-1FA5-9615-EDC4F1F842EF}"/>
                </a:ext>
              </a:extLst>
            </p:cNvPr>
            <p:cNvSpPr/>
            <p:nvPr/>
          </p:nvSpPr>
          <p:spPr>
            <a:xfrm>
              <a:off x="4886266" y="463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5" name="Freeform 1358">
              <a:extLst>
                <a:ext uri="{FF2B5EF4-FFF2-40B4-BE49-F238E27FC236}">
                  <a16:creationId xmlns:a16="http://schemas.microsoft.com/office/drawing/2014/main" id="{A4D3C8D2-B053-C09E-CB05-6687E5C7CC4A}"/>
                </a:ext>
              </a:extLst>
            </p:cNvPr>
            <p:cNvSpPr/>
            <p:nvPr/>
          </p:nvSpPr>
          <p:spPr>
            <a:xfrm>
              <a:off x="3736916" y="452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6" name="Freeform 1359">
              <a:extLst>
                <a:ext uri="{FF2B5EF4-FFF2-40B4-BE49-F238E27FC236}">
                  <a16:creationId xmlns:a16="http://schemas.microsoft.com/office/drawing/2014/main" id="{115EC009-E044-A7C0-49D0-8A3C077BFD7D}"/>
                </a:ext>
              </a:extLst>
            </p:cNvPr>
            <p:cNvSpPr/>
            <p:nvPr/>
          </p:nvSpPr>
          <p:spPr>
            <a:xfrm>
              <a:off x="4784666" y="467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7" name="Freeform 1360">
              <a:extLst>
                <a:ext uri="{FF2B5EF4-FFF2-40B4-BE49-F238E27FC236}">
                  <a16:creationId xmlns:a16="http://schemas.microsoft.com/office/drawing/2014/main" id="{0F85EC08-95C6-26E4-D673-2BEBEE3910A5}"/>
                </a:ext>
              </a:extLst>
            </p:cNvPr>
            <p:cNvSpPr/>
            <p:nvPr/>
          </p:nvSpPr>
          <p:spPr>
            <a:xfrm>
              <a:off x="5575241" y="327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8" name="Freeform 1361">
              <a:extLst>
                <a:ext uri="{FF2B5EF4-FFF2-40B4-BE49-F238E27FC236}">
                  <a16:creationId xmlns:a16="http://schemas.microsoft.com/office/drawing/2014/main" id="{4314E5F2-14FE-EAC0-78E8-BECA2C8785CF}"/>
                </a:ext>
              </a:extLst>
            </p:cNvPr>
            <p:cNvSpPr/>
            <p:nvPr/>
          </p:nvSpPr>
          <p:spPr>
            <a:xfrm>
              <a:off x="5232341" y="437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9" name="Freeform 1362">
              <a:extLst>
                <a:ext uri="{FF2B5EF4-FFF2-40B4-BE49-F238E27FC236}">
                  <a16:creationId xmlns:a16="http://schemas.microsoft.com/office/drawing/2014/main" id="{868CE141-2431-09A6-DFE8-A11C881B53AB}"/>
                </a:ext>
              </a:extLst>
            </p:cNvPr>
            <p:cNvSpPr/>
            <p:nvPr/>
          </p:nvSpPr>
          <p:spPr>
            <a:xfrm>
              <a:off x="4000441" y="467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0" name="Freeform 1363">
              <a:extLst>
                <a:ext uri="{FF2B5EF4-FFF2-40B4-BE49-F238E27FC236}">
                  <a16:creationId xmlns:a16="http://schemas.microsoft.com/office/drawing/2014/main" id="{F7EA32C2-0130-C8C8-7BE6-A5011F679BC7}"/>
                </a:ext>
              </a:extLst>
            </p:cNvPr>
            <p:cNvSpPr/>
            <p:nvPr/>
          </p:nvSpPr>
          <p:spPr>
            <a:xfrm>
              <a:off x="5527616" y="328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1" name="Freeform 1364">
              <a:extLst>
                <a:ext uri="{FF2B5EF4-FFF2-40B4-BE49-F238E27FC236}">
                  <a16:creationId xmlns:a16="http://schemas.microsoft.com/office/drawing/2014/main" id="{94288000-D462-6099-B1A2-41AB25DFE288}"/>
                </a:ext>
              </a:extLst>
            </p:cNvPr>
            <p:cNvSpPr/>
            <p:nvPr/>
          </p:nvSpPr>
          <p:spPr>
            <a:xfrm>
              <a:off x="5006916" y="255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2" name="Freeform 1365">
              <a:extLst>
                <a:ext uri="{FF2B5EF4-FFF2-40B4-BE49-F238E27FC236}">
                  <a16:creationId xmlns:a16="http://schemas.microsoft.com/office/drawing/2014/main" id="{1F0489B8-0660-C96F-99C1-6FF027191ADD}"/>
                </a:ext>
              </a:extLst>
            </p:cNvPr>
            <p:cNvSpPr/>
            <p:nvPr/>
          </p:nvSpPr>
          <p:spPr>
            <a:xfrm>
              <a:off x="5549841" y="342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3" name="Freeform 1366">
              <a:extLst>
                <a:ext uri="{FF2B5EF4-FFF2-40B4-BE49-F238E27FC236}">
                  <a16:creationId xmlns:a16="http://schemas.microsoft.com/office/drawing/2014/main" id="{625AFB55-593E-4D80-DF95-54272CE0579F}"/>
                </a:ext>
              </a:extLst>
            </p:cNvPr>
            <p:cNvSpPr/>
            <p:nvPr/>
          </p:nvSpPr>
          <p:spPr>
            <a:xfrm>
              <a:off x="5137091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4" name="Freeform 1367">
              <a:extLst>
                <a:ext uri="{FF2B5EF4-FFF2-40B4-BE49-F238E27FC236}">
                  <a16:creationId xmlns:a16="http://schemas.microsoft.com/office/drawing/2014/main" id="{81A7EC4E-5C14-F5E6-25A7-3BCD08140762}"/>
                </a:ext>
              </a:extLst>
            </p:cNvPr>
            <p:cNvSpPr/>
            <p:nvPr/>
          </p:nvSpPr>
          <p:spPr>
            <a:xfrm>
              <a:off x="5556191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5" name="Freeform 1368">
              <a:extLst>
                <a:ext uri="{FF2B5EF4-FFF2-40B4-BE49-F238E27FC236}">
                  <a16:creationId xmlns:a16="http://schemas.microsoft.com/office/drawing/2014/main" id="{71C8413C-58C2-3805-ACDC-EE56631C3085}"/>
                </a:ext>
              </a:extLst>
            </p:cNvPr>
            <p:cNvSpPr/>
            <p:nvPr/>
          </p:nvSpPr>
          <p:spPr>
            <a:xfrm>
              <a:off x="5178366" y="267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6" name="Freeform 1369">
              <a:extLst>
                <a:ext uri="{FF2B5EF4-FFF2-40B4-BE49-F238E27FC236}">
                  <a16:creationId xmlns:a16="http://schemas.microsoft.com/office/drawing/2014/main" id="{C6ECE295-ECAB-9685-6619-9DF786C414D5}"/>
                </a:ext>
              </a:extLst>
            </p:cNvPr>
            <p:cNvSpPr/>
            <p:nvPr/>
          </p:nvSpPr>
          <p:spPr>
            <a:xfrm>
              <a:off x="5422841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7" name="Freeform 1370">
              <a:extLst>
                <a:ext uri="{FF2B5EF4-FFF2-40B4-BE49-F238E27FC236}">
                  <a16:creationId xmlns:a16="http://schemas.microsoft.com/office/drawing/2014/main" id="{FE7B5A0A-F9D6-B1DD-1005-1B216095912D}"/>
                </a:ext>
              </a:extLst>
            </p:cNvPr>
            <p:cNvSpPr/>
            <p:nvPr/>
          </p:nvSpPr>
          <p:spPr>
            <a:xfrm>
              <a:off x="4765616" y="243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8" name="Freeform 1371">
              <a:extLst>
                <a:ext uri="{FF2B5EF4-FFF2-40B4-BE49-F238E27FC236}">
                  <a16:creationId xmlns:a16="http://schemas.microsoft.com/office/drawing/2014/main" id="{FCC20F4E-7101-9149-104A-5ECA8ACFD27D}"/>
                </a:ext>
              </a:extLst>
            </p:cNvPr>
            <p:cNvSpPr/>
            <p:nvPr/>
          </p:nvSpPr>
          <p:spPr>
            <a:xfrm>
              <a:off x="3206691" y="3303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9" name="Freeform 1372">
              <a:extLst>
                <a:ext uri="{FF2B5EF4-FFF2-40B4-BE49-F238E27FC236}">
                  <a16:creationId xmlns:a16="http://schemas.microsoft.com/office/drawing/2014/main" id="{388661B7-A3EB-5BCC-9C34-269029C0D297}"/>
                </a:ext>
              </a:extLst>
            </p:cNvPr>
            <p:cNvSpPr/>
            <p:nvPr/>
          </p:nvSpPr>
          <p:spPr>
            <a:xfrm>
              <a:off x="3359091" y="293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0" name="Freeform 1373">
              <a:extLst>
                <a:ext uri="{FF2B5EF4-FFF2-40B4-BE49-F238E27FC236}">
                  <a16:creationId xmlns:a16="http://schemas.microsoft.com/office/drawing/2014/main" id="{63D2750B-C999-C0A4-FFE9-852B7F65B3BD}"/>
                </a:ext>
              </a:extLst>
            </p:cNvPr>
            <p:cNvSpPr/>
            <p:nvPr/>
          </p:nvSpPr>
          <p:spPr>
            <a:xfrm>
              <a:off x="3340041" y="421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1" name="Freeform 1374">
              <a:extLst>
                <a:ext uri="{FF2B5EF4-FFF2-40B4-BE49-F238E27FC236}">
                  <a16:creationId xmlns:a16="http://schemas.microsoft.com/office/drawing/2014/main" id="{CD0803F6-77A1-2BD8-746F-C88D7B294BC0}"/>
                </a:ext>
              </a:extLst>
            </p:cNvPr>
            <p:cNvSpPr/>
            <p:nvPr/>
          </p:nvSpPr>
          <p:spPr>
            <a:xfrm>
              <a:off x="5314891" y="419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2" name="Freeform 1375">
              <a:extLst>
                <a:ext uri="{FF2B5EF4-FFF2-40B4-BE49-F238E27FC236}">
                  <a16:creationId xmlns:a16="http://schemas.microsoft.com/office/drawing/2014/main" id="{4A756ED5-EDAE-F70A-49CB-D0FF6D0B6A33}"/>
                </a:ext>
              </a:extLst>
            </p:cNvPr>
            <p:cNvSpPr/>
            <p:nvPr/>
          </p:nvSpPr>
          <p:spPr>
            <a:xfrm>
              <a:off x="3174941" y="386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3" name="Freeform 1376">
              <a:extLst>
                <a:ext uri="{FF2B5EF4-FFF2-40B4-BE49-F238E27FC236}">
                  <a16:creationId xmlns:a16="http://schemas.microsoft.com/office/drawing/2014/main" id="{2EED9A8B-6968-BD30-B119-3B1CF036729E}"/>
                </a:ext>
              </a:extLst>
            </p:cNvPr>
            <p:cNvSpPr/>
            <p:nvPr/>
          </p:nvSpPr>
          <p:spPr>
            <a:xfrm>
              <a:off x="4419541" y="473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4" name="Freeform 1377">
              <a:extLst>
                <a:ext uri="{FF2B5EF4-FFF2-40B4-BE49-F238E27FC236}">
                  <a16:creationId xmlns:a16="http://schemas.microsoft.com/office/drawing/2014/main" id="{70771395-862C-7411-A57E-45D9E3614644}"/>
                </a:ext>
              </a:extLst>
            </p:cNvPr>
            <p:cNvSpPr/>
            <p:nvPr/>
          </p:nvSpPr>
          <p:spPr>
            <a:xfrm>
              <a:off x="5502216" y="3500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5" name="Freeform 1378">
              <a:extLst>
                <a:ext uri="{FF2B5EF4-FFF2-40B4-BE49-F238E27FC236}">
                  <a16:creationId xmlns:a16="http://schemas.microsoft.com/office/drawing/2014/main" id="{B98112CE-4E5F-8316-BF3B-BA5EB22B05A2}"/>
                </a:ext>
              </a:extLst>
            </p:cNvPr>
            <p:cNvSpPr/>
            <p:nvPr/>
          </p:nvSpPr>
          <p:spPr>
            <a:xfrm>
              <a:off x="4619566" y="469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6" name="Freeform 1379">
              <a:extLst>
                <a:ext uri="{FF2B5EF4-FFF2-40B4-BE49-F238E27FC236}">
                  <a16:creationId xmlns:a16="http://schemas.microsoft.com/office/drawing/2014/main" id="{D3AD7612-79CB-E61D-91BC-EE0A3B5372E8}"/>
                </a:ext>
              </a:extLst>
            </p:cNvPr>
            <p:cNvSpPr/>
            <p:nvPr/>
          </p:nvSpPr>
          <p:spPr>
            <a:xfrm>
              <a:off x="5489516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7" name="Freeform 1380">
              <a:extLst>
                <a:ext uri="{FF2B5EF4-FFF2-40B4-BE49-F238E27FC236}">
                  <a16:creationId xmlns:a16="http://schemas.microsoft.com/office/drawing/2014/main" id="{03B338F4-D54B-29C1-BE52-A1BFB7244AF9}"/>
                </a:ext>
              </a:extLst>
            </p:cNvPr>
            <p:cNvSpPr/>
            <p:nvPr/>
          </p:nvSpPr>
          <p:spPr>
            <a:xfrm>
              <a:off x="3676591" y="255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8" name="Freeform 1381">
              <a:extLst>
                <a:ext uri="{FF2B5EF4-FFF2-40B4-BE49-F238E27FC236}">
                  <a16:creationId xmlns:a16="http://schemas.microsoft.com/office/drawing/2014/main" id="{7150B991-23A8-5AB7-3C03-02FE67014EFD}"/>
                </a:ext>
              </a:extLst>
            </p:cNvPr>
            <p:cNvSpPr/>
            <p:nvPr/>
          </p:nvSpPr>
          <p:spPr>
            <a:xfrm>
              <a:off x="3209866" y="314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9" name="Freeform 1382">
              <a:extLst>
                <a:ext uri="{FF2B5EF4-FFF2-40B4-BE49-F238E27FC236}">
                  <a16:creationId xmlns:a16="http://schemas.microsoft.com/office/drawing/2014/main" id="{41A5555C-7A4C-BA4C-025F-50D9862D2E60}"/>
                </a:ext>
              </a:extLst>
            </p:cNvPr>
            <p:cNvSpPr/>
            <p:nvPr/>
          </p:nvSpPr>
          <p:spPr>
            <a:xfrm>
              <a:off x="3162241" y="328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0" name="Freeform 1383">
              <a:extLst>
                <a:ext uri="{FF2B5EF4-FFF2-40B4-BE49-F238E27FC236}">
                  <a16:creationId xmlns:a16="http://schemas.microsoft.com/office/drawing/2014/main" id="{F73D3E2B-2724-8813-68E4-7E5FF1CAFBEF}"/>
                </a:ext>
              </a:extLst>
            </p:cNvPr>
            <p:cNvSpPr/>
            <p:nvPr/>
          </p:nvSpPr>
          <p:spPr>
            <a:xfrm>
              <a:off x="3260666" y="302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1" name="Freeform 1384">
              <a:extLst>
                <a:ext uri="{FF2B5EF4-FFF2-40B4-BE49-F238E27FC236}">
                  <a16:creationId xmlns:a16="http://schemas.microsoft.com/office/drawing/2014/main" id="{DC0D200C-C65B-A3A4-DAB8-C1EB858B8064}"/>
                </a:ext>
              </a:extLst>
            </p:cNvPr>
            <p:cNvSpPr/>
            <p:nvPr/>
          </p:nvSpPr>
          <p:spPr>
            <a:xfrm>
              <a:off x="5432366" y="315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2" name="Freeform 1385">
              <a:extLst>
                <a:ext uri="{FF2B5EF4-FFF2-40B4-BE49-F238E27FC236}">
                  <a16:creationId xmlns:a16="http://schemas.microsoft.com/office/drawing/2014/main" id="{B202C0F0-3C72-8E0A-8059-46BA81904264}"/>
                </a:ext>
              </a:extLst>
            </p:cNvPr>
            <p:cNvSpPr/>
            <p:nvPr/>
          </p:nvSpPr>
          <p:spPr>
            <a:xfrm>
              <a:off x="4740216" y="463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3" name="Freeform 1386">
              <a:extLst>
                <a:ext uri="{FF2B5EF4-FFF2-40B4-BE49-F238E27FC236}">
                  <a16:creationId xmlns:a16="http://schemas.microsoft.com/office/drawing/2014/main" id="{AE7E0C40-37EC-6388-BA9E-2E9A10484569}"/>
                </a:ext>
              </a:extLst>
            </p:cNvPr>
            <p:cNvSpPr/>
            <p:nvPr/>
          </p:nvSpPr>
          <p:spPr>
            <a:xfrm>
              <a:off x="3406716" y="274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4" name="Freeform 1387">
              <a:extLst>
                <a:ext uri="{FF2B5EF4-FFF2-40B4-BE49-F238E27FC236}">
                  <a16:creationId xmlns:a16="http://schemas.microsoft.com/office/drawing/2014/main" id="{D5B1564C-71ED-E1C7-B63F-E6CAF1E3DD3A}"/>
                </a:ext>
              </a:extLst>
            </p:cNvPr>
            <p:cNvSpPr/>
            <p:nvPr/>
          </p:nvSpPr>
          <p:spPr>
            <a:xfrm>
              <a:off x="3565466" y="4500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5" name="Freeform 1388">
              <a:extLst>
                <a:ext uri="{FF2B5EF4-FFF2-40B4-BE49-F238E27FC236}">
                  <a16:creationId xmlns:a16="http://schemas.microsoft.com/office/drawing/2014/main" id="{F2173B67-F60F-54A9-4488-981B90150BE8}"/>
                </a:ext>
              </a:extLst>
            </p:cNvPr>
            <p:cNvSpPr/>
            <p:nvPr/>
          </p:nvSpPr>
          <p:spPr>
            <a:xfrm>
              <a:off x="4444941" y="472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6" name="Freeform 1389">
              <a:extLst>
                <a:ext uri="{FF2B5EF4-FFF2-40B4-BE49-F238E27FC236}">
                  <a16:creationId xmlns:a16="http://schemas.microsoft.com/office/drawing/2014/main" id="{18871DAA-AADB-F91A-ED81-E47C74D4D0D8}"/>
                </a:ext>
              </a:extLst>
            </p:cNvPr>
            <p:cNvSpPr/>
            <p:nvPr/>
          </p:nvSpPr>
          <p:spPr>
            <a:xfrm>
              <a:off x="3800416" y="247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7" name="Freeform 1390">
              <a:extLst>
                <a:ext uri="{FF2B5EF4-FFF2-40B4-BE49-F238E27FC236}">
                  <a16:creationId xmlns:a16="http://schemas.microsoft.com/office/drawing/2014/main" id="{759D560D-4741-ED05-3BFB-4A6B10ACC715}"/>
                </a:ext>
              </a:extLst>
            </p:cNvPr>
            <p:cNvSpPr/>
            <p:nvPr/>
          </p:nvSpPr>
          <p:spPr>
            <a:xfrm>
              <a:off x="4003616" y="470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8" name="Freeform 1391">
              <a:extLst>
                <a:ext uri="{FF2B5EF4-FFF2-40B4-BE49-F238E27FC236}">
                  <a16:creationId xmlns:a16="http://schemas.microsoft.com/office/drawing/2014/main" id="{236DCA87-1B7E-91C6-57A9-9B8441ED8909}"/>
                </a:ext>
              </a:extLst>
            </p:cNvPr>
            <p:cNvSpPr/>
            <p:nvPr/>
          </p:nvSpPr>
          <p:spPr>
            <a:xfrm>
              <a:off x="4940241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9" name="Freeform 1392">
              <a:extLst>
                <a:ext uri="{FF2B5EF4-FFF2-40B4-BE49-F238E27FC236}">
                  <a16:creationId xmlns:a16="http://schemas.microsoft.com/office/drawing/2014/main" id="{F1078178-B514-CB5E-526D-02263B4172D6}"/>
                </a:ext>
              </a:extLst>
            </p:cNvPr>
            <p:cNvSpPr/>
            <p:nvPr/>
          </p:nvSpPr>
          <p:spPr>
            <a:xfrm>
              <a:off x="3971866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0" name="Freeform 1393">
              <a:extLst>
                <a:ext uri="{FF2B5EF4-FFF2-40B4-BE49-F238E27FC236}">
                  <a16:creationId xmlns:a16="http://schemas.microsoft.com/office/drawing/2014/main" id="{30B4A8E4-6AAE-A7F4-7605-4C2812BEB97B}"/>
                </a:ext>
              </a:extLst>
            </p:cNvPr>
            <p:cNvSpPr/>
            <p:nvPr/>
          </p:nvSpPr>
          <p:spPr>
            <a:xfrm>
              <a:off x="5346641" y="306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1" name="Freeform 1394">
              <a:extLst>
                <a:ext uri="{FF2B5EF4-FFF2-40B4-BE49-F238E27FC236}">
                  <a16:creationId xmlns:a16="http://schemas.microsoft.com/office/drawing/2014/main" id="{09409C69-DA6B-BBD3-3F2A-401678D1FDB7}"/>
                </a:ext>
              </a:extLst>
            </p:cNvPr>
            <p:cNvSpPr/>
            <p:nvPr/>
          </p:nvSpPr>
          <p:spPr>
            <a:xfrm>
              <a:off x="5416491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2" name="Freeform 1395">
              <a:extLst>
                <a:ext uri="{FF2B5EF4-FFF2-40B4-BE49-F238E27FC236}">
                  <a16:creationId xmlns:a16="http://schemas.microsoft.com/office/drawing/2014/main" id="{1D64DE49-F479-8E12-27C5-2DF2F60B0761}"/>
                </a:ext>
              </a:extLst>
            </p:cNvPr>
            <p:cNvSpPr/>
            <p:nvPr/>
          </p:nvSpPr>
          <p:spPr>
            <a:xfrm>
              <a:off x="4400491" y="472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3" name="Freeform 1396">
              <a:extLst>
                <a:ext uri="{FF2B5EF4-FFF2-40B4-BE49-F238E27FC236}">
                  <a16:creationId xmlns:a16="http://schemas.microsoft.com/office/drawing/2014/main" id="{B840D63C-30EE-0AC3-9ED0-88E4816E5F9A}"/>
                </a:ext>
              </a:extLst>
            </p:cNvPr>
            <p:cNvSpPr/>
            <p:nvPr/>
          </p:nvSpPr>
          <p:spPr>
            <a:xfrm>
              <a:off x="3098741" y="370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4" name="Freeform 1397">
              <a:extLst>
                <a:ext uri="{FF2B5EF4-FFF2-40B4-BE49-F238E27FC236}">
                  <a16:creationId xmlns:a16="http://schemas.microsoft.com/office/drawing/2014/main" id="{EA288DFC-E9CC-DA35-E264-9239EBAD68E2}"/>
                </a:ext>
              </a:extLst>
            </p:cNvPr>
            <p:cNvSpPr/>
            <p:nvPr/>
          </p:nvSpPr>
          <p:spPr>
            <a:xfrm>
              <a:off x="5314891" y="403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5" name="Freeform 1398">
              <a:extLst>
                <a:ext uri="{FF2B5EF4-FFF2-40B4-BE49-F238E27FC236}">
                  <a16:creationId xmlns:a16="http://schemas.microsoft.com/office/drawing/2014/main" id="{1547C4DD-3C88-3FE9-CE76-F3A5C2FCF2C0}"/>
                </a:ext>
              </a:extLst>
            </p:cNvPr>
            <p:cNvSpPr/>
            <p:nvPr/>
          </p:nvSpPr>
          <p:spPr>
            <a:xfrm>
              <a:off x="3397191" y="2699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6" name="Freeform 1399">
              <a:extLst>
                <a:ext uri="{FF2B5EF4-FFF2-40B4-BE49-F238E27FC236}">
                  <a16:creationId xmlns:a16="http://schemas.microsoft.com/office/drawing/2014/main" id="{2A88AAA0-93B5-D117-8AF7-1D510DB8D6C3}"/>
                </a:ext>
              </a:extLst>
            </p:cNvPr>
            <p:cNvSpPr/>
            <p:nvPr/>
          </p:nvSpPr>
          <p:spPr>
            <a:xfrm>
              <a:off x="4136966" y="236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7" name="Freeform 1400">
              <a:extLst>
                <a:ext uri="{FF2B5EF4-FFF2-40B4-BE49-F238E27FC236}">
                  <a16:creationId xmlns:a16="http://schemas.microsoft.com/office/drawing/2014/main" id="{C18613C7-C150-C1EA-19B0-5359F65D66A4}"/>
                </a:ext>
              </a:extLst>
            </p:cNvPr>
            <p:cNvSpPr/>
            <p:nvPr/>
          </p:nvSpPr>
          <p:spPr>
            <a:xfrm>
              <a:off x="3711516" y="248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8" name="Freeform 1401">
              <a:extLst>
                <a:ext uri="{FF2B5EF4-FFF2-40B4-BE49-F238E27FC236}">
                  <a16:creationId xmlns:a16="http://schemas.microsoft.com/office/drawing/2014/main" id="{824BC6D6-FE01-37EC-57A1-68FEA2223BA2}"/>
                </a:ext>
              </a:extLst>
            </p:cNvPr>
            <p:cNvSpPr/>
            <p:nvPr/>
          </p:nvSpPr>
          <p:spPr>
            <a:xfrm>
              <a:off x="3038416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9" name="Freeform 1402">
              <a:extLst>
                <a:ext uri="{FF2B5EF4-FFF2-40B4-BE49-F238E27FC236}">
                  <a16:creationId xmlns:a16="http://schemas.microsoft.com/office/drawing/2014/main" id="{43CFEECE-7DD0-AD76-9B1D-91820176B155}"/>
                </a:ext>
              </a:extLst>
            </p:cNvPr>
            <p:cNvSpPr/>
            <p:nvPr/>
          </p:nvSpPr>
          <p:spPr>
            <a:xfrm>
              <a:off x="4121091" y="236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0" name="Freeform 1403">
              <a:extLst>
                <a:ext uri="{FF2B5EF4-FFF2-40B4-BE49-F238E27FC236}">
                  <a16:creationId xmlns:a16="http://schemas.microsoft.com/office/drawing/2014/main" id="{97575CE8-F9AE-9939-E5E3-320876ED88CB}"/>
                </a:ext>
              </a:extLst>
            </p:cNvPr>
            <p:cNvSpPr/>
            <p:nvPr/>
          </p:nvSpPr>
          <p:spPr>
            <a:xfrm>
              <a:off x="4838641" y="254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1" name="Freeform 1404">
              <a:extLst>
                <a:ext uri="{FF2B5EF4-FFF2-40B4-BE49-F238E27FC236}">
                  <a16:creationId xmlns:a16="http://schemas.microsoft.com/office/drawing/2014/main" id="{C5023F4F-CC8D-ED1B-E016-AB1774790EBC}"/>
                </a:ext>
              </a:extLst>
            </p:cNvPr>
            <p:cNvSpPr/>
            <p:nvPr/>
          </p:nvSpPr>
          <p:spPr>
            <a:xfrm>
              <a:off x="3955991" y="239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2" name="Freeform 1405">
              <a:extLst>
                <a:ext uri="{FF2B5EF4-FFF2-40B4-BE49-F238E27FC236}">
                  <a16:creationId xmlns:a16="http://schemas.microsoft.com/office/drawing/2014/main" id="{34C98068-0EC2-736F-87F4-B64DD131A789}"/>
                </a:ext>
              </a:extLst>
            </p:cNvPr>
            <p:cNvSpPr/>
            <p:nvPr/>
          </p:nvSpPr>
          <p:spPr>
            <a:xfrm>
              <a:off x="3959166" y="470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3" name="Freeform 1406">
              <a:extLst>
                <a:ext uri="{FF2B5EF4-FFF2-40B4-BE49-F238E27FC236}">
                  <a16:creationId xmlns:a16="http://schemas.microsoft.com/office/drawing/2014/main" id="{5E902B7E-3AF8-14E8-CEC0-44E66FDFE9D5}"/>
                </a:ext>
              </a:extLst>
            </p:cNvPr>
            <p:cNvSpPr/>
            <p:nvPr/>
          </p:nvSpPr>
          <p:spPr>
            <a:xfrm>
              <a:off x="3041591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4" name="Freeform 1407">
              <a:extLst>
                <a:ext uri="{FF2B5EF4-FFF2-40B4-BE49-F238E27FC236}">
                  <a16:creationId xmlns:a16="http://schemas.microsoft.com/office/drawing/2014/main" id="{6B3504A6-3AD4-D741-FB4A-0AB63A268700}"/>
                </a:ext>
              </a:extLst>
            </p:cNvPr>
            <p:cNvSpPr/>
            <p:nvPr/>
          </p:nvSpPr>
          <p:spPr>
            <a:xfrm>
              <a:off x="3184466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5" name="Freeform 1408">
              <a:extLst>
                <a:ext uri="{FF2B5EF4-FFF2-40B4-BE49-F238E27FC236}">
                  <a16:creationId xmlns:a16="http://schemas.microsoft.com/office/drawing/2014/main" id="{DA65056E-FE30-6AE2-AB13-22DC89A45CEE}"/>
                </a:ext>
              </a:extLst>
            </p:cNvPr>
            <p:cNvSpPr/>
            <p:nvPr/>
          </p:nvSpPr>
          <p:spPr>
            <a:xfrm>
              <a:off x="3905191" y="240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6" name="Freeform 1409">
              <a:extLst>
                <a:ext uri="{FF2B5EF4-FFF2-40B4-BE49-F238E27FC236}">
                  <a16:creationId xmlns:a16="http://schemas.microsoft.com/office/drawing/2014/main" id="{31E5290A-117C-8245-CBEB-AA3703C5D961}"/>
                </a:ext>
              </a:extLst>
            </p:cNvPr>
            <p:cNvSpPr/>
            <p:nvPr/>
          </p:nvSpPr>
          <p:spPr>
            <a:xfrm>
              <a:off x="2997141" y="367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7" name="Freeform 1410">
              <a:extLst>
                <a:ext uri="{FF2B5EF4-FFF2-40B4-BE49-F238E27FC236}">
                  <a16:creationId xmlns:a16="http://schemas.microsoft.com/office/drawing/2014/main" id="{AA0CC003-0F6D-D62F-9431-3611F8823757}"/>
                </a:ext>
              </a:extLst>
            </p:cNvPr>
            <p:cNvSpPr/>
            <p:nvPr/>
          </p:nvSpPr>
          <p:spPr>
            <a:xfrm>
              <a:off x="3197166" y="289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8" name="Freeform 1411">
              <a:extLst>
                <a:ext uri="{FF2B5EF4-FFF2-40B4-BE49-F238E27FC236}">
                  <a16:creationId xmlns:a16="http://schemas.microsoft.com/office/drawing/2014/main" id="{CFA94713-0897-DEC5-447C-49CBD4AD7529}"/>
                </a:ext>
              </a:extLst>
            </p:cNvPr>
            <p:cNvSpPr/>
            <p:nvPr/>
          </p:nvSpPr>
          <p:spPr>
            <a:xfrm>
              <a:off x="3533716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9" name="Freeform 1412">
              <a:extLst>
                <a:ext uri="{FF2B5EF4-FFF2-40B4-BE49-F238E27FC236}">
                  <a16:creationId xmlns:a16="http://schemas.microsoft.com/office/drawing/2014/main" id="{54460DAE-5F65-734C-9C80-06B80E600DFB}"/>
                </a:ext>
              </a:extLst>
            </p:cNvPr>
            <p:cNvSpPr/>
            <p:nvPr/>
          </p:nvSpPr>
          <p:spPr>
            <a:xfrm>
              <a:off x="4378266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0" name="Freeform 1413">
              <a:extLst>
                <a:ext uri="{FF2B5EF4-FFF2-40B4-BE49-F238E27FC236}">
                  <a16:creationId xmlns:a16="http://schemas.microsoft.com/office/drawing/2014/main" id="{3ECA78A3-19E9-620B-D93E-640CE7A71BBC}"/>
                </a:ext>
              </a:extLst>
            </p:cNvPr>
            <p:cNvSpPr/>
            <p:nvPr/>
          </p:nvSpPr>
          <p:spPr>
            <a:xfrm>
              <a:off x="4029016" y="236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1" name="Freeform 1414">
              <a:extLst>
                <a:ext uri="{FF2B5EF4-FFF2-40B4-BE49-F238E27FC236}">
                  <a16:creationId xmlns:a16="http://schemas.microsoft.com/office/drawing/2014/main" id="{A4DED7ED-833F-4497-28F0-25FB6B99FED6}"/>
                </a:ext>
              </a:extLst>
            </p:cNvPr>
            <p:cNvSpPr/>
            <p:nvPr/>
          </p:nvSpPr>
          <p:spPr>
            <a:xfrm>
              <a:off x="3679766" y="248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2" name="Freeform 1415">
              <a:extLst>
                <a:ext uri="{FF2B5EF4-FFF2-40B4-BE49-F238E27FC236}">
                  <a16:creationId xmlns:a16="http://schemas.microsoft.com/office/drawing/2014/main" id="{64640196-2309-AB85-C40A-17AC470BFE00}"/>
                </a:ext>
              </a:extLst>
            </p:cNvPr>
            <p:cNvSpPr/>
            <p:nvPr/>
          </p:nvSpPr>
          <p:spPr>
            <a:xfrm>
              <a:off x="3044766" y="320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3" name="Freeform 1416">
              <a:extLst>
                <a:ext uri="{FF2B5EF4-FFF2-40B4-BE49-F238E27FC236}">
                  <a16:creationId xmlns:a16="http://schemas.microsoft.com/office/drawing/2014/main" id="{70A82567-4AE6-32FA-9183-62DA66DB1534}"/>
                </a:ext>
              </a:extLst>
            </p:cNvPr>
            <p:cNvSpPr/>
            <p:nvPr/>
          </p:nvSpPr>
          <p:spPr>
            <a:xfrm>
              <a:off x="5333941" y="3769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4" name="Freeform 1417">
              <a:extLst>
                <a:ext uri="{FF2B5EF4-FFF2-40B4-BE49-F238E27FC236}">
                  <a16:creationId xmlns:a16="http://schemas.microsoft.com/office/drawing/2014/main" id="{13424221-2553-3452-5619-145372146D0B}"/>
                </a:ext>
              </a:extLst>
            </p:cNvPr>
            <p:cNvSpPr/>
            <p:nvPr/>
          </p:nvSpPr>
          <p:spPr>
            <a:xfrm>
              <a:off x="2984441" y="357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5" name="Freeform 1418">
              <a:extLst>
                <a:ext uri="{FF2B5EF4-FFF2-40B4-BE49-F238E27FC236}">
                  <a16:creationId xmlns:a16="http://schemas.microsoft.com/office/drawing/2014/main" id="{96BBA79A-78C9-A85B-655C-66DC07B3F562}"/>
                </a:ext>
              </a:extLst>
            </p:cNvPr>
            <p:cNvSpPr/>
            <p:nvPr/>
          </p:nvSpPr>
          <p:spPr>
            <a:xfrm>
              <a:off x="4606866" y="465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6" name="Freeform 1419">
              <a:extLst>
                <a:ext uri="{FF2B5EF4-FFF2-40B4-BE49-F238E27FC236}">
                  <a16:creationId xmlns:a16="http://schemas.microsoft.com/office/drawing/2014/main" id="{944A8B2F-B9D3-0BCE-4F36-D67378D66C36}"/>
                </a:ext>
              </a:extLst>
            </p:cNvPr>
            <p:cNvSpPr/>
            <p:nvPr/>
          </p:nvSpPr>
          <p:spPr>
            <a:xfrm>
              <a:off x="4886266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7" name="Freeform 1420">
              <a:extLst>
                <a:ext uri="{FF2B5EF4-FFF2-40B4-BE49-F238E27FC236}">
                  <a16:creationId xmlns:a16="http://schemas.microsoft.com/office/drawing/2014/main" id="{463B1AE4-E55F-015A-B36C-FA336CAA7204}"/>
                </a:ext>
              </a:extLst>
            </p:cNvPr>
            <p:cNvSpPr/>
            <p:nvPr/>
          </p:nvSpPr>
          <p:spPr>
            <a:xfrm>
              <a:off x="2993966" y="367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8" name="Freeform 1421">
              <a:extLst>
                <a:ext uri="{FF2B5EF4-FFF2-40B4-BE49-F238E27FC236}">
                  <a16:creationId xmlns:a16="http://schemas.microsoft.com/office/drawing/2014/main" id="{512C6DC6-3128-60E9-5FAD-2B15F2CEA8AE}"/>
                </a:ext>
              </a:extLst>
            </p:cNvPr>
            <p:cNvSpPr/>
            <p:nvPr/>
          </p:nvSpPr>
          <p:spPr>
            <a:xfrm>
              <a:off x="5003741" y="4347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9" name="Freeform 1422">
              <a:extLst>
                <a:ext uri="{FF2B5EF4-FFF2-40B4-BE49-F238E27FC236}">
                  <a16:creationId xmlns:a16="http://schemas.microsoft.com/office/drawing/2014/main" id="{7DC9D837-4A13-425E-0F14-5621E71B40CA}"/>
                </a:ext>
              </a:extLst>
            </p:cNvPr>
            <p:cNvSpPr/>
            <p:nvPr/>
          </p:nvSpPr>
          <p:spPr>
            <a:xfrm>
              <a:off x="5251391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0" name="Freeform 1423">
              <a:extLst>
                <a:ext uri="{FF2B5EF4-FFF2-40B4-BE49-F238E27FC236}">
                  <a16:creationId xmlns:a16="http://schemas.microsoft.com/office/drawing/2014/main" id="{E36167C1-911D-F8F5-E74C-ECDEEB424069}"/>
                </a:ext>
              </a:extLst>
            </p:cNvPr>
            <p:cNvSpPr/>
            <p:nvPr/>
          </p:nvSpPr>
          <p:spPr>
            <a:xfrm>
              <a:off x="4444941" y="241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1" name="Freeform 1424">
              <a:extLst>
                <a:ext uri="{FF2B5EF4-FFF2-40B4-BE49-F238E27FC236}">
                  <a16:creationId xmlns:a16="http://schemas.microsoft.com/office/drawing/2014/main" id="{158A9F8A-A3D6-A964-A0CC-036D6399ACF5}"/>
                </a:ext>
              </a:extLst>
            </p:cNvPr>
            <p:cNvSpPr/>
            <p:nvPr/>
          </p:nvSpPr>
          <p:spPr>
            <a:xfrm>
              <a:off x="3003491" y="393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2" name="Freeform 1425">
              <a:extLst>
                <a:ext uri="{FF2B5EF4-FFF2-40B4-BE49-F238E27FC236}">
                  <a16:creationId xmlns:a16="http://schemas.microsoft.com/office/drawing/2014/main" id="{B9D18F8E-FA02-2069-F8B5-EEB5977A49B9}"/>
                </a:ext>
              </a:extLst>
            </p:cNvPr>
            <p:cNvSpPr/>
            <p:nvPr/>
          </p:nvSpPr>
          <p:spPr>
            <a:xfrm>
              <a:off x="3009841" y="419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3" name="Freeform 1426">
              <a:extLst>
                <a:ext uri="{FF2B5EF4-FFF2-40B4-BE49-F238E27FC236}">
                  <a16:creationId xmlns:a16="http://schemas.microsoft.com/office/drawing/2014/main" id="{9934553E-4D87-8E40-EA5E-1E895F552AFF}"/>
                </a:ext>
              </a:extLst>
            </p:cNvPr>
            <p:cNvSpPr/>
            <p:nvPr/>
          </p:nvSpPr>
          <p:spPr>
            <a:xfrm>
              <a:off x="4740216" y="442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4" name="Freeform 1427">
              <a:extLst>
                <a:ext uri="{FF2B5EF4-FFF2-40B4-BE49-F238E27FC236}">
                  <a16:creationId xmlns:a16="http://schemas.microsoft.com/office/drawing/2014/main" id="{DB7A8CF6-40B9-FD34-5445-38DCFC7430FC}"/>
                </a:ext>
              </a:extLst>
            </p:cNvPr>
            <p:cNvSpPr/>
            <p:nvPr/>
          </p:nvSpPr>
          <p:spPr>
            <a:xfrm>
              <a:off x="3384491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5" name="Freeform 1428">
              <a:extLst>
                <a:ext uri="{FF2B5EF4-FFF2-40B4-BE49-F238E27FC236}">
                  <a16:creationId xmlns:a16="http://schemas.microsoft.com/office/drawing/2014/main" id="{66C67654-A70D-9DEC-1AE3-D2B289899408}"/>
                </a:ext>
              </a:extLst>
            </p:cNvPr>
            <p:cNvSpPr/>
            <p:nvPr/>
          </p:nvSpPr>
          <p:spPr>
            <a:xfrm>
              <a:off x="2812991" y="375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6" name="Freeform 1429">
              <a:extLst>
                <a:ext uri="{FF2B5EF4-FFF2-40B4-BE49-F238E27FC236}">
                  <a16:creationId xmlns:a16="http://schemas.microsoft.com/office/drawing/2014/main" id="{6D3318CA-95DA-18A3-C6A9-EDEB1706AB69}"/>
                </a:ext>
              </a:extLst>
            </p:cNvPr>
            <p:cNvSpPr/>
            <p:nvPr/>
          </p:nvSpPr>
          <p:spPr>
            <a:xfrm>
              <a:off x="3743266" y="467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7" name="Freeform 1430">
              <a:extLst>
                <a:ext uri="{FF2B5EF4-FFF2-40B4-BE49-F238E27FC236}">
                  <a16:creationId xmlns:a16="http://schemas.microsoft.com/office/drawing/2014/main" id="{1226AE61-5023-A6BB-F7BA-FF69C5500660}"/>
                </a:ext>
              </a:extLst>
            </p:cNvPr>
            <p:cNvSpPr/>
            <p:nvPr/>
          </p:nvSpPr>
          <p:spPr>
            <a:xfrm>
              <a:off x="4219516" y="4649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8" name="Freeform 1431">
              <a:extLst>
                <a:ext uri="{FF2B5EF4-FFF2-40B4-BE49-F238E27FC236}">
                  <a16:creationId xmlns:a16="http://schemas.microsoft.com/office/drawing/2014/main" id="{E56B25EC-00FE-83EA-433A-C2E13075A4F7}"/>
                </a:ext>
              </a:extLst>
            </p:cNvPr>
            <p:cNvSpPr/>
            <p:nvPr/>
          </p:nvSpPr>
          <p:spPr>
            <a:xfrm>
              <a:off x="4991041" y="402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9" name="Freeform 1432">
              <a:extLst>
                <a:ext uri="{FF2B5EF4-FFF2-40B4-BE49-F238E27FC236}">
                  <a16:creationId xmlns:a16="http://schemas.microsoft.com/office/drawing/2014/main" id="{C70190F9-DCCC-EE87-172A-90F749DA14A3}"/>
                </a:ext>
              </a:extLst>
            </p:cNvPr>
            <p:cNvSpPr/>
            <p:nvPr/>
          </p:nvSpPr>
          <p:spPr>
            <a:xfrm>
              <a:off x="4365566" y="239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0" name="Freeform 1433">
              <a:extLst>
                <a:ext uri="{FF2B5EF4-FFF2-40B4-BE49-F238E27FC236}">
                  <a16:creationId xmlns:a16="http://schemas.microsoft.com/office/drawing/2014/main" id="{EE85C75C-4337-8084-9759-657A5515F77A}"/>
                </a:ext>
              </a:extLst>
            </p:cNvPr>
            <p:cNvSpPr/>
            <p:nvPr/>
          </p:nvSpPr>
          <p:spPr>
            <a:xfrm>
              <a:off x="5108516" y="351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1" name="Freeform 1434">
              <a:extLst>
                <a:ext uri="{FF2B5EF4-FFF2-40B4-BE49-F238E27FC236}">
                  <a16:creationId xmlns:a16="http://schemas.microsoft.com/office/drawing/2014/main" id="{0150E94E-C019-2FC8-09B7-E3AE16E5BCF9}"/>
                </a:ext>
              </a:extLst>
            </p:cNvPr>
            <p:cNvSpPr/>
            <p:nvPr/>
          </p:nvSpPr>
          <p:spPr>
            <a:xfrm>
              <a:off x="5121216" y="356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2" name="Freeform 1435">
              <a:extLst>
                <a:ext uri="{FF2B5EF4-FFF2-40B4-BE49-F238E27FC236}">
                  <a16:creationId xmlns:a16="http://schemas.microsoft.com/office/drawing/2014/main" id="{42B219B9-6D76-DF5A-CD4C-508ACE4C826B}"/>
                </a:ext>
              </a:extLst>
            </p:cNvPr>
            <p:cNvSpPr/>
            <p:nvPr/>
          </p:nvSpPr>
          <p:spPr>
            <a:xfrm>
              <a:off x="5000566" y="400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3" name="Freeform 1436">
              <a:extLst>
                <a:ext uri="{FF2B5EF4-FFF2-40B4-BE49-F238E27FC236}">
                  <a16:creationId xmlns:a16="http://schemas.microsoft.com/office/drawing/2014/main" id="{39518BA1-2067-6142-17FB-3AAEDE21E200}"/>
                </a:ext>
              </a:extLst>
            </p:cNvPr>
            <p:cNvSpPr/>
            <p:nvPr/>
          </p:nvSpPr>
          <p:spPr>
            <a:xfrm>
              <a:off x="2971741" y="278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4" name="Freeform 1437">
              <a:extLst>
                <a:ext uri="{FF2B5EF4-FFF2-40B4-BE49-F238E27FC236}">
                  <a16:creationId xmlns:a16="http://schemas.microsoft.com/office/drawing/2014/main" id="{3BCDE1D0-3FFF-58DD-16BC-466825B39485}"/>
                </a:ext>
              </a:extLst>
            </p:cNvPr>
            <p:cNvSpPr/>
            <p:nvPr/>
          </p:nvSpPr>
          <p:spPr>
            <a:xfrm>
              <a:off x="3146366" y="438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5" name="Freeform 1438">
              <a:extLst>
                <a:ext uri="{FF2B5EF4-FFF2-40B4-BE49-F238E27FC236}">
                  <a16:creationId xmlns:a16="http://schemas.microsoft.com/office/drawing/2014/main" id="{F3FE6448-3CCB-99FD-8D27-CF35B95727C4}"/>
                </a:ext>
              </a:extLst>
            </p:cNvPr>
            <p:cNvSpPr/>
            <p:nvPr/>
          </p:nvSpPr>
          <p:spPr>
            <a:xfrm>
              <a:off x="2800291" y="315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6" name="Freeform 1439">
              <a:extLst>
                <a:ext uri="{FF2B5EF4-FFF2-40B4-BE49-F238E27FC236}">
                  <a16:creationId xmlns:a16="http://schemas.microsoft.com/office/drawing/2014/main" id="{97AF9214-5BC0-6B7C-3B4A-661B79B71086}"/>
                </a:ext>
              </a:extLst>
            </p:cNvPr>
            <p:cNvSpPr/>
            <p:nvPr/>
          </p:nvSpPr>
          <p:spPr>
            <a:xfrm>
              <a:off x="3317816" y="249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7" name="Freeform 1440">
              <a:extLst>
                <a:ext uri="{FF2B5EF4-FFF2-40B4-BE49-F238E27FC236}">
                  <a16:creationId xmlns:a16="http://schemas.microsoft.com/office/drawing/2014/main" id="{8D35BE1C-D73C-FCED-54DB-32ED1A4B957F}"/>
                </a:ext>
              </a:extLst>
            </p:cNvPr>
            <p:cNvSpPr/>
            <p:nvPr/>
          </p:nvSpPr>
          <p:spPr>
            <a:xfrm>
              <a:off x="4702116" y="439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8" name="Freeform 1441">
              <a:extLst>
                <a:ext uri="{FF2B5EF4-FFF2-40B4-BE49-F238E27FC236}">
                  <a16:creationId xmlns:a16="http://schemas.microsoft.com/office/drawing/2014/main" id="{212FB31B-53A1-5C51-179A-9ADF108D0D27}"/>
                </a:ext>
              </a:extLst>
            </p:cNvPr>
            <p:cNvSpPr/>
            <p:nvPr/>
          </p:nvSpPr>
          <p:spPr>
            <a:xfrm>
              <a:off x="4765616" y="272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9" name="Freeform 1442">
              <a:extLst>
                <a:ext uri="{FF2B5EF4-FFF2-40B4-BE49-F238E27FC236}">
                  <a16:creationId xmlns:a16="http://schemas.microsoft.com/office/drawing/2014/main" id="{204A6BC3-4779-1448-EDC8-DC2897E0B907}"/>
                </a:ext>
              </a:extLst>
            </p:cNvPr>
            <p:cNvSpPr/>
            <p:nvPr/>
          </p:nvSpPr>
          <p:spPr>
            <a:xfrm>
              <a:off x="4737041" y="432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0" name="Freeform 1443">
              <a:extLst>
                <a:ext uri="{FF2B5EF4-FFF2-40B4-BE49-F238E27FC236}">
                  <a16:creationId xmlns:a16="http://schemas.microsoft.com/office/drawing/2014/main" id="{F46CBBE0-6496-7EAB-9A36-7119192DAFF8}"/>
                </a:ext>
              </a:extLst>
            </p:cNvPr>
            <p:cNvSpPr/>
            <p:nvPr/>
          </p:nvSpPr>
          <p:spPr>
            <a:xfrm>
              <a:off x="4930716" y="296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1" name="Freeform 1444">
              <a:extLst>
                <a:ext uri="{FF2B5EF4-FFF2-40B4-BE49-F238E27FC236}">
                  <a16:creationId xmlns:a16="http://schemas.microsoft.com/office/drawing/2014/main" id="{7A845812-5924-DDC8-D608-9B651607FC1B}"/>
                </a:ext>
              </a:extLst>
            </p:cNvPr>
            <p:cNvSpPr/>
            <p:nvPr/>
          </p:nvSpPr>
          <p:spPr>
            <a:xfrm>
              <a:off x="4867216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2" name="Freeform 1445">
              <a:extLst>
                <a:ext uri="{FF2B5EF4-FFF2-40B4-BE49-F238E27FC236}">
                  <a16:creationId xmlns:a16="http://schemas.microsoft.com/office/drawing/2014/main" id="{9624F4DC-AF07-C12D-8700-76A51ED5B25B}"/>
                </a:ext>
              </a:extLst>
            </p:cNvPr>
            <p:cNvSpPr/>
            <p:nvPr/>
          </p:nvSpPr>
          <p:spPr>
            <a:xfrm>
              <a:off x="3775016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3" name="Freeform 1446">
              <a:extLst>
                <a:ext uri="{FF2B5EF4-FFF2-40B4-BE49-F238E27FC236}">
                  <a16:creationId xmlns:a16="http://schemas.microsoft.com/office/drawing/2014/main" id="{7218C3A2-A185-256E-A337-4E0007DDD6B2}"/>
                </a:ext>
              </a:extLst>
            </p:cNvPr>
            <p:cNvSpPr/>
            <p:nvPr/>
          </p:nvSpPr>
          <p:spPr>
            <a:xfrm>
              <a:off x="4708466" y="435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4" name="Freeform 1447">
              <a:extLst>
                <a:ext uri="{FF2B5EF4-FFF2-40B4-BE49-F238E27FC236}">
                  <a16:creationId xmlns:a16="http://schemas.microsoft.com/office/drawing/2014/main" id="{BCEDB5C8-420D-98BD-4543-F47AF7CAC257}"/>
                </a:ext>
              </a:extLst>
            </p:cNvPr>
            <p:cNvSpPr/>
            <p:nvPr/>
          </p:nvSpPr>
          <p:spPr>
            <a:xfrm>
              <a:off x="2803466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5" name="Freeform 1448">
              <a:extLst>
                <a:ext uri="{FF2B5EF4-FFF2-40B4-BE49-F238E27FC236}">
                  <a16:creationId xmlns:a16="http://schemas.microsoft.com/office/drawing/2014/main" id="{20E7CE33-33ED-991A-D9D8-E22B72AE0BF3}"/>
                </a:ext>
              </a:extLst>
            </p:cNvPr>
            <p:cNvSpPr/>
            <p:nvPr/>
          </p:nvSpPr>
          <p:spPr>
            <a:xfrm>
              <a:off x="2765366" y="310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6" name="Freeform 1449">
              <a:extLst>
                <a:ext uri="{FF2B5EF4-FFF2-40B4-BE49-F238E27FC236}">
                  <a16:creationId xmlns:a16="http://schemas.microsoft.com/office/drawing/2014/main" id="{9A3D4F00-E373-B104-24C7-F236A4349F19}"/>
                </a:ext>
              </a:extLst>
            </p:cNvPr>
            <p:cNvSpPr/>
            <p:nvPr/>
          </p:nvSpPr>
          <p:spPr>
            <a:xfrm>
              <a:off x="4203641" y="236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7" name="Freeform 1450">
              <a:extLst>
                <a:ext uri="{FF2B5EF4-FFF2-40B4-BE49-F238E27FC236}">
                  <a16:creationId xmlns:a16="http://schemas.microsoft.com/office/drawing/2014/main" id="{C02184E7-52D9-BDC9-F1D6-67A7493FE638}"/>
                </a:ext>
              </a:extLst>
            </p:cNvPr>
            <p:cNvSpPr/>
            <p:nvPr/>
          </p:nvSpPr>
          <p:spPr>
            <a:xfrm>
              <a:off x="5045016" y="329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8" name="Freeform 1451">
              <a:extLst>
                <a:ext uri="{FF2B5EF4-FFF2-40B4-BE49-F238E27FC236}">
                  <a16:creationId xmlns:a16="http://schemas.microsoft.com/office/drawing/2014/main" id="{947AD9DE-5CC0-0FA1-3BBD-3F8602896E3C}"/>
                </a:ext>
              </a:extLst>
            </p:cNvPr>
            <p:cNvSpPr/>
            <p:nvPr/>
          </p:nvSpPr>
          <p:spPr>
            <a:xfrm>
              <a:off x="5032316" y="323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9" name="Freeform 1452">
              <a:extLst>
                <a:ext uri="{FF2B5EF4-FFF2-40B4-BE49-F238E27FC236}">
                  <a16:creationId xmlns:a16="http://schemas.microsoft.com/office/drawing/2014/main" id="{226FCC81-6004-C5B9-2CDC-F446EEE9CBD1}"/>
                </a:ext>
              </a:extLst>
            </p:cNvPr>
            <p:cNvSpPr/>
            <p:nvPr/>
          </p:nvSpPr>
          <p:spPr>
            <a:xfrm>
              <a:off x="4857691" y="283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0" name="Freeform 1453">
              <a:extLst>
                <a:ext uri="{FF2B5EF4-FFF2-40B4-BE49-F238E27FC236}">
                  <a16:creationId xmlns:a16="http://schemas.microsoft.com/office/drawing/2014/main" id="{9C8DDF21-C35F-BAEA-6C32-AADABE07ACA1}"/>
                </a:ext>
              </a:extLst>
            </p:cNvPr>
            <p:cNvSpPr/>
            <p:nvPr/>
          </p:nvSpPr>
          <p:spPr>
            <a:xfrm>
              <a:off x="4394141" y="455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1" name="Freeform 1454">
              <a:extLst>
                <a:ext uri="{FF2B5EF4-FFF2-40B4-BE49-F238E27FC236}">
                  <a16:creationId xmlns:a16="http://schemas.microsoft.com/office/drawing/2014/main" id="{5C95D232-E1C9-605E-4E9D-06EF5760BE3F}"/>
                </a:ext>
              </a:extLst>
            </p:cNvPr>
            <p:cNvSpPr/>
            <p:nvPr/>
          </p:nvSpPr>
          <p:spPr>
            <a:xfrm>
              <a:off x="3721041" y="468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2" name="Freeform 1455">
              <a:extLst>
                <a:ext uri="{FF2B5EF4-FFF2-40B4-BE49-F238E27FC236}">
                  <a16:creationId xmlns:a16="http://schemas.microsoft.com/office/drawing/2014/main" id="{ECDC76D0-17DC-762D-8AF2-2E9BDC1EC858}"/>
                </a:ext>
              </a:extLst>
            </p:cNvPr>
            <p:cNvSpPr/>
            <p:nvPr/>
          </p:nvSpPr>
          <p:spPr>
            <a:xfrm>
              <a:off x="3009841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3" name="Freeform 1456">
              <a:extLst>
                <a:ext uri="{FF2B5EF4-FFF2-40B4-BE49-F238E27FC236}">
                  <a16:creationId xmlns:a16="http://schemas.microsoft.com/office/drawing/2014/main" id="{7A7E1EBC-32CD-94C4-C3C5-BA85ECEA1B1D}"/>
                </a:ext>
              </a:extLst>
            </p:cNvPr>
            <p:cNvSpPr/>
            <p:nvPr/>
          </p:nvSpPr>
          <p:spPr>
            <a:xfrm>
              <a:off x="3165416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4" name="Freeform 1457">
              <a:extLst>
                <a:ext uri="{FF2B5EF4-FFF2-40B4-BE49-F238E27FC236}">
                  <a16:creationId xmlns:a16="http://schemas.microsoft.com/office/drawing/2014/main" id="{660D66C5-133B-36A1-9AC8-34C4763C057A}"/>
                </a:ext>
              </a:extLst>
            </p:cNvPr>
            <p:cNvSpPr/>
            <p:nvPr/>
          </p:nvSpPr>
          <p:spPr>
            <a:xfrm>
              <a:off x="3505141" y="464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5" name="Freeform 1458">
              <a:extLst>
                <a:ext uri="{FF2B5EF4-FFF2-40B4-BE49-F238E27FC236}">
                  <a16:creationId xmlns:a16="http://schemas.microsoft.com/office/drawing/2014/main" id="{83181597-A975-CBB9-877B-D2CB166B5FE7}"/>
                </a:ext>
              </a:extLst>
            </p:cNvPr>
            <p:cNvSpPr/>
            <p:nvPr/>
          </p:nvSpPr>
          <p:spPr>
            <a:xfrm>
              <a:off x="4054416" y="234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6" name="Freeform 1459">
              <a:extLst>
                <a:ext uri="{FF2B5EF4-FFF2-40B4-BE49-F238E27FC236}">
                  <a16:creationId xmlns:a16="http://schemas.microsoft.com/office/drawing/2014/main" id="{E3C00B6B-6554-B186-EE2F-280CB7A68876}"/>
                </a:ext>
              </a:extLst>
            </p:cNvPr>
            <p:cNvSpPr/>
            <p:nvPr/>
          </p:nvSpPr>
          <p:spPr>
            <a:xfrm>
              <a:off x="4241741" y="461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7" name="Freeform 1460">
              <a:extLst>
                <a:ext uri="{FF2B5EF4-FFF2-40B4-BE49-F238E27FC236}">
                  <a16:creationId xmlns:a16="http://schemas.microsoft.com/office/drawing/2014/main" id="{48217415-0E75-DC26-7492-65645218511C}"/>
                </a:ext>
              </a:extLst>
            </p:cNvPr>
            <p:cNvSpPr/>
            <p:nvPr/>
          </p:nvSpPr>
          <p:spPr>
            <a:xfrm>
              <a:off x="3952816" y="2325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8" name="Freeform 1461">
              <a:extLst>
                <a:ext uri="{FF2B5EF4-FFF2-40B4-BE49-F238E27FC236}">
                  <a16:creationId xmlns:a16="http://schemas.microsoft.com/office/drawing/2014/main" id="{D7A3062F-8308-612C-4B73-F4C86EA3AE2D}"/>
                </a:ext>
              </a:extLst>
            </p:cNvPr>
            <p:cNvSpPr/>
            <p:nvPr/>
          </p:nvSpPr>
          <p:spPr>
            <a:xfrm>
              <a:off x="4413191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9" name="Freeform 1462">
              <a:extLst>
                <a:ext uri="{FF2B5EF4-FFF2-40B4-BE49-F238E27FC236}">
                  <a16:creationId xmlns:a16="http://schemas.microsoft.com/office/drawing/2014/main" id="{E8CC3DB1-DC80-FD96-E4DF-D75D7383C04D}"/>
                </a:ext>
              </a:extLst>
            </p:cNvPr>
            <p:cNvSpPr/>
            <p:nvPr/>
          </p:nvSpPr>
          <p:spPr>
            <a:xfrm>
              <a:off x="3924241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0" name="Freeform 1463">
              <a:extLst>
                <a:ext uri="{FF2B5EF4-FFF2-40B4-BE49-F238E27FC236}">
                  <a16:creationId xmlns:a16="http://schemas.microsoft.com/office/drawing/2014/main" id="{F43BB392-15CF-9C10-5954-D3B351E69EC6}"/>
                </a:ext>
              </a:extLst>
            </p:cNvPr>
            <p:cNvSpPr/>
            <p:nvPr/>
          </p:nvSpPr>
          <p:spPr>
            <a:xfrm>
              <a:off x="2981266" y="267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1" name="Freeform 1464">
              <a:extLst>
                <a:ext uri="{FF2B5EF4-FFF2-40B4-BE49-F238E27FC236}">
                  <a16:creationId xmlns:a16="http://schemas.microsoft.com/office/drawing/2014/main" id="{88A735B5-3943-9F36-3BD2-6ACC4DB46EE6}"/>
                </a:ext>
              </a:extLst>
            </p:cNvPr>
            <p:cNvSpPr/>
            <p:nvPr/>
          </p:nvSpPr>
          <p:spPr>
            <a:xfrm>
              <a:off x="3641666" y="233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2" name="Freeform 1465">
              <a:extLst>
                <a:ext uri="{FF2B5EF4-FFF2-40B4-BE49-F238E27FC236}">
                  <a16:creationId xmlns:a16="http://schemas.microsoft.com/office/drawing/2014/main" id="{8E59FB62-9090-97C6-151A-C428A242A53C}"/>
                </a:ext>
              </a:extLst>
            </p:cNvPr>
            <p:cNvSpPr/>
            <p:nvPr/>
          </p:nvSpPr>
          <p:spPr>
            <a:xfrm>
              <a:off x="4898966" y="311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3" name="Freeform 1466">
              <a:extLst>
                <a:ext uri="{FF2B5EF4-FFF2-40B4-BE49-F238E27FC236}">
                  <a16:creationId xmlns:a16="http://schemas.microsoft.com/office/drawing/2014/main" id="{51596A0C-4C53-A52A-42E2-9A07990BDC77}"/>
                </a:ext>
              </a:extLst>
            </p:cNvPr>
            <p:cNvSpPr/>
            <p:nvPr/>
          </p:nvSpPr>
          <p:spPr>
            <a:xfrm>
              <a:off x="3800416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4" name="Freeform 1467">
              <a:extLst>
                <a:ext uri="{FF2B5EF4-FFF2-40B4-BE49-F238E27FC236}">
                  <a16:creationId xmlns:a16="http://schemas.microsoft.com/office/drawing/2014/main" id="{764F1907-6874-9C02-AE7F-D276E2DA20BA}"/>
                </a:ext>
              </a:extLst>
            </p:cNvPr>
            <p:cNvSpPr/>
            <p:nvPr/>
          </p:nvSpPr>
          <p:spPr>
            <a:xfrm>
              <a:off x="3127316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5" name="Freeform 1468">
              <a:extLst>
                <a:ext uri="{FF2B5EF4-FFF2-40B4-BE49-F238E27FC236}">
                  <a16:creationId xmlns:a16="http://schemas.microsoft.com/office/drawing/2014/main" id="{5ADF3728-FD6D-D37E-3D0E-BAAD5E735ECF}"/>
                </a:ext>
              </a:extLst>
            </p:cNvPr>
            <p:cNvSpPr/>
            <p:nvPr/>
          </p:nvSpPr>
          <p:spPr>
            <a:xfrm>
              <a:off x="3492441" y="235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6" name="Freeform 1469">
              <a:extLst>
                <a:ext uri="{FF2B5EF4-FFF2-40B4-BE49-F238E27FC236}">
                  <a16:creationId xmlns:a16="http://schemas.microsoft.com/office/drawing/2014/main" id="{602D3876-F0AF-27F4-9AA5-4F7F978AA094}"/>
                </a:ext>
              </a:extLst>
            </p:cNvPr>
            <p:cNvSpPr/>
            <p:nvPr/>
          </p:nvSpPr>
          <p:spPr>
            <a:xfrm>
              <a:off x="4787841" y="411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7" name="Freeform 1470">
              <a:extLst>
                <a:ext uri="{FF2B5EF4-FFF2-40B4-BE49-F238E27FC236}">
                  <a16:creationId xmlns:a16="http://schemas.microsoft.com/office/drawing/2014/main" id="{16A1F47F-1CF1-7623-0662-F6CC9734BB4A}"/>
                </a:ext>
              </a:extLst>
            </p:cNvPr>
            <p:cNvSpPr/>
            <p:nvPr/>
          </p:nvSpPr>
          <p:spPr>
            <a:xfrm>
              <a:off x="4743391" y="4182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8" name="Freeform 1471">
              <a:extLst>
                <a:ext uri="{FF2B5EF4-FFF2-40B4-BE49-F238E27FC236}">
                  <a16:creationId xmlns:a16="http://schemas.microsoft.com/office/drawing/2014/main" id="{309A7BC8-5095-AD5B-599B-BC7F275F2433}"/>
                </a:ext>
              </a:extLst>
            </p:cNvPr>
            <p:cNvSpPr/>
            <p:nvPr/>
          </p:nvSpPr>
          <p:spPr>
            <a:xfrm>
              <a:off x="4146491" y="462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9" name="Freeform 1472">
              <a:extLst>
                <a:ext uri="{FF2B5EF4-FFF2-40B4-BE49-F238E27FC236}">
                  <a16:creationId xmlns:a16="http://schemas.microsoft.com/office/drawing/2014/main" id="{9CF9A07F-B481-D702-1A9F-021E81F77969}"/>
                </a:ext>
              </a:extLst>
            </p:cNvPr>
            <p:cNvSpPr/>
            <p:nvPr/>
          </p:nvSpPr>
          <p:spPr>
            <a:xfrm>
              <a:off x="3752791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0" name="Freeform 1473">
              <a:extLst>
                <a:ext uri="{FF2B5EF4-FFF2-40B4-BE49-F238E27FC236}">
                  <a16:creationId xmlns:a16="http://schemas.microsoft.com/office/drawing/2014/main" id="{FBD343D7-B811-EB1D-1D74-22F4D2FED93B}"/>
                </a:ext>
              </a:extLst>
            </p:cNvPr>
            <p:cNvSpPr/>
            <p:nvPr/>
          </p:nvSpPr>
          <p:spPr>
            <a:xfrm>
              <a:off x="4959291" y="3379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1" name="Freeform 1474">
              <a:extLst>
                <a:ext uri="{FF2B5EF4-FFF2-40B4-BE49-F238E27FC236}">
                  <a16:creationId xmlns:a16="http://schemas.microsoft.com/office/drawing/2014/main" id="{EE973C2D-BE79-9A25-78D0-3DCE054A3232}"/>
                </a:ext>
              </a:extLst>
            </p:cNvPr>
            <p:cNvSpPr/>
            <p:nvPr/>
          </p:nvSpPr>
          <p:spPr>
            <a:xfrm>
              <a:off x="4902141" y="312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2" name="Freeform 1475">
              <a:extLst>
                <a:ext uri="{FF2B5EF4-FFF2-40B4-BE49-F238E27FC236}">
                  <a16:creationId xmlns:a16="http://schemas.microsoft.com/office/drawing/2014/main" id="{207275ED-7A14-3DEB-26DC-6ABB100CBEF1}"/>
                </a:ext>
              </a:extLst>
            </p:cNvPr>
            <p:cNvSpPr/>
            <p:nvPr/>
          </p:nvSpPr>
          <p:spPr>
            <a:xfrm>
              <a:off x="3365441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3" name="Freeform 1476">
              <a:extLst>
                <a:ext uri="{FF2B5EF4-FFF2-40B4-BE49-F238E27FC236}">
                  <a16:creationId xmlns:a16="http://schemas.microsoft.com/office/drawing/2014/main" id="{DA4ACA8E-1B5A-E4B7-E894-A98FF5D4E911}"/>
                </a:ext>
              </a:extLst>
            </p:cNvPr>
            <p:cNvSpPr/>
            <p:nvPr/>
          </p:nvSpPr>
          <p:spPr>
            <a:xfrm>
              <a:off x="3098741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4" name="Freeform 1477">
              <a:extLst>
                <a:ext uri="{FF2B5EF4-FFF2-40B4-BE49-F238E27FC236}">
                  <a16:creationId xmlns:a16="http://schemas.microsoft.com/office/drawing/2014/main" id="{A687679C-54F4-AE20-462E-7B3BEC3F91A0}"/>
                </a:ext>
              </a:extLst>
            </p:cNvPr>
            <p:cNvSpPr/>
            <p:nvPr/>
          </p:nvSpPr>
          <p:spPr>
            <a:xfrm>
              <a:off x="3632141" y="469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5" name="Freeform 1478">
              <a:extLst>
                <a:ext uri="{FF2B5EF4-FFF2-40B4-BE49-F238E27FC236}">
                  <a16:creationId xmlns:a16="http://schemas.microsoft.com/office/drawing/2014/main" id="{B06A3A7A-FCC4-833C-DC06-776B118787BE}"/>
                </a:ext>
              </a:extLst>
            </p:cNvPr>
            <p:cNvSpPr/>
            <p:nvPr/>
          </p:nvSpPr>
          <p:spPr>
            <a:xfrm>
              <a:off x="3670241" y="230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6" name="Freeform 1479">
              <a:extLst>
                <a:ext uri="{FF2B5EF4-FFF2-40B4-BE49-F238E27FC236}">
                  <a16:creationId xmlns:a16="http://schemas.microsoft.com/office/drawing/2014/main" id="{EA465EA0-7066-5199-0625-C6BFAC39504D}"/>
                </a:ext>
              </a:extLst>
            </p:cNvPr>
            <p:cNvSpPr/>
            <p:nvPr/>
          </p:nvSpPr>
          <p:spPr>
            <a:xfrm>
              <a:off x="4092516" y="237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7" name="Freeform 1480">
              <a:extLst>
                <a:ext uri="{FF2B5EF4-FFF2-40B4-BE49-F238E27FC236}">
                  <a16:creationId xmlns:a16="http://schemas.microsoft.com/office/drawing/2014/main" id="{9B4754D5-F7A3-B69E-63AC-3F5602EEE142}"/>
                </a:ext>
              </a:extLst>
            </p:cNvPr>
            <p:cNvSpPr/>
            <p:nvPr/>
          </p:nvSpPr>
          <p:spPr>
            <a:xfrm>
              <a:off x="3546416" y="233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8" name="Freeform 1481">
              <a:extLst>
                <a:ext uri="{FF2B5EF4-FFF2-40B4-BE49-F238E27FC236}">
                  <a16:creationId xmlns:a16="http://schemas.microsoft.com/office/drawing/2014/main" id="{58C7FDCC-C41F-700C-8FBE-0A4E5613B8A3}"/>
                </a:ext>
              </a:extLst>
            </p:cNvPr>
            <p:cNvSpPr/>
            <p:nvPr/>
          </p:nvSpPr>
          <p:spPr>
            <a:xfrm>
              <a:off x="4146491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9" name="Freeform 1482">
              <a:extLst>
                <a:ext uri="{FF2B5EF4-FFF2-40B4-BE49-F238E27FC236}">
                  <a16:creationId xmlns:a16="http://schemas.microsoft.com/office/drawing/2014/main" id="{B49678D7-E563-9006-CE5A-6348947E5BF2}"/>
                </a:ext>
              </a:extLst>
            </p:cNvPr>
            <p:cNvSpPr/>
            <p:nvPr/>
          </p:nvSpPr>
          <p:spPr>
            <a:xfrm>
              <a:off x="4232216" y="457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0" name="Freeform 1483">
              <a:extLst>
                <a:ext uri="{FF2B5EF4-FFF2-40B4-BE49-F238E27FC236}">
                  <a16:creationId xmlns:a16="http://schemas.microsoft.com/office/drawing/2014/main" id="{93FC3E41-B521-AB16-0E3D-02BEF2829426}"/>
                </a:ext>
              </a:extLst>
            </p:cNvPr>
            <p:cNvSpPr/>
            <p:nvPr/>
          </p:nvSpPr>
          <p:spPr>
            <a:xfrm>
              <a:off x="4136966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1" name="Freeform 1484">
              <a:extLst>
                <a:ext uri="{FF2B5EF4-FFF2-40B4-BE49-F238E27FC236}">
                  <a16:creationId xmlns:a16="http://schemas.microsoft.com/office/drawing/2014/main" id="{3AC38CEB-4A87-ACE8-11B8-8EB6B5178D5E}"/>
                </a:ext>
              </a:extLst>
            </p:cNvPr>
            <p:cNvSpPr/>
            <p:nvPr/>
          </p:nvSpPr>
          <p:spPr>
            <a:xfrm>
              <a:off x="3460691" y="235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2" name="Freeform 1485">
              <a:extLst>
                <a:ext uri="{FF2B5EF4-FFF2-40B4-BE49-F238E27FC236}">
                  <a16:creationId xmlns:a16="http://schemas.microsoft.com/office/drawing/2014/main" id="{AC3B6639-CF75-D9F6-4028-CF955B663639}"/>
                </a:ext>
              </a:extLst>
            </p:cNvPr>
            <p:cNvSpPr/>
            <p:nvPr/>
          </p:nvSpPr>
          <p:spPr>
            <a:xfrm>
              <a:off x="4765616" y="406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3" name="Freeform 1486">
              <a:extLst>
                <a:ext uri="{FF2B5EF4-FFF2-40B4-BE49-F238E27FC236}">
                  <a16:creationId xmlns:a16="http://schemas.microsoft.com/office/drawing/2014/main" id="{4E1C0ACD-27E5-0290-A25B-17675C931E27}"/>
                </a:ext>
              </a:extLst>
            </p:cNvPr>
            <p:cNvSpPr/>
            <p:nvPr/>
          </p:nvSpPr>
          <p:spPr>
            <a:xfrm>
              <a:off x="4908491" y="345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4" name="Freeform 1487">
              <a:extLst>
                <a:ext uri="{FF2B5EF4-FFF2-40B4-BE49-F238E27FC236}">
                  <a16:creationId xmlns:a16="http://schemas.microsoft.com/office/drawing/2014/main" id="{75E98C27-99A3-85E4-8382-EF9642DFA53E}"/>
                </a:ext>
              </a:extLst>
            </p:cNvPr>
            <p:cNvSpPr/>
            <p:nvPr/>
          </p:nvSpPr>
          <p:spPr>
            <a:xfrm>
              <a:off x="4568766" y="4347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5" name="Freeform 1488">
              <a:extLst>
                <a:ext uri="{FF2B5EF4-FFF2-40B4-BE49-F238E27FC236}">
                  <a16:creationId xmlns:a16="http://schemas.microsoft.com/office/drawing/2014/main" id="{B9CB9B9C-3955-173D-4DC6-54811629AF37}"/>
                </a:ext>
              </a:extLst>
            </p:cNvPr>
            <p:cNvSpPr/>
            <p:nvPr/>
          </p:nvSpPr>
          <p:spPr>
            <a:xfrm>
              <a:off x="3613091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6" name="Freeform 1489">
              <a:extLst>
                <a:ext uri="{FF2B5EF4-FFF2-40B4-BE49-F238E27FC236}">
                  <a16:creationId xmlns:a16="http://schemas.microsoft.com/office/drawing/2014/main" id="{9527F677-BA34-4430-7080-3D3FD1C7B49B}"/>
                </a:ext>
              </a:extLst>
            </p:cNvPr>
            <p:cNvSpPr/>
            <p:nvPr/>
          </p:nvSpPr>
          <p:spPr>
            <a:xfrm>
              <a:off x="2628841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7" name="Freeform 1490">
              <a:extLst>
                <a:ext uri="{FF2B5EF4-FFF2-40B4-BE49-F238E27FC236}">
                  <a16:creationId xmlns:a16="http://schemas.microsoft.com/office/drawing/2014/main" id="{81E8CDA2-A620-C904-F4A0-EAC6D30C38ED}"/>
                </a:ext>
              </a:extLst>
            </p:cNvPr>
            <p:cNvSpPr/>
            <p:nvPr/>
          </p:nvSpPr>
          <p:spPr>
            <a:xfrm>
              <a:off x="3908366" y="233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8" name="Freeform 1491">
              <a:extLst>
                <a:ext uri="{FF2B5EF4-FFF2-40B4-BE49-F238E27FC236}">
                  <a16:creationId xmlns:a16="http://schemas.microsoft.com/office/drawing/2014/main" id="{1A01F1D0-D6DC-B5D4-F008-A6FA56EDC3C3}"/>
                </a:ext>
              </a:extLst>
            </p:cNvPr>
            <p:cNvSpPr/>
            <p:nvPr/>
          </p:nvSpPr>
          <p:spPr>
            <a:xfrm>
              <a:off x="3032066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9" name="Freeform 1492">
              <a:extLst>
                <a:ext uri="{FF2B5EF4-FFF2-40B4-BE49-F238E27FC236}">
                  <a16:creationId xmlns:a16="http://schemas.microsoft.com/office/drawing/2014/main" id="{7E8A2DDB-B263-6197-7AB6-952C55B2786C}"/>
                </a:ext>
              </a:extLst>
            </p:cNvPr>
            <p:cNvSpPr/>
            <p:nvPr/>
          </p:nvSpPr>
          <p:spPr>
            <a:xfrm>
              <a:off x="4263966" y="453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0" name="Freeform 1493">
              <a:extLst>
                <a:ext uri="{FF2B5EF4-FFF2-40B4-BE49-F238E27FC236}">
                  <a16:creationId xmlns:a16="http://schemas.microsoft.com/office/drawing/2014/main" id="{F99644B0-BBB5-D82F-AFB5-B379D2983E2D}"/>
                </a:ext>
              </a:extLst>
            </p:cNvPr>
            <p:cNvSpPr/>
            <p:nvPr/>
          </p:nvSpPr>
          <p:spPr>
            <a:xfrm>
              <a:off x="4727516" y="293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1" name="Freeform 1494">
              <a:extLst>
                <a:ext uri="{FF2B5EF4-FFF2-40B4-BE49-F238E27FC236}">
                  <a16:creationId xmlns:a16="http://schemas.microsoft.com/office/drawing/2014/main" id="{D1BD0410-22D4-1A3A-89F8-4CFFCD1ED1CE}"/>
                </a:ext>
              </a:extLst>
            </p:cNvPr>
            <p:cNvSpPr/>
            <p:nvPr/>
          </p:nvSpPr>
          <p:spPr>
            <a:xfrm>
              <a:off x="2762191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2" name="Freeform 1495">
              <a:extLst>
                <a:ext uri="{FF2B5EF4-FFF2-40B4-BE49-F238E27FC236}">
                  <a16:creationId xmlns:a16="http://schemas.microsoft.com/office/drawing/2014/main" id="{36289E4B-0683-2CE3-19FA-353920C4A2B0}"/>
                </a:ext>
              </a:extLst>
            </p:cNvPr>
            <p:cNvSpPr/>
            <p:nvPr/>
          </p:nvSpPr>
          <p:spPr>
            <a:xfrm>
              <a:off x="3146366" y="2449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3" name="Freeform 1496">
              <a:extLst>
                <a:ext uri="{FF2B5EF4-FFF2-40B4-BE49-F238E27FC236}">
                  <a16:creationId xmlns:a16="http://schemas.microsoft.com/office/drawing/2014/main" id="{5090D08E-B451-EED7-521C-620C83F6C963}"/>
                </a:ext>
              </a:extLst>
            </p:cNvPr>
            <p:cNvSpPr/>
            <p:nvPr/>
          </p:nvSpPr>
          <p:spPr>
            <a:xfrm>
              <a:off x="2914591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4" name="Freeform 1497">
              <a:extLst>
                <a:ext uri="{FF2B5EF4-FFF2-40B4-BE49-F238E27FC236}">
                  <a16:creationId xmlns:a16="http://schemas.microsoft.com/office/drawing/2014/main" id="{DA496924-FC9D-4C45-ACD7-2055C35D9C00}"/>
                </a:ext>
              </a:extLst>
            </p:cNvPr>
            <p:cNvSpPr/>
            <p:nvPr/>
          </p:nvSpPr>
          <p:spPr>
            <a:xfrm>
              <a:off x="2539941" y="381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5" name="Freeform 1498">
              <a:extLst>
                <a:ext uri="{FF2B5EF4-FFF2-40B4-BE49-F238E27FC236}">
                  <a16:creationId xmlns:a16="http://schemas.microsoft.com/office/drawing/2014/main" id="{27E0D61D-6664-9EFC-473F-9CE9D2D895E5}"/>
                </a:ext>
              </a:extLst>
            </p:cNvPr>
            <p:cNvSpPr/>
            <p:nvPr/>
          </p:nvSpPr>
          <p:spPr>
            <a:xfrm>
              <a:off x="2505016" y="362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6" name="Freeform 1499">
              <a:extLst>
                <a:ext uri="{FF2B5EF4-FFF2-40B4-BE49-F238E27FC236}">
                  <a16:creationId xmlns:a16="http://schemas.microsoft.com/office/drawing/2014/main" id="{B52C8D60-5531-2F5F-33F3-C7460CDE0857}"/>
                </a:ext>
              </a:extLst>
            </p:cNvPr>
            <p:cNvSpPr/>
            <p:nvPr/>
          </p:nvSpPr>
          <p:spPr>
            <a:xfrm>
              <a:off x="4463991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7" name="Freeform 1500">
              <a:extLst>
                <a:ext uri="{FF2B5EF4-FFF2-40B4-BE49-F238E27FC236}">
                  <a16:creationId xmlns:a16="http://schemas.microsoft.com/office/drawing/2014/main" id="{26508E93-A13B-2B6E-CE3C-077E2133C845}"/>
                </a:ext>
              </a:extLst>
            </p:cNvPr>
            <p:cNvSpPr/>
            <p:nvPr/>
          </p:nvSpPr>
          <p:spPr>
            <a:xfrm>
              <a:off x="263836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8" name="Freeform 1501">
              <a:extLst>
                <a:ext uri="{FF2B5EF4-FFF2-40B4-BE49-F238E27FC236}">
                  <a16:creationId xmlns:a16="http://schemas.microsoft.com/office/drawing/2014/main" id="{67C66495-2550-E9C6-6CC3-4FC625BD533D}"/>
                </a:ext>
              </a:extLst>
            </p:cNvPr>
            <p:cNvSpPr/>
            <p:nvPr/>
          </p:nvSpPr>
          <p:spPr>
            <a:xfrm>
              <a:off x="4324291" y="255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9" name="Freeform 1502">
              <a:extLst>
                <a:ext uri="{FF2B5EF4-FFF2-40B4-BE49-F238E27FC236}">
                  <a16:creationId xmlns:a16="http://schemas.microsoft.com/office/drawing/2014/main" id="{D099BFB5-BF79-461C-16D7-D64F564F8625}"/>
                </a:ext>
              </a:extLst>
            </p:cNvPr>
            <p:cNvSpPr/>
            <p:nvPr/>
          </p:nvSpPr>
          <p:spPr>
            <a:xfrm>
              <a:off x="2463741" y="369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0" name="Freeform 1503">
              <a:extLst>
                <a:ext uri="{FF2B5EF4-FFF2-40B4-BE49-F238E27FC236}">
                  <a16:creationId xmlns:a16="http://schemas.microsoft.com/office/drawing/2014/main" id="{937B3843-204C-88C8-3688-B3C516D7FF7D}"/>
                </a:ext>
              </a:extLst>
            </p:cNvPr>
            <p:cNvSpPr/>
            <p:nvPr/>
          </p:nvSpPr>
          <p:spPr>
            <a:xfrm>
              <a:off x="2470091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1" name="Freeform 1504">
              <a:extLst>
                <a:ext uri="{FF2B5EF4-FFF2-40B4-BE49-F238E27FC236}">
                  <a16:creationId xmlns:a16="http://schemas.microsoft.com/office/drawing/2014/main" id="{1D672CC9-18BD-2BED-9A2E-F90ED678F0F0}"/>
                </a:ext>
              </a:extLst>
            </p:cNvPr>
            <p:cNvSpPr/>
            <p:nvPr/>
          </p:nvSpPr>
          <p:spPr>
            <a:xfrm>
              <a:off x="2568516" y="402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2" name="Freeform 1505">
              <a:extLst>
                <a:ext uri="{FF2B5EF4-FFF2-40B4-BE49-F238E27FC236}">
                  <a16:creationId xmlns:a16="http://schemas.microsoft.com/office/drawing/2014/main" id="{ED41406C-835A-EFE6-3F1E-906B7F684197}"/>
                </a:ext>
              </a:extLst>
            </p:cNvPr>
            <p:cNvSpPr/>
            <p:nvPr/>
          </p:nvSpPr>
          <p:spPr>
            <a:xfrm>
              <a:off x="3289241" y="236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3" name="Freeform 1506">
              <a:extLst>
                <a:ext uri="{FF2B5EF4-FFF2-40B4-BE49-F238E27FC236}">
                  <a16:creationId xmlns:a16="http://schemas.microsoft.com/office/drawing/2014/main" id="{92616B99-0FCE-5043-E8D8-2F7A9EA93DE8}"/>
                </a:ext>
              </a:extLst>
            </p:cNvPr>
            <p:cNvSpPr/>
            <p:nvPr/>
          </p:nvSpPr>
          <p:spPr>
            <a:xfrm>
              <a:off x="4489391" y="2680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4" name="Freeform 1507">
              <a:extLst>
                <a:ext uri="{FF2B5EF4-FFF2-40B4-BE49-F238E27FC236}">
                  <a16:creationId xmlns:a16="http://schemas.microsoft.com/office/drawing/2014/main" id="{B397943E-C7BE-4A6A-5236-BB44B5948B0D}"/>
                </a:ext>
              </a:extLst>
            </p:cNvPr>
            <p:cNvSpPr/>
            <p:nvPr/>
          </p:nvSpPr>
          <p:spPr>
            <a:xfrm>
              <a:off x="3755966" y="468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5" name="Freeform 1508">
              <a:extLst>
                <a:ext uri="{FF2B5EF4-FFF2-40B4-BE49-F238E27FC236}">
                  <a16:creationId xmlns:a16="http://schemas.microsoft.com/office/drawing/2014/main" id="{763E9436-A4F3-ACE1-6CB1-D4317120FE58}"/>
                </a:ext>
              </a:extLst>
            </p:cNvPr>
            <p:cNvSpPr/>
            <p:nvPr/>
          </p:nvSpPr>
          <p:spPr>
            <a:xfrm>
              <a:off x="3178116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6" name="Freeform 1509">
              <a:extLst>
                <a:ext uri="{FF2B5EF4-FFF2-40B4-BE49-F238E27FC236}">
                  <a16:creationId xmlns:a16="http://schemas.microsoft.com/office/drawing/2014/main" id="{942CFF71-1EB6-8D28-015E-B0637422BF76}"/>
                </a:ext>
              </a:extLst>
            </p:cNvPr>
            <p:cNvSpPr/>
            <p:nvPr/>
          </p:nvSpPr>
          <p:spPr>
            <a:xfrm>
              <a:off x="4019491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7" name="Freeform 1510">
              <a:extLst>
                <a:ext uri="{FF2B5EF4-FFF2-40B4-BE49-F238E27FC236}">
                  <a16:creationId xmlns:a16="http://schemas.microsoft.com/office/drawing/2014/main" id="{FA1A0A8D-6957-750B-0209-F068C509621E}"/>
                </a:ext>
              </a:extLst>
            </p:cNvPr>
            <p:cNvSpPr/>
            <p:nvPr/>
          </p:nvSpPr>
          <p:spPr>
            <a:xfrm>
              <a:off x="2609791" y="291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8" name="Freeform 1511">
              <a:extLst>
                <a:ext uri="{FF2B5EF4-FFF2-40B4-BE49-F238E27FC236}">
                  <a16:creationId xmlns:a16="http://schemas.microsoft.com/office/drawing/2014/main" id="{83F351FF-0485-2A1B-3847-D444494D2FA2}"/>
                </a:ext>
              </a:extLst>
            </p:cNvPr>
            <p:cNvSpPr/>
            <p:nvPr/>
          </p:nvSpPr>
          <p:spPr>
            <a:xfrm>
              <a:off x="3041591" y="453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9" name="Freeform 1512">
              <a:extLst>
                <a:ext uri="{FF2B5EF4-FFF2-40B4-BE49-F238E27FC236}">
                  <a16:creationId xmlns:a16="http://schemas.microsoft.com/office/drawing/2014/main" id="{8329B184-844C-4C71-E35E-D0A652615C2A}"/>
                </a:ext>
              </a:extLst>
            </p:cNvPr>
            <p:cNvSpPr/>
            <p:nvPr/>
          </p:nvSpPr>
          <p:spPr>
            <a:xfrm>
              <a:off x="3378141" y="466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0" name="Freeform 1513">
              <a:extLst>
                <a:ext uri="{FF2B5EF4-FFF2-40B4-BE49-F238E27FC236}">
                  <a16:creationId xmlns:a16="http://schemas.microsoft.com/office/drawing/2014/main" id="{C49A452F-F2B2-35A4-9091-8EAE9AF0E1B6}"/>
                </a:ext>
              </a:extLst>
            </p:cNvPr>
            <p:cNvSpPr/>
            <p:nvPr/>
          </p:nvSpPr>
          <p:spPr>
            <a:xfrm>
              <a:off x="4295716" y="444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1" name="Freeform 1514">
              <a:extLst>
                <a:ext uri="{FF2B5EF4-FFF2-40B4-BE49-F238E27FC236}">
                  <a16:creationId xmlns:a16="http://schemas.microsoft.com/office/drawing/2014/main" id="{46ED15F4-083E-BBF4-2058-462DC5BCE538}"/>
                </a:ext>
              </a:extLst>
            </p:cNvPr>
            <p:cNvSpPr/>
            <p:nvPr/>
          </p:nvSpPr>
          <p:spPr>
            <a:xfrm>
              <a:off x="2682816" y="427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2" name="Freeform 1515">
              <a:extLst>
                <a:ext uri="{FF2B5EF4-FFF2-40B4-BE49-F238E27FC236}">
                  <a16:creationId xmlns:a16="http://schemas.microsoft.com/office/drawing/2014/main" id="{73A4A026-C91F-A5ED-8FD7-E58A2A6CECFA}"/>
                </a:ext>
              </a:extLst>
            </p:cNvPr>
            <p:cNvSpPr/>
            <p:nvPr/>
          </p:nvSpPr>
          <p:spPr>
            <a:xfrm>
              <a:off x="3701991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3" name="Freeform 1516">
              <a:extLst>
                <a:ext uri="{FF2B5EF4-FFF2-40B4-BE49-F238E27FC236}">
                  <a16:creationId xmlns:a16="http://schemas.microsoft.com/office/drawing/2014/main" id="{3A5896DE-5031-03C4-15CF-D217579F1EDD}"/>
                </a:ext>
              </a:extLst>
            </p:cNvPr>
            <p:cNvSpPr/>
            <p:nvPr/>
          </p:nvSpPr>
          <p:spPr>
            <a:xfrm>
              <a:off x="3609916" y="469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4" name="Freeform 1517">
              <a:extLst>
                <a:ext uri="{FF2B5EF4-FFF2-40B4-BE49-F238E27FC236}">
                  <a16:creationId xmlns:a16="http://schemas.microsoft.com/office/drawing/2014/main" id="{806EC102-7197-DF9B-BCCF-F0389BF2739E}"/>
                </a:ext>
              </a:extLst>
            </p:cNvPr>
            <p:cNvSpPr/>
            <p:nvPr/>
          </p:nvSpPr>
          <p:spPr>
            <a:xfrm>
              <a:off x="4162366" y="247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5" name="Freeform 1518">
              <a:extLst>
                <a:ext uri="{FF2B5EF4-FFF2-40B4-BE49-F238E27FC236}">
                  <a16:creationId xmlns:a16="http://schemas.microsoft.com/office/drawing/2014/main" id="{E306ED58-AD17-55E3-0D3F-7A6BF8141304}"/>
                </a:ext>
              </a:extLst>
            </p:cNvPr>
            <p:cNvSpPr/>
            <p:nvPr/>
          </p:nvSpPr>
          <p:spPr>
            <a:xfrm>
              <a:off x="4660841" y="400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6" name="Freeform 1519">
              <a:extLst>
                <a:ext uri="{FF2B5EF4-FFF2-40B4-BE49-F238E27FC236}">
                  <a16:creationId xmlns:a16="http://schemas.microsoft.com/office/drawing/2014/main" id="{41BD7A52-4C7D-5614-A952-D5F3A5B3A4E1}"/>
                </a:ext>
              </a:extLst>
            </p:cNvPr>
            <p:cNvSpPr/>
            <p:nvPr/>
          </p:nvSpPr>
          <p:spPr>
            <a:xfrm>
              <a:off x="461956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7" name="Freeform 1520">
              <a:extLst>
                <a:ext uri="{FF2B5EF4-FFF2-40B4-BE49-F238E27FC236}">
                  <a16:creationId xmlns:a16="http://schemas.microsoft.com/office/drawing/2014/main" id="{EDCB0B29-80EB-F690-1D22-04B6EFCFFE2B}"/>
                </a:ext>
              </a:extLst>
            </p:cNvPr>
            <p:cNvSpPr/>
            <p:nvPr/>
          </p:nvSpPr>
          <p:spPr>
            <a:xfrm>
              <a:off x="4146491" y="454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8" name="Freeform 1521">
              <a:extLst>
                <a:ext uri="{FF2B5EF4-FFF2-40B4-BE49-F238E27FC236}">
                  <a16:creationId xmlns:a16="http://schemas.microsoft.com/office/drawing/2014/main" id="{1DCAC205-6490-D2A5-2A69-CB34F71A9450}"/>
                </a:ext>
              </a:extLst>
            </p:cNvPr>
            <p:cNvSpPr/>
            <p:nvPr/>
          </p:nvSpPr>
          <p:spPr>
            <a:xfrm>
              <a:off x="4610041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9" name="Freeform 1522">
              <a:extLst>
                <a:ext uri="{FF2B5EF4-FFF2-40B4-BE49-F238E27FC236}">
                  <a16:creationId xmlns:a16="http://schemas.microsoft.com/office/drawing/2014/main" id="{B044F07D-22F0-6B07-5A4B-7CDCC0AA5E39}"/>
                </a:ext>
              </a:extLst>
            </p:cNvPr>
            <p:cNvSpPr/>
            <p:nvPr/>
          </p:nvSpPr>
          <p:spPr>
            <a:xfrm>
              <a:off x="2387541" y="350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0" name="Freeform 1523">
              <a:extLst>
                <a:ext uri="{FF2B5EF4-FFF2-40B4-BE49-F238E27FC236}">
                  <a16:creationId xmlns:a16="http://schemas.microsoft.com/office/drawing/2014/main" id="{F9FC8730-2BF5-5F88-8A54-64A6FDF5474B}"/>
                </a:ext>
              </a:extLst>
            </p:cNvPr>
            <p:cNvSpPr/>
            <p:nvPr/>
          </p:nvSpPr>
          <p:spPr>
            <a:xfrm>
              <a:off x="3063816" y="456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1" name="Freeform 1524">
              <a:extLst>
                <a:ext uri="{FF2B5EF4-FFF2-40B4-BE49-F238E27FC236}">
                  <a16:creationId xmlns:a16="http://schemas.microsoft.com/office/drawing/2014/main" id="{E0DFD4A5-81B3-0397-F8FD-FA46B81DA88A}"/>
                </a:ext>
              </a:extLst>
            </p:cNvPr>
            <p:cNvSpPr/>
            <p:nvPr/>
          </p:nvSpPr>
          <p:spPr>
            <a:xfrm>
              <a:off x="3759141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2" name="Freeform 1525">
              <a:extLst>
                <a:ext uri="{FF2B5EF4-FFF2-40B4-BE49-F238E27FC236}">
                  <a16:creationId xmlns:a16="http://schemas.microsoft.com/office/drawing/2014/main" id="{0054EAAE-3C84-3A70-689E-F17A089F6604}"/>
                </a:ext>
              </a:extLst>
            </p:cNvPr>
            <p:cNvSpPr/>
            <p:nvPr/>
          </p:nvSpPr>
          <p:spPr>
            <a:xfrm>
              <a:off x="5035491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3" name="Freeform 1526">
              <a:extLst>
                <a:ext uri="{FF2B5EF4-FFF2-40B4-BE49-F238E27FC236}">
                  <a16:creationId xmlns:a16="http://schemas.microsoft.com/office/drawing/2014/main" id="{81866085-903B-258A-D417-CF30433E9F67}"/>
                </a:ext>
              </a:extLst>
            </p:cNvPr>
            <p:cNvSpPr/>
            <p:nvPr/>
          </p:nvSpPr>
          <p:spPr>
            <a:xfrm>
              <a:off x="5521266" y="378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4" name="Freeform 1527">
              <a:extLst>
                <a:ext uri="{FF2B5EF4-FFF2-40B4-BE49-F238E27FC236}">
                  <a16:creationId xmlns:a16="http://schemas.microsoft.com/office/drawing/2014/main" id="{AA94B5E6-69A5-C724-7568-AD569E241588}"/>
                </a:ext>
              </a:extLst>
            </p:cNvPr>
            <p:cNvSpPr/>
            <p:nvPr/>
          </p:nvSpPr>
          <p:spPr>
            <a:xfrm>
              <a:off x="5035491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5" name="Freeform 1528">
              <a:extLst>
                <a:ext uri="{FF2B5EF4-FFF2-40B4-BE49-F238E27FC236}">
                  <a16:creationId xmlns:a16="http://schemas.microsoft.com/office/drawing/2014/main" id="{BEF3D15C-53AF-A7D6-89E3-C352E34189C6}"/>
                </a:ext>
              </a:extLst>
            </p:cNvPr>
            <p:cNvSpPr/>
            <p:nvPr/>
          </p:nvSpPr>
          <p:spPr>
            <a:xfrm>
              <a:off x="3641666" y="256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6" name="Freeform 1529">
              <a:extLst>
                <a:ext uri="{FF2B5EF4-FFF2-40B4-BE49-F238E27FC236}">
                  <a16:creationId xmlns:a16="http://schemas.microsoft.com/office/drawing/2014/main" id="{8AA5A085-A270-1F49-0F72-1412473BDBB1}"/>
                </a:ext>
              </a:extLst>
            </p:cNvPr>
            <p:cNvSpPr/>
            <p:nvPr/>
          </p:nvSpPr>
          <p:spPr>
            <a:xfrm>
              <a:off x="5076766" y="4455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7" name="Freeform 1530">
              <a:extLst>
                <a:ext uri="{FF2B5EF4-FFF2-40B4-BE49-F238E27FC236}">
                  <a16:creationId xmlns:a16="http://schemas.microsoft.com/office/drawing/2014/main" id="{E2E163CB-9E6E-4176-F610-7EACF9124F18}"/>
                </a:ext>
              </a:extLst>
            </p:cNvPr>
            <p:cNvSpPr/>
            <p:nvPr/>
          </p:nvSpPr>
          <p:spPr>
            <a:xfrm>
              <a:off x="4117916" y="234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8" name="Freeform 1531">
              <a:extLst>
                <a:ext uri="{FF2B5EF4-FFF2-40B4-BE49-F238E27FC236}">
                  <a16:creationId xmlns:a16="http://schemas.microsoft.com/office/drawing/2014/main" id="{24D79CD4-5E0D-BC5C-306C-7EB5FDF529C5}"/>
                </a:ext>
              </a:extLst>
            </p:cNvPr>
            <p:cNvSpPr/>
            <p:nvPr/>
          </p:nvSpPr>
          <p:spPr>
            <a:xfrm>
              <a:off x="5495866" y="3909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9" name="Freeform 1532">
              <a:extLst>
                <a:ext uri="{FF2B5EF4-FFF2-40B4-BE49-F238E27FC236}">
                  <a16:creationId xmlns:a16="http://schemas.microsoft.com/office/drawing/2014/main" id="{3EABC36F-B9AD-DD8E-A0D3-F47EFFD4FE72}"/>
                </a:ext>
              </a:extLst>
            </p:cNvPr>
            <p:cNvSpPr/>
            <p:nvPr/>
          </p:nvSpPr>
          <p:spPr>
            <a:xfrm>
              <a:off x="3943291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0" name="Freeform 1533">
              <a:extLst>
                <a:ext uri="{FF2B5EF4-FFF2-40B4-BE49-F238E27FC236}">
                  <a16:creationId xmlns:a16="http://schemas.microsoft.com/office/drawing/2014/main" id="{EC46066D-3C7A-2F9B-F8DB-079783E0AC1D}"/>
                </a:ext>
              </a:extLst>
            </p:cNvPr>
            <p:cNvSpPr/>
            <p:nvPr/>
          </p:nvSpPr>
          <p:spPr>
            <a:xfrm>
              <a:off x="4422716" y="2318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1" name="Freeform 1534">
              <a:extLst>
                <a:ext uri="{FF2B5EF4-FFF2-40B4-BE49-F238E27FC236}">
                  <a16:creationId xmlns:a16="http://schemas.microsoft.com/office/drawing/2014/main" id="{AFB63C9F-947E-C1E5-F9CD-995050429EC8}"/>
                </a:ext>
              </a:extLst>
            </p:cNvPr>
            <p:cNvSpPr/>
            <p:nvPr/>
          </p:nvSpPr>
          <p:spPr>
            <a:xfrm>
              <a:off x="5508566" y="339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2" name="Freeform 1535">
              <a:extLst>
                <a:ext uri="{FF2B5EF4-FFF2-40B4-BE49-F238E27FC236}">
                  <a16:creationId xmlns:a16="http://schemas.microsoft.com/office/drawing/2014/main" id="{BE89866E-8D73-F6F6-D45F-08EC1BD60BCD}"/>
                </a:ext>
              </a:extLst>
            </p:cNvPr>
            <p:cNvSpPr/>
            <p:nvPr/>
          </p:nvSpPr>
          <p:spPr>
            <a:xfrm>
              <a:off x="5124391" y="263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3" name="Freeform 1536">
              <a:extLst>
                <a:ext uri="{FF2B5EF4-FFF2-40B4-BE49-F238E27FC236}">
                  <a16:creationId xmlns:a16="http://schemas.microsoft.com/office/drawing/2014/main" id="{AB41B1E9-D6B7-45E1-DB8C-AA7A4CED7684}"/>
                </a:ext>
              </a:extLst>
            </p:cNvPr>
            <p:cNvSpPr/>
            <p:nvPr/>
          </p:nvSpPr>
          <p:spPr>
            <a:xfrm>
              <a:off x="4991041" y="448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4" name="Freeform 1537">
              <a:extLst>
                <a:ext uri="{FF2B5EF4-FFF2-40B4-BE49-F238E27FC236}">
                  <a16:creationId xmlns:a16="http://schemas.microsoft.com/office/drawing/2014/main" id="{90D61070-E11B-A5AA-3F86-15C5B2A3532A}"/>
                </a:ext>
              </a:extLst>
            </p:cNvPr>
            <p:cNvSpPr/>
            <p:nvPr/>
          </p:nvSpPr>
          <p:spPr>
            <a:xfrm>
              <a:off x="4613216" y="465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5" name="Freeform 1538">
              <a:extLst>
                <a:ext uri="{FF2B5EF4-FFF2-40B4-BE49-F238E27FC236}">
                  <a16:creationId xmlns:a16="http://schemas.microsoft.com/office/drawing/2014/main" id="{9BA0BE21-D55B-D56A-7C0E-D82B243C429A}"/>
                </a:ext>
              </a:extLst>
            </p:cNvPr>
            <p:cNvSpPr/>
            <p:nvPr/>
          </p:nvSpPr>
          <p:spPr>
            <a:xfrm>
              <a:off x="3190816" y="316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6" name="Freeform 1539">
              <a:extLst>
                <a:ext uri="{FF2B5EF4-FFF2-40B4-BE49-F238E27FC236}">
                  <a16:creationId xmlns:a16="http://schemas.microsoft.com/office/drawing/2014/main" id="{0FDF6066-ED5D-B0C6-B915-1DC3CFD5178F}"/>
                </a:ext>
              </a:extLst>
            </p:cNvPr>
            <p:cNvSpPr/>
            <p:nvPr/>
          </p:nvSpPr>
          <p:spPr>
            <a:xfrm>
              <a:off x="5479991" y="325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7" name="Freeform 1540">
              <a:extLst>
                <a:ext uri="{FF2B5EF4-FFF2-40B4-BE49-F238E27FC236}">
                  <a16:creationId xmlns:a16="http://schemas.microsoft.com/office/drawing/2014/main" id="{4C769ECF-2129-486C-4017-E5A33908A4F0}"/>
                </a:ext>
              </a:extLst>
            </p:cNvPr>
            <p:cNvSpPr/>
            <p:nvPr/>
          </p:nvSpPr>
          <p:spPr>
            <a:xfrm>
              <a:off x="3990916" y="464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8" name="Freeform 1541">
              <a:extLst>
                <a:ext uri="{FF2B5EF4-FFF2-40B4-BE49-F238E27FC236}">
                  <a16:creationId xmlns:a16="http://schemas.microsoft.com/office/drawing/2014/main" id="{DA3911CC-E9E7-F87D-5C44-F07858976822}"/>
                </a:ext>
              </a:extLst>
            </p:cNvPr>
            <p:cNvSpPr/>
            <p:nvPr/>
          </p:nvSpPr>
          <p:spPr>
            <a:xfrm>
              <a:off x="3247966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9" name="Freeform 1542">
              <a:extLst>
                <a:ext uri="{FF2B5EF4-FFF2-40B4-BE49-F238E27FC236}">
                  <a16:creationId xmlns:a16="http://schemas.microsoft.com/office/drawing/2014/main" id="{623B613E-C1D0-6904-FE4C-E86754122A2E}"/>
                </a:ext>
              </a:extLst>
            </p:cNvPr>
            <p:cNvSpPr/>
            <p:nvPr/>
          </p:nvSpPr>
          <p:spPr>
            <a:xfrm>
              <a:off x="3193991" y="316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0" name="Freeform 1543">
              <a:extLst>
                <a:ext uri="{FF2B5EF4-FFF2-40B4-BE49-F238E27FC236}">
                  <a16:creationId xmlns:a16="http://schemas.microsoft.com/office/drawing/2014/main" id="{A9073B8D-FA08-C5B6-B59A-536E946457EF}"/>
                </a:ext>
              </a:extLst>
            </p:cNvPr>
            <p:cNvSpPr/>
            <p:nvPr/>
          </p:nvSpPr>
          <p:spPr>
            <a:xfrm>
              <a:off x="3727391" y="452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1" name="Freeform 1544">
              <a:extLst>
                <a:ext uri="{FF2B5EF4-FFF2-40B4-BE49-F238E27FC236}">
                  <a16:creationId xmlns:a16="http://schemas.microsoft.com/office/drawing/2014/main" id="{D3B7AEEC-A6D9-0399-9C8C-8F29586A8524}"/>
                </a:ext>
              </a:extLst>
            </p:cNvPr>
            <p:cNvSpPr/>
            <p:nvPr/>
          </p:nvSpPr>
          <p:spPr>
            <a:xfrm>
              <a:off x="4041716" y="235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2" name="Freeform 1545">
              <a:extLst>
                <a:ext uri="{FF2B5EF4-FFF2-40B4-BE49-F238E27FC236}">
                  <a16:creationId xmlns:a16="http://schemas.microsoft.com/office/drawing/2014/main" id="{F568BF70-F475-B574-89EB-840E1AF5C993}"/>
                </a:ext>
              </a:extLst>
            </p:cNvPr>
            <p:cNvSpPr/>
            <p:nvPr/>
          </p:nvSpPr>
          <p:spPr>
            <a:xfrm>
              <a:off x="4263966" y="469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3" name="Freeform 1546">
              <a:extLst>
                <a:ext uri="{FF2B5EF4-FFF2-40B4-BE49-F238E27FC236}">
                  <a16:creationId xmlns:a16="http://schemas.microsoft.com/office/drawing/2014/main" id="{89471ABB-9497-7260-52D5-4A0D544178EC}"/>
                </a:ext>
              </a:extLst>
            </p:cNvPr>
            <p:cNvSpPr/>
            <p:nvPr/>
          </p:nvSpPr>
          <p:spPr>
            <a:xfrm>
              <a:off x="3206691" y="402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4" name="Freeform 1547">
              <a:extLst>
                <a:ext uri="{FF2B5EF4-FFF2-40B4-BE49-F238E27FC236}">
                  <a16:creationId xmlns:a16="http://schemas.microsoft.com/office/drawing/2014/main" id="{E01166D1-5827-6A2D-08ED-D8E5FE0781E0}"/>
                </a:ext>
              </a:extLst>
            </p:cNvPr>
            <p:cNvSpPr/>
            <p:nvPr/>
          </p:nvSpPr>
          <p:spPr>
            <a:xfrm>
              <a:off x="5213291" y="278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5" name="Freeform 1548">
              <a:extLst>
                <a:ext uri="{FF2B5EF4-FFF2-40B4-BE49-F238E27FC236}">
                  <a16:creationId xmlns:a16="http://schemas.microsoft.com/office/drawing/2014/main" id="{65421803-90B3-66FC-9261-591004B1CC63}"/>
                </a:ext>
              </a:extLst>
            </p:cNvPr>
            <p:cNvSpPr/>
            <p:nvPr/>
          </p:nvSpPr>
          <p:spPr>
            <a:xfrm>
              <a:off x="4756091" y="242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6" name="Freeform 1549">
              <a:extLst>
                <a:ext uri="{FF2B5EF4-FFF2-40B4-BE49-F238E27FC236}">
                  <a16:creationId xmlns:a16="http://schemas.microsoft.com/office/drawing/2014/main" id="{0B57C3F5-ED27-959A-CF39-C4E1A3150E36}"/>
                </a:ext>
              </a:extLst>
            </p:cNvPr>
            <p:cNvSpPr/>
            <p:nvPr/>
          </p:nvSpPr>
          <p:spPr>
            <a:xfrm>
              <a:off x="5175191" y="427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7" name="Freeform 1550">
              <a:extLst>
                <a:ext uri="{FF2B5EF4-FFF2-40B4-BE49-F238E27FC236}">
                  <a16:creationId xmlns:a16="http://schemas.microsoft.com/office/drawing/2014/main" id="{FD9DFF10-AFBD-6632-0AFE-7BD5C323EB16}"/>
                </a:ext>
              </a:extLst>
            </p:cNvPr>
            <p:cNvSpPr/>
            <p:nvPr/>
          </p:nvSpPr>
          <p:spPr>
            <a:xfrm>
              <a:off x="3089216" y="340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8" name="Freeform 1551">
              <a:extLst>
                <a:ext uri="{FF2B5EF4-FFF2-40B4-BE49-F238E27FC236}">
                  <a16:creationId xmlns:a16="http://schemas.microsoft.com/office/drawing/2014/main" id="{C27D1822-11C8-9AA1-577E-D087026FFD67}"/>
                </a:ext>
              </a:extLst>
            </p:cNvPr>
            <p:cNvSpPr/>
            <p:nvPr/>
          </p:nvSpPr>
          <p:spPr>
            <a:xfrm>
              <a:off x="5365691" y="305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9" name="Freeform 1552">
              <a:extLst>
                <a:ext uri="{FF2B5EF4-FFF2-40B4-BE49-F238E27FC236}">
                  <a16:creationId xmlns:a16="http://schemas.microsoft.com/office/drawing/2014/main" id="{94EFB148-2BC2-CCA1-959F-F4F6ED14EC4F}"/>
                </a:ext>
              </a:extLst>
            </p:cNvPr>
            <p:cNvSpPr/>
            <p:nvPr/>
          </p:nvSpPr>
          <p:spPr>
            <a:xfrm>
              <a:off x="5460941" y="339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0" name="Freeform 1553">
              <a:extLst>
                <a:ext uri="{FF2B5EF4-FFF2-40B4-BE49-F238E27FC236}">
                  <a16:creationId xmlns:a16="http://schemas.microsoft.com/office/drawing/2014/main" id="{A0978B00-0B26-AFDB-6886-62B6CDD5B1DD}"/>
                </a:ext>
              </a:extLst>
            </p:cNvPr>
            <p:cNvSpPr/>
            <p:nvPr/>
          </p:nvSpPr>
          <p:spPr>
            <a:xfrm>
              <a:off x="5451416" y="352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1" name="Freeform 1554">
              <a:extLst>
                <a:ext uri="{FF2B5EF4-FFF2-40B4-BE49-F238E27FC236}">
                  <a16:creationId xmlns:a16="http://schemas.microsoft.com/office/drawing/2014/main" id="{257EF2B4-7B14-5345-1C16-CA075C7681FB}"/>
                </a:ext>
              </a:extLst>
            </p:cNvPr>
            <p:cNvSpPr/>
            <p:nvPr/>
          </p:nvSpPr>
          <p:spPr>
            <a:xfrm>
              <a:off x="5448241" y="3379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2" name="Freeform 1555">
              <a:extLst>
                <a:ext uri="{FF2B5EF4-FFF2-40B4-BE49-F238E27FC236}">
                  <a16:creationId xmlns:a16="http://schemas.microsoft.com/office/drawing/2014/main" id="{A5730204-4A6D-CCC0-B355-63C98A6D492F}"/>
                </a:ext>
              </a:extLst>
            </p:cNvPr>
            <p:cNvSpPr/>
            <p:nvPr/>
          </p:nvSpPr>
          <p:spPr>
            <a:xfrm>
              <a:off x="5200591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3" name="Freeform 1556">
              <a:extLst>
                <a:ext uri="{FF2B5EF4-FFF2-40B4-BE49-F238E27FC236}">
                  <a16:creationId xmlns:a16="http://schemas.microsoft.com/office/drawing/2014/main" id="{5E31EBDC-817E-99D0-6957-05516AD79F81}"/>
                </a:ext>
              </a:extLst>
            </p:cNvPr>
            <p:cNvSpPr/>
            <p:nvPr/>
          </p:nvSpPr>
          <p:spPr>
            <a:xfrm>
              <a:off x="3101916" y="366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4" name="Freeform 1557">
              <a:extLst>
                <a:ext uri="{FF2B5EF4-FFF2-40B4-BE49-F238E27FC236}">
                  <a16:creationId xmlns:a16="http://schemas.microsoft.com/office/drawing/2014/main" id="{0FB3FA55-E533-9334-4A8A-C2D88C50AFF0}"/>
                </a:ext>
              </a:extLst>
            </p:cNvPr>
            <p:cNvSpPr/>
            <p:nvPr/>
          </p:nvSpPr>
          <p:spPr>
            <a:xfrm>
              <a:off x="4340166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5" name="Freeform 1558">
              <a:extLst>
                <a:ext uri="{FF2B5EF4-FFF2-40B4-BE49-F238E27FC236}">
                  <a16:creationId xmlns:a16="http://schemas.microsoft.com/office/drawing/2014/main" id="{CE7904A0-C16D-EE8A-16E9-CDEA88EFDE80}"/>
                </a:ext>
              </a:extLst>
            </p:cNvPr>
            <p:cNvSpPr/>
            <p:nvPr/>
          </p:nvSpPr>
          <p:spPr>
            <a:xfrm>
              <a:off x="3387666" y="265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6" name="Freeform 1559">
              <a:extLst>
                <a:ext uri="{FF2B5EF4-FFF2-40B4-BE49-F238E27FC236}">
                  <a16:creationId xmlns:a16="http://schemas.microsoft.com/office/drawing/2014/main" id="{3742D3C1-3761-A878-23DA-6D0C89F2D68C}"/>
                </a:ext>
              </a:extLst>
            </p:cNvPr>
            <p:cNvSpPr/>
            <p:nvPr/>
          </p:nvSpPr>
          <p:spPr>
            <a:xfrm>
              <a:off x="5191066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7" name="Freeform 1560">
              <a:extLst>
                <a:ext uri="{FF2B5EF4-FFF2-40B4-BE49-F238E27FC236}">
                  <a16:creationId xmlns:a16="http://schemas.microsoft.com/office/drawing/2014/main" id="{52FF9347-D1F2-20B7-0F5B-A1238F8B0CAE}"/>
                </a:ext>
              </a:extLst>
            </p:cNvPr>
            <p:cNvSpPr/>
            <p:nvPr/>
          </p:nvSpPr>
          <p:spPr>
            <a:xfrm>
              <a:off x="4819591" y="452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8" name="Freeform 1561">
              <a:extLst>
                <a:ext uri="{FF2B5EF4-FFF2-40B4-BE49-F238E27FC236}">
                  <a16:creationId xmlns:a16="http://schemas.microsoft.com/office/drawing/2014/main" id="{49239CE7-5BE5-7F87-4140-3D417D7EA521}"/>
                </a:ext>
              </a:extLst>
            </p:cNvPr>
            <p:cNvSpPr/>
            <p:nvPr/>
          </p:nvSpPr>
          <p:spPr>
            <a:xfrm>
              <a:off x="5273616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9" name="Freeform 1562">
              <a:extLst>
                <a:ext uri="{FF2B5EF4-FFF2-40B4-BE49-F238E27FC236}">
                  <a16:creationId xmlns:a16="http://schemas.microsoft.com/office/drawing/2014/main" id="{9082FC98-6F80-20C8-DF6D-52EC01E09B3D}"/>
                </a:ext>
              </a:extLst>
            </p:cNvPr>
            <p:cNvSpPr/>
            <p:nvPr/>
          </p:nvSpPr>
          <p:spPr>
            <a:xfrm>
              <a:off x="3409891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0" name="Freeform 1563">
              <a:extLst>
                <a:ext uri="{FF2B5EF4-FFF2-40B4-BE49-F238E27FC236}">
                  <a16:creationId xmlns:a16="http://schemas.microsoft.com/office/drawing/2014/main" id="{990CB901-92D6-D69C-3AF8-D5C36E64C219}"/>
                </a:ext>
              </a:extLst>
            </p:cNvPr>
            <p:cNvSpPr/>
            <p:nvPr/>
          </p:nvSpPr>
          <p:spPr>
            <a:xfrm>
              <a:off x="3959166" y="465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1" name="Freeform 1564">
              <a:extLst>
                <a:ext uri="{FF2B5EF4-FFF2-40B4-BE49-F238E27FC236}">
                  <a16:creationId xmlns:a16="http://schemas.microsoft.com/office/drawing/2014/main" id="{47344CA4-C689-B7FB-848B-57877DA73C6C}"/>
                </a:ext>
              </a:extLst>
            </p:cNvPr>
            <p:cNvSpPr/>
            <p:nvPr/>
          </p:nvSpPr>
          <p:spPr>
            <a:xfrm>
              <a:off x="4143316" y="468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2" name="Freeform 1565">
              <a:extLst>
                <a:ext uri="{FF2B5EF4-FFF2-40B4-BE49-F238E27FC236}">
                  <a16:creationId xmlns:a16="http://schemas.microsoft.com/office/drawing/2014/main" id="{E95BC275-0A13-6555-12AC-3052C2EDA381}"/>
                </a:ext>
              </a:extLst>
            </p:cNvPr>
            <p:cNvSpPr/>
            <p:nvPr/>
          </p:nvSpPr>
          <p:spPr>
            <a:xfrm>
              <a:off x="5216466" y="414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3" name="Freeform 1566">
              <a:extLst>
                <a:ext uri="{FF2B5EF4-FFF2-40B4-BE49-F238E27FC236}">
                  <a16:creationId xmlns:a16="http://schemas.microsoft.com/office/drawing/2014/main" id="{99DA3F79-2E75-141C-F6CD-FEAE63628ECA}"/>
                </a:ext>
              </a:extLst>
            </p:cNvPr>
            <p:cNvSpPr/>
            <p:nvPr/>
          </p:nvSpPr>
          <p:spPr>
            <a:xfrm>
              <a:off x="3501966" y="256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4" name="Freeform 1567">
              <a:extLst>
                <a:ext uri="{FF2B5EF4-FFF2-40B4-BE49-F238E27FC236}">
                  <a16:creationId xmlns:a16="http://schemas.microsoft.com/office/drawing/2014/main" id="{B22E592F-5902-A9DC-DD01-18561C3643C7}"/>
                </a:ext>
              </a:extLst>
            </p:cNvPr>
            <p:cNvSpPr/>
            <p:nvPr/>
          </p:nvSpPr>
          <p:spPr>
            <a:xfrm>
              <a:off x="4962466" y="442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5" name="Freeform 1568">
              <a:extLst>
                <a:ext uri="{FF2B5EF4-FFF2-40B4-BE49-F238E27FC236}">
                  <a16:creationId xmlns:a16="http://schemas.microsoft.com/office/drawing/2014/main" id="{9887D426-57DA-1BBB-B3E1-1EA1D537BA18}"/>
                </a:ext>
              </a:extLst>
            </p:cNvPr>
            <p:cNvSpPr/>
            <p:nvPr/>
          </p:nvSpPr>
          <p:spPr>
            <a:xfrm>
              <a:off x="4667191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6" name="Freeform 1569">
              <a:extLst>
                <a:ext uri="{FF2B5EF4-FFF2-40B4-BE49-F238E27FC236}">
                  <a16:creationId xmlns:a16="http://schemas.microsoft.com/office/drawing/2014/main" id="{54DF30E9-59A2-2C9F-8739-7A02DB4CC572}"/>
                </a:ext>
              </a:extLst>
            </p:cNvPr>
            <p:cNvSpPr/>
            <p:nvPr/>
          </p:nvSpPr>
          <p:spPr>
            <a:xfrm>
              <a:off x="3749616" y="240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7" name="Freeform 1570">
              <a:extLst>
                <a:ext uri="{FF2B5EF4-FFF2-40B4-BE49-F238E27FC236}">
                  <a16:creationId xmlns:a16="http://schemas.microsoft.com/office/drawing/2014/main" id="{FCBBCABE-7074-35C8-0F63-BAADCC9702A5}"/>
                </a:ext>
              </a:extLst>
            </p:cNvPr>
            <p:cNvSpPr/>
            <p:nvPr/>
          </p:nvSpPr>
          <p:spPr>
            <a:xfrm>
              <a:off x="5311716" y="385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8" name="Freeform 1571">
              <a:extLst>
                <a:ext uri="{FF2B5EF4-FFF2-40B4-BE49-F238E27FC236}">
                  <a16:creationId xmlns:a16="http://schemas.microsoft.com/office/drawing/2014/main" id="{5CF094D0-EAD9-19E7-BF13-92DD27E47BC2}"/>
                </a:ext>
              </a:extLst>
            </p:cNvPr>
            <p:cNvSpPr/>
            <p:nvPr/>
          </p:nvSpPr>
          <p:spPr>
            <a:xfrm>
              <a:off x="4070291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9" name="Freeform 1572">
              <a:extLst>
                <a:ext uri="{FF2B5EF4-FFF2-40B4-BE49-F238E27FC236}">
                  <a16:creationId xmlns:a16="http://schemas.microsoft.com/office/drawing/2014/main" id="{00B724AC-DA08-0AB4-D791-3D5AAF83C006}"/>
                </a:ext>
              </a:extLst>
            </p:cNvPr>
            <p:cNvSpPr/>
            <p:nvPr/>
          </p:nvSpPr>
          <p:spPr>
            <a:xfrm>
              <a:off x="5340291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0" name="Freeform 1573">
              <a:extLst>
                <a:ext uri="{FF2B5EF4-FFF2-40B4-BE49-F238E27FC236}">
                  <a16:creationId xmlns:a16="http://schemas.microsoft.com/office/drawing/2014/main" id="{13CC7839-DADB-23B2-42CA-218DC915EC4B}"/>
                </a:ext>
              </a:extLst>
            </p:cNvPr>
            <p:cNvSpPr/>
            <p:nvPr/>
          </p:nvSpPr>
          <p:spPr>
            <a:xfrm>
              <a:off x="5114866" y="421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1" name="Freeform 1574">
              <a:extLst>
                <a:ext uri="{FF2B5EF4-FFF2-40B4-BE49-F238E27FC236}">
                  <a16:creationId xmlns:a16="http://schemas.microsoft.com/office/drawing/2014/main" id="{091C6C9D-BE93-F6CE-FA57-D8F7E8380ED4}"/>
                </a:ext>
              </a:extLst>
            </p:cNvPr>
            <p:cNvSpPr/>
            <p:nvPr/>
          </p:nvSpPr>
          <p:spPr>
            <a:xfrm>
              <a:off x="3308291" y="269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2" name="Freeform 1575">
              <a:extLst>
                <a:ext uri="{FF2B5EF4-FFF2-40B4-BE49-F238E27FC236}">
                  <a16:creationId xmlns:a16="http://schemas.microsoft.com/office/drawing/2014/main" id="{76EA384C-089B-3629-1F09-6EA9C646809C}"/>
                </a:ext>
              </a:extLst>
            </p:cNvPr>
            <p:cNvSpPr/>
            <p:nvPr/>
          </p:nvSpPr>
          <p:spPr>
            <a:xfrm>
              <a:off x="4375091" y="466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3" name="Freeform 1576">
              <a:extLst>
                <a:ext uri="{FF2B5EF4-FFF2-40B4-BE49-F238E27FC236}">
                  <a16:creationId xmlns:a16="http://schemas.microsoft.com/office/drawing/2014/main" id="{05E7D3C7-BB23-2932-5665-245EB2EAE507}"/>
                </a:ext>
              </a:extLst>
            </p:cNvPr>
            <p:cNvSpPr/>
            <p:nvPr/>
          </p:nvSpPr>
          <p:spPr>
            <a:xfrm>
              <a:off x="5286316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4" name="Freeform 1577">
              <a:extLst>
                <a:ext uri="{FF2B5EF4-FFF2-40B4-BE49-F238E27FC236}">
                  <a16:creationId xmlns:a16="http://schemas.microsoft.com/office/drawing/2014/main" id="{DA2636BB-928A-AF90-5296-F10A24707A03}"/>
                </a:ext>
              </a:extLst>
            </p:cNvPr>
            <p:cNvSpPr/>
            <p:nvPr/>
          </p:nvSpPr>
          <p:spPr>
            <a:xfrm>
              <a:off x="5330766" y="326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5" name="Freeform 1578">
              <a:extLst>
                <a:ext uri="{FF2B5EF4-FFF2-40B4-BE49-F238E27FC236}">
                  <a16:creationId xmlns:a16="http://schemas.microsoft.com/office/drawing/2014/main" id="{B26E59B1-30E8-6605-5EB8-197A420AA3C6}"/>
                </a:ext>
              </a:extLst>
            </p:cNvPr>
            <p:cNvSpPr/>
            <p:nvPr/>
          </p:nvSpPr>
          <p:spPr>
            <a:xfrm>
              <a:off x="3463866" y="256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6" name="Freeform 1579">
              <a:extLst>
                <a:ext uri="{FF2B5EF4-FFF2-40B4-BE49-F238E27FC236}">
                  <a16:creationId xmlns:a16="http://schemas.microsoft.com/office/drawing/2014/main" id="{02201642-F855-2E03-DC31-BE097E6AECAA}"/>
                </a:ext>
              </a:extLst>
            </p:cNvPr>
            <p:cNvSpPr/>
            <p:nvPr/>
          </p:nvSpPr>
          <p:spPr>
            <a:xfrm>
              <a:off x="4898966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7" name="Freeform 1580">
              <a:extLst>
                <a:ext uri="{FF2B5EF4-FFF2-40B4-BE49-F238E27FC236}">
                  <a16:creationId xmlns:a16="http://schemas.microsoft.com/office/drawing/2014/main" id="{77A2706C-2027-9967-8A79-A030360FDCF6}"/>
                </a:ext>
              </a:extLst>
            </p:cNvPr>
            <p:cNvSpPr/>
            <p:nvPr/>
          </p:nvSpPr>
          <p:spPr>
            <a:xfrm>
              <a:off x="5283141" y="391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8" name="Freeform 1581">
              <a:extLst>
                <a:ext uri="{FF2B5EF4-FFF2-40B4-BE49-F238E27FC236}">
                  <a16:creationId xmlns:a16="http://schemas.microsoft.com/office/drawing/2014/main" id="{A96CA415-DBE8-4157-E657-2563044CF466}"/>
                </a:ext>
              </a:extLst>
            </p:cNvPr>
            <p:cNvSpPr/>
            <p:nvPr/>
          </p:nvSpPr>
          <p:spPr>
            <a:xfrm>
              <a:off x="4968816" y="267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9" name="Freeform 1582">
              <a:extLst>
                <a:ext uri="{FF2B5EF4-FFF2-40B4-BE49-F238E27FC236}">
                  <a16:creationId xmlns:a16="http://schemas.microsoft.com/office/drawing/2014/main" id="{91EE919B-7323-361B-C298-43E2826BD216}"/>
                </a:ext>
              </a:extLst>
            </p:cNvPr>
            <p:cNvSpPr/>
            <p:nvPr/>
          </p:nvSpPr>
          <p:spPr>
            <a:xfrm>
              <a:off x="3746441" y="238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0" name="Freeform 1583">
              <a:extLst>
                <a:ext uri="{FF2B5EF4-FFF2-40B4-BE49-F238E27FC236}">
                  <a16:creationId xmlns:a16="http://schemas.microsoft.com/office/drawing/2014/main" id="{E785F095-6A35-B83E-F93B-3229F43BF6CA}"/>
                </a:ext>
              </a:extLst>
            </p:cNvPr>
            <p:cNvSpPr/>
            <p:nvPr/>
          </p:nvSpPr>
          <p:spPr>
            <a:xfrm>
              <a:off x="3679766" y="460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1" name="Freeform 1584">
              <a:extLst>
                <a:ext uri="{FF2B5EF4-FFF2-40B4-BE49-F238E27FC236}">
                  <a16:creationId xmlns:a16="http://schemas.microsoft.com/office/drawing/2014/main" id="{CD799256-4104-C1CE-5D91-52519650222B}"/>
                </a:ext>
              </a:extLst>
            </p:cNvPr>
            <p:cNvSpPr/>
            <p:nvPr/>
          </p:nvSpPr>
          <p:spPr>
            <a:xfrm>
              <a:off x="3006666" y="311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2" name="Freeform 1585">
              <a:extLst>
                <a:ext uri="{FF2B5EF4-FFF2-40B4-BE49-F238E27FC236}">
                  <a16:creationId xmlns:a16="http://schemas.microsoft.com/office/drawing/2014/main" id="{625677A2-12AC-536E-1E12-7E5A7718214C}"/>
                </a:ext>
              </a:extLst>
            </p:cNvPr>
            <p:cNvSpPr/>
            <p:nvPr/>
          </p:nvSpPr>
          <p:spPr>
            <a:xfrm>
              <a:off x="4556066" y="239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3" name="Freeform 1586">
              <a:extLst>
                <a:ext uri="{FF2B5EF4-FFF2-40B4-BE49-F238E27FC236}">
                  <a16:creationId xmlns:a16="http://schemas.microsoft.com/office/drawing/2014/main" id="{B1BC4358-2A36-0C67-2BE9-F41F603B04C7}"/>
                </a:ext>
              </a:extLst>
            </p:cNvPr>
            <p:cNvSpPr/>
            <p:nvPr/>
          </p:nvSpPr>
          <p:spPr>
            <a:xfrm>
              <a:off x="4590991" y="241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4" name="Freeform 1587">
              <a:extLst>
                <a:ext uri="{FF2B5EF4-FFF2-40B4-BE49-F238E27FC236}">
                  <a16:creationId xmlns:a16="http://schemas.microsoft.com/office/drawing/2014/main" id="{A14D52C1-6A1F-1A91-1829-31B9021455E6}"/>
                </a:ext>
              </a:extLst>
            </p:cNvPr>
            <p:cNvSpPr/>
            <p:nvPr/>
          </p:nvSpPr>
          <p:spPr>
            <a:xfrm>
              <a:off x="3124141" y="412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5" name="Freeform 1588">
              <a:extLst>
                <a:ext uri="{FF2B5EF4-FFF2-40B4-BE49-F238E27FC236}">
                  <a16:creationId xmlns:a16="http://schemas.microsoft.com/office/drawing/2014/main" id="{30956274-ED09-F4D0-D518-D0DAD895A17C}"/>
                </a:ext>
              </a:extLst>
            </p:cNvPr>
            <p:cNvSpPr/>
            <p:nvPr/>
          </p:nvSpPr>
          <p:spPr>
            <a:xfrm>
              <a:off x="3105091" y="410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6" name="Freeform 1589">
              <a:extLst>
                <a:ext uri="{FF2B5EF4-FFF2-40B4-BE49-F238E27FC236}">
                  <a16:creationId xmlns:a16="http://schemas.microsoft.com/office/drawing/2014/main" id="{4D6288DC-D1C2-2551-AC91-ACACD1701128}"/>
                </a:ext>
              </a:extLst>
            </p:cNvPr>
            <p:cNvSpPr/>
            <p:nvPr/>
          </p:nvSpPr>
          <p:spPr>
            <a:xfrm>
              <a:off x="3368616" y="4417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7" name="Freeform 1590">
              <a:extLst>
                <a:ext uri="{FF2B5EF4-FFF2-40B4-BE49-F238E27FC236}">
                  <a16:creationId xmlns:a16="http://schemas.microsoft.com/office/drawing/2014/main" id="{EE88524A-22FF-DF14-C820-A37D5C82C6AA}"/>
                </a:ext>
              </a:extLst>
            </p:cNvPr>
            <p:cNvSpPr/>
            <p:nvPr/>
          </p:nvSpPr>
          <p:spPr>
            <a:xfrm>
              <a:off x="5305366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8" name="Freeform 1591">
              <a:extLst>
                <a:ext uri="{FF2B5EF4-FFF2-40B4-BE49-F238E27FC236}">
                  <a16:creationId xmlns:a16="http://schemas.microsoft.com/office/drawing/2014/main" id="{6F7A3B2F-61CA-9B04-9ED4-0E8E7E99727B}"/>
                </a:ext>
              </a:extLst>
            </p:cNvPr>
            <p:cNvSpPr/>
            <p:nvPr/>
          </p:nvSpPr>
          <p:spPr>
            <a:xfrm>
              <a:off x="5273616" y="3227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9" name="Freeform 1592">
              <a:extLst>
                <a:ext uri="{FF2B5EF4-FFF2-40B4-BE49-F238E27FC236}">
                  <a16:creationId xmlns:a16="http://schemas.microsoft.com/office/drawing/2014/main" id="{D14A603D-DAD5-F1D3-E0C2-590728840A5A}"/>
                </a:ext>
              </a:extLst>
            </p:cNvPr>
            <p:cNvSpPr/>
            <p:nvPr/>
          </p:nvSpPr>
          <p:spPr>
            <a:xfrm>
              <a:off x="4013141" y="467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0" name="Freeform 1593">
              <a:extLst>
                <a:ext uri="{FF2B5EF4-FFF2-40B4-BE49-F238E27FC236}">
                  <a16:creationId xmlns:a16="http://schemas.microsoft.com/office/drawing/2014/main" id="{9D87FDC6-2F0E-229B-996D-F61C1D270B0B}"/>
                </a:ext>
              </a:extLst>
            </p:cNvPr>
            <p:cNvSpPr/>
            <p:nvPr/>
          </p:nvSpPr>
          <p:spPr>
            <a:xfrm>
              <a:off x="3178116" y="271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1" name="Freeform 1594">
              <a:extLst>
                <a:ext uri="{FF2B5EF4-FFF2-40B4-BE49-F238E27FC236}">
                  <a16:creationId xmlns:a16="http://schemas.microsoft.com/office/drawing/2014/main" id="{C2A3E700-BB2D-7508-0912-ECBAC0B9F872}"/>
                </a:ext>
              </a:extLst>
            </p:cNvPr>
            <p:cNvSpPr/>
            <p:nvPr/>
          </p:nvSpPr>
          <p:spPr>
            <a:xfrm>
              <a:off x="3416241" y="251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2" name="Freeform 1595">
              <a:extLst>
                <a:ext uri="{FF2B5EF4-FFF2-40B4-BE49-F238E27FC236}">
                  <a16:creationId xmlns:a16="http://schemas.microsoft.com/office/drawing/2014/main" id="{5AB69437-A294-2E8B-B46E-E2FB21B56229}"/>
                </a:ext>
              </a:extLst>
            </p:cNvPr>
            <p:cNvSpPr/>
            <p:nvPr/>
          </p:nvSpPr>
          <p:spPr>
            <a:xfrm>
              <a:off x="4898966" y="4360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3" name="Freeform 1596">
              <a:extLst>
                <a:ext uri="{FF2B5EF4-FFF2-40B4-BE49-F238E27FC236}">
                  <a16:creationId xmlns:a16="http://schemas.microsoft.com/office/drawing/2014/main" id="{960DE9B1-5008-A4EF-A86B-9A85088934C0}"/>
                </a:ext>
              </a:extLst>
            </p:cNvPr>
            <p:cNvSpPr/>
            <p:nvPr/>
          </p:nvSpPr>
          <p:spPr>
            <a:xfrm>
              <a:off x="3628966" y="460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4" name="Freeform 1597">
              <a:extLst>
                <a:ext uri="{FF2B5EF4-FFF2-40B4-BE49-F238E27FC236}">
                  <a16:creationId xmlns:a16="http://schemas.microsoft.com/office/drawing/2014/main" id="{C76D69D9-4F0E-E41E-CF35-BAAF371B8EA5}"/>
                </a:ext>
              </a:extLst>
            </p:cNvPr>
            <p:cNvSpPr/>
            <p:nvPr/>
          </p:nvSpPr>
          <p:spPr>
            <a:xfrm>
              <a:off x="4743391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5" name="Freeform 1598">
              <a:extLst>
                <a:ext uri="{FF2B5EF4-FFF2-40B4-BE49-F238E27FC236}">
                  <a16:creationId xmlns:a16="http://schemas.microsoft.com/office/drawing/2014/main" id="{3A3DDA81-3835-42B0-51AE-3D6C2F3F4268}"/>
                </a:ext>
              </a:extLst>
            </p:cNvPr>
            <p:cNvSpPr/>
            <p:nvPr/>
          </p:nvSpPr>
          <p:spPr>
            <a:xfrm>
              <a:off x="5251391" y="361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6" name="Freeform 1599">
              <a:extLst>
                <a:ext uri="{FF2B5EF4-FFF2-40B4-BE49-F238E27FC236}">
                  <a16:creationId xmlns:a16="http://schemas.microsoft.com/office/drawing/2014/main" id="{DF69FFCB-D5BC-902E-B405-EC77B73173AC}"/>
                </a:ext>
              </a:extLst>
            </p:cNvPr>
            <p:cNvSpPr/>
            <p:nvPr/>
          </p:nvSpPr>
          <p:spPr>
            <a:xfrm>
              <a:off x="3628966" y="240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7" name="Freeform 1600">
              <a:extLst>
                <a:ext uri="{FF2B5EF4-FFF2-40B4-BE49-F238E27FC236}">
                  <a16:creationId xmlns:a16="http://schemas.microsoft.com/office/drawing/2014/main" id="{BD353828-BCF0-503D-0610-23451C784389}"/>
                </a:ext>
              </a:extLst>
            </p:cNvPr>
            <p:cNvSpPr/>
            <p:nvPr/>
          </p:nvSpPr>
          <p:spPr>
            <a:xfrm>
              <a:off x="5260916" y="349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8" name="Freeform 1601">
              <a:extLst>
                <a:ext uri="{FF2B5EF4-FFF2-40B4-BE49-F238E27FC236}">
                  <a16:creationId xmlns:a16="http://schemas.microsoft.com/office/drawing/2014/main" id="{066B85BD-D4A2-DA72-3F30-5555FC11CA78}"/>
                </a:ext>
              </a:extLst>
            </p:cNvPr>
            <p:cNvSpPr/>
            <p:nvPr/>
          </p:nvSpPr>
          <p:spPr>
            <a:xfrm>
              <a:off x="4029016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9" name="Freeform 1602">
              <a:extLst>
                <a:ext uri="{FF2B5EF4-FFF2-40B4-BE49-F238E27FC236}">
                  <a16:creationId xmlns:a16="http://schemas.microsoft.com/office/drawing/2014/main" id="{091223BC-C712-48DE-DA25-90AB4EAF91D8}"/>
                </a:ext>
              </a:extLst>
            </p:cNvPr>
            <p:cNvSpPr/>
            <p:nvPr/>
          </p:nvSpPr>
          <p:spPr>
            <a:xfrm>
              <a:off x="5045016" y="4179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0" name="Freeform 1603">
              <a:extLst>
                <a:ext uri="{FF2B5EF4-FFF2-40B4-BE49-F238E27FC236}">
                  <a16:creationId xmlns:a16="http://schemas.microsoft.com/office/drawing/2014/main" id="{1E40826F-E6D6-B3CD-45AF-B7C4C8579EE3}"/>
                </a:ext>
              </a:extLst>
            </p:cNvPr>
            <p:cNvSpPr/>
            <p:nvPr/>
          </p:nvSpPr>
          <p:spPr>
            <a:xfrm>
              <a:off x="3270191" y="437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1" name="Freeform 1604">
              <a:extLst>
                <a:ext uri="{FF2B5EF4-FFF2-40B4-BE49-F238E27FC236}">
                  <a16:creationId xmlns:a16="http://schemas.microsoft.com/office/drawing/2014/main" id="{1FABFA39-B06E-51DE-B4A4-CAEB28CE818C}"/>
                </a:ext>
              </a:extLst>
            </p:cNvPr>
            <p:cNvSpPr/>
            <p:nvPr/>
          </p:nvSpPr>
          <p:spPr>
            <a:xfrm>
              <a:off x="3848041" y="466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2" name="Freeform 1605">
              <a:extLst>
                <a:ext uri="{FF2B5EF4-FFF2-40B4-BE49-F238E27FC236}">
                  <a16:creationId xmlns:a16="http://schemas.microsoft.com/office/drawing/2014/main" id="{D74083C0-D7F1-8E3F-2FAB-30A1FB035E8A}"/>
                </a:ext>
              </a:extLst>
            </p:cNvPr>
            <p:cNvSpPr/>
            <p:nvPr/>
          </p:nvSpPr>
          <p:spPr>
            <a:xfrm>
              <a:off x="2841566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3" name="Freeform 1606">
              <a:extLst>
                <a:ext uri="{FF2B5EF4-FFF2-40B4-BE49-F238E27FC236}">
                  <a16:creationId xmlns:a16="http://schemas.microsoft.com/office/drawing/2014/main" id="{FE04615E-73E4-F8BF-019E-AEA4BF79EE2F}"/>
                </a:ext>
              </a:extLst>
            </p:cNvPr>
            <p:cNvSpPr/>
            <p:nvPr/>
          </p:nvSpPr>
          <p:spPr>
            <a:xfrm>
              <a:off x="4908491" y="271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4" name="Freeform 1607">
              <a:extLst>
                <a:ext uri="{FF2B5EF4-FFF2-40B4-BE49-F238E27FC236}">
                  <a16:creationId xmlns:a16="http://schemas.microsoft.com/office/drawing/2014/main" id="{C2CD0D70-0B3F-F7EE-245E-2F5A8914A357}"/>
                </a:ext>
              </a:extLst>
            </p:cNvPr>
            <p:cNvSpPr/>
            <p:nvPr/>
          </p:nvSpPr>
          <p:spPr>
            <a:xfrm>
              <a:off x="3908366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5" name="Freeform 1608">
              <a:extLst>
                <a:ext uri="{FF2B5EF4-FFF2-40B4-BE49-F238E27FC236}">
                  <a16:creationId xmlns:a16="http://schemas.microsoft.com/office/drawing/2014/main" id="{059DE0FF-8D49-4573-5D11-D37E7E49256E}"/>
                </a:ext>
              </a:extLst>
            </p:cNvPr>
            <p:cNvSpPr/>
            <p:nvPr/>
          </p:nvSpPr>
          <p:spPr>
            <a:xfrm>
              <a:off x="4257616" y="465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6" name="Freeform 1609">
              <a:extLst>
                <a:ext uri="{FF2B5EF4-FFF2-40B4-BE49-F238E27FC236}">
                  <a16:creationId xmlns:a16="http://schemas.microsoft.com/office/drawing/2014/main" id="{5111A6B7-5DDD-88BD-C0EF-BFDC9F71ED0E}"/>
                </a:ext>
              </a:extLst>
            </p:cNvPr>
            <p:cNvSpPr/>
            <p:nvPr/>
          </p:nvSpPr>
          <p:spPr>
            <a:xfrm>
              <a:off x="3505141" y="456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7" name="Freeform 1610">
              <a:extLst>
                <a:ext uri="{FF2B5EF4-FFF2-40B4-BE49-F238E27FC236}">
                  <a16:creationId xmlns:a16="http://schemas.microsoft.com/office/drawing/2014/main" id="{3358C138-5452-CE87-3AB0-473AB5BB347B}"/>
                </a:ext>
              </a:extLst>
            </p:cNvPr>
            <p:cNvSpPr/>
            <p:nvPr/>
          </p:nvSpPr>
          <p:spPr>
            <a:xfrm>
              <a:off x="5092641" y="299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8" name="Freeform 1611">
              <a:extLst>
                <a:ext uri="{FF2B5EF4-FFF2-40B4-BE49-F238E27FC236}">
                  <a16:creationId xmlns:a16="http://schemas.microsoft.com/office/drawing/2014/main" id="{39EBE977-EE93-5733-B88C-D6F4C41E3FF1}"/>
                </a:ext>
              </a:extLst>
            </p:cNvPr>
            <p:cNvSpPr/>
            <p:nvPr/>
          </p:nvSpPr>
          <p:spPr>
            <a:xfrm>
              <a:off x="2981266" y="406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9" name="Freeform 1612">
              <a:extLst>
                <a:ext uri="{FF2B5EF4-FFF2-40B4-BE49-F238E27FC236}">
                  <a16:creationId xmlns:a16="http://schemas.microsoft.com/office/drawing/2014/main" id="{BFE13ADF-DCC1-309F-54AD-36D803CFEE71}"/>
                </a:ext>
              </a:extLst>
            </p:cNvPr>
            <p:cNvSpPr/>
            <p:nvPr/>
          </p:nvSpPr>
          <p:spPr>
            <a:xfrm>
              <a:off x="4470341" y="461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0" name="Freeform 1613">
              <a:extLst>
                <a:ext uri="{FF2B5EF4-FFF2-40B4-BE49-F238E27FC236}">
                  <a16:creationId xmlns:a16="http://schemas.microsoft.com/office/drawing/2014/main" id="{59A0365A-8247-B0C4-907B-6A985EB7426B}"/>
                </a:ext>
              </a:extLst>
            </p:cNvPr>
            <p:cNvSpPr/>
            <p:nvPr/>
          </p:nvSpPr>
          <p:spPr>
            <a:xfrm>
              <a:off x="5194241" y="368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1" name="Freeform 1614">
              <a:extLst>
                <a:ext uri="{FF2B5EF4-FFF2-40B4-BE49-F238E27FC236}">
                  <a16:creationId xmlns:a16="http://schemas.microsoft.com/office/drawing/2014/main" id="{2686AA3D-0719-F5E1-886F-FA24703C4398}"/>
                </a:ext>
              </a:extLst>
            </p:cNvPr>
            <p:cNvSpPr/>
            <p:nvPr/>
          </p:nvSpPr>
          <p:spPr>
            <a:xfrm>
              <a:off x="2886016" y="3185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2" name="Freeform 1615">
              <a:extLst>
                <a:ext uri="{FF2B5EF4-FFF2-40B4-BE49-F238E27FC236}">
                  <a16:creationId xmlns:a16="http://schemas.microsoft.com/office/drawing/2014/main" id="{92560A67-2E5B-F559-557D-0B9148327D3B}"/>
                </a:ext>
              </a:extLst>
            </p:cNvPr>
            <p:cNvSpPr/>
            <p:nvPr/>
          </p:nvSpPr>
          <p:spPr>
            <a:xfrm>
              <a:off x="2997141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3" name="Freeform 1616">
              <a:extLst>
                <a:ext uri="{FF2B5EF4-FFF2-40B4-BE49-F238E27FC236}">
                  <a16:creationId xmlns:a16="http://schemas.microsoft.com/office/drawing/2014/main" id="{CAA3FF27-67FC-730D-0F11-353624754AB4}"/>
                </a:ext>
              </a:extLst>
            </p:cNvPr>
            <p:cNvSpPr/>
            <p:nvPr/>
          </p:nvSpPr>
          <p:spPr>
            <a:xfrm>
              <a:off x="3333691" y="253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4" name="Freeform 1617">
              <a:extLst>
                <a:ext uri="{FF2B5EF4-FFF2-40B4-BE49-F238E27FC236}">
                  <a16:creationId xmlns:a16="http://schemas.microsoft.com/office/drawing/2014/main" id="{0BFDDC71-59BF-91F3-D044-E47A0807562F}"/>
                </a:ext>
              </a:extLst>
            </p:cNvPr>
            <p:cNvSpPr/>
            <p:nvPr/>
          </p:nvSpPr>
          <p:spPr>
            <a:xfrm>
              <a:off x="2854266" y="311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5" name="Freeform 1618">
              <a:extLst>
                <a:ext uri="{FF2B5EF4-FFF2-40B4-BE49-F238E27FC236}">
                  <a16:creationId xmlns:a16="http://schemas.microsoft.com/office/drawing/2014/main" id="{E454E05B-C40E-D2E3-F72C-438D4F504013}"/>
                </a:ext>
              </a:extLst>
            </p:cNvPr>
            <p:cNvSpPr/>
            <p:nvPr/>
          </p:nvSpPr>
          <p:spPr>
            <a:xfrm>
              <a:off x="4670366" y="445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6" name="Freeform 1619">
              <a:extLst>
                <a:ext uri="{FF2B5EF4-FFF2-40B4-BE49-F238E27FC236}">
                  <a16:creationId xmlns:a16="http://schemas.microsoft.com/office/drawing/2014/main" id="{7900562A-FE75-E6DC-B339-22B259735231}"/>
                </a:ext>
              </a:extLst>
            </p:cNvPr>
            <p:cNvSpPr/>
            <p:nvPr/>
          </p:nvSpPr>
          <p:spPr>
            <a:xfrm>
              <a:off x="4025841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7" name="Freeform 1620">
              <a:extLst>
                <a:ext uri="{FF2B5EF4-FFF2-40B4-BE49-F238E27FC236}">
                  <a16:creationId xmlns:a16="http://schemas.microsoft.com/office/drawing/2014/main" id="{4B091A78-F4AC-724D-B046-554492FDD30F}"/>
                </a:ext>
              </a:extLst>
            </p:cNvPr>
            <p:cNvSpPr/>
            <p:nvPr/>
          </p:nvSpPr>
          <p:spPr>
            <a:xfrm>
              <a:off x="3178116" y="438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8" name="Freeform 1621">
              <a:extLst>
                <a:ext uri="{FF2B5EF4-FFF2-40B4-BE49-F238E27FC236}">
                  <a16:creationId xmlns:a16="http://schemas.microsoft.com/office/drawing/2014/main" id="{F08D7157-F5F7-4E46-DCEE-0A8630CC48F4}"/>
                </a:ext>
              </a:extLst>
            </p:cNvPr>
            <p:cNvSpPr/>
            <p:nvPr/>
          </p:nvSpPr>
          <p:spPr>
            <a:xfrm>
              <a:off x="2803466" y="3712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9" name="Freeform 1622">
              <a:extLst>
                <a:ext uri="{FF2B5EF4-FFF2-40B4-BE49-F238E27FC236}">
                  <a16:creationId xmlns:a16="http://schemas.microsoft.com/office/drawing/2014/main" id="{5C027FAB-5841-A8D4-EFC7-2BA57886CFEC}"/>
                </a:ext>
              </a:extLst>
            </p:cNvPr>
            <p:cNvSpPr/>
            <p:nvPr/>
          </p:nvSpPr>
          <p:spPr>
            <a:xfrm>
              <a:off x="3073341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0" name="Freeform 1623">
              <a:extLst>
                <a:ext uri="{FF2B5EF4-FFF2-40B4-BE49-F238E27FC236}">
                  <a16:creationId xmlns:a16="http://schemas.microsoft.com/office/drawing/2014/main" id="{F1DCAC2A-57BE-9F68-25A2-8AB1AF9A99FD}"/>
                </a:ext>
              </a:extLst>
            </p:cNvPr>
            <p:cNvSpPr/>
            <p:nvPr/>
          </p:nvSpPr>
          <p:spPr>
            <a:xfrm>
              <a:off x="3127316" y="266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1" name="Freeform 1624">
              <a:extLst>
                <a:ext uri="{FF2B5EF4-FFF2-40B4-BE49-F238E27FC236}">
                  <a16:creationId xmlns:a16="http://schemas.microsoft.com/office/drawing/2014/main" id="{F3017C10-0F32-3E96-E025-809AB3B2F704}"/>
                </a:ext>
              </a:extLst>
            </p:cNvPr>
            <p:cNvSpPr/>
            <p:nvPr/>
          </p:nvSpPr>
          <p:spPr>
            <a:xfrm>
              <a:off x="4410016" y="239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2" name="Freeform 1625">
              <a:extLst>
                <a:ext uri="{FF2B5EF4-FFF2-40B4-BE49-F238E27FC236}">
                  <a16:creationId xmlns:a16="http://schemas.microsoft.com/office/drawing/2014/main" id="{AFFA1952-8656-ADFA-62A4-A1435BE2D9EC}"/>
                </a:ext>
              </a:extLst>
            </p:cNvPr>
            <p:cNvSpPr/>
            <p:nvPr/>
          </p:nvSpPr>
          <p:spPr>
            <a:xfrm>
              <a:off x="3165416" y="446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3" name="Freeform 1626">
              <a:extLst>
                <a:ext uri="{FF2B5EF4-FFF2-40B4-BE49-F238E27FC236}">
                  <a16:creationId xmlns:a16="http://schemas.microsoft.com/office/drawing/2014/main" id="{51721E09-610D-DB2A-3F36-4EA091E22503}"/>
                </a:ext>
              </a:extLst>
            </p:cNvPr>
            <p:cNvSpPr/>
            <p:nvPr/>
          </p:nvSpPr>
          <p:spPr>
            <a:xfrm>
              <a:off x="2943166" y="261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4" name="Freeform 1627">
              <a:extLst>
                <a:ext uri="{FF2B5EF4-FFF2-40B4-BE49-F238E27FC236}">
                  <a16:creationId xmlns:a16="http://schemas.microsoft.com/office/drawing/2014/main" id="{47450477-331A-89CA-7CB6-2A701FF15B42}"/>
                </a:ext>
              </a:extLst>
            </p:cNvPr>
            <p:cNvSpPr/>
            <p:nvPr/>
          </p:nvSpPr>
          <p:spPr>
            <a:xfrm>
              <a:off x="2603441" y="357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5" name="Freeform 1628">
              <a:extLst>
                <a:ext uri="{FF2B5EF4-FFF2-40B4-BE49-F238E27FC236}">
                  <a16:creationId xmlns:a16="http://schemas.microsoft.com/office/drawing/2014/main" id="{1AB7777D-2031-08C9-A8BB-179889326D78}"/>
                </a:ext>
              </a:extLst>
            </p:cNvPr>
            <p:cNvSpPr/>
            <p:nvPr/>
          </p:nvSpPr>
          <p:spPr>
            <a:xfrm>
              <a:off x="4740216" y="415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6" name="Freeform 1629">
              <a:extLst>
                <a:ext uri="{FF2B5EF4-FFF2-40B4-BE49-F238E27FC236}">
                  <a16:creationId xmlns:a16="http://schemas.microsoft.com/office/drawing/2014/main" id="{60EE0C4C-7E36-05C0-77F4-2FA81B479658}"/>
                </a:ext>
              </a:extLst>
            </p:cNvPr>
            <p:cNvSpPr/>
            <p:nvPr/>
          </p:nvSpPr>
          <p:spPr>
            <a:xfrm>
              <a:off x="4759266" y="410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7" name="Freeform 1630">
              <a:extLst>
                <a:ext uri="{FF2B5EF4-FFF2-40B4-BE49-F238E27FC236}">
                  <a16:creationId xmlns:a16="http://schemas.microsoft.com/office/drawing/2014/main" id="{4DFDC75E-A50F-5EE2-A2E7-B8925920E879}"/>
                </a:ext>
              </a:extLst>
            </p:cNvPr>
            <p:cNvSpPr/>
            <p:nvPr/>
          </p:nvSpPr>
          <p:spPr>
            <a:xfrm>
              <a:off x="3203516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8" name="Freeform 1631">
              <a:extLst>
                <a:ext uri="{FF2B5EF4-FFF2-40B4-BE49-F238E27FC236}">
                  <a16:creationId xmlns:a16="http://schemas.microsoft.com/office/drawing/2014/main" id="{D964D135-2C11-C9BF-72BF-E2BE064E417B}"/>
                </a:ext>
              </a:extLst>
            </p:cNvPr>
            <p:cNvSpPr/>
            <p:nvPr/>
          </p:nvSpPr>
          <p:spPr>
            <a:xfrm>
              <a:off x="2895541" y="267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9" name="Freeform 1632">
              <a:extLst>
                <a:ext uri="{FF2B5EF4-FFF2-40B4-BE49-F238E27FC236}">
                  <a16:creationId xmlns:a16="http://schemas.microsoft.com/office/drawing/2014/main" id="{7457C100-F7D0-87E3-0416-035FE1B5E6CE}"/>
                </a:ext>
              </a:extLst>
            </p:cNvPr>
            <p:cNvSpPr/>
            <p:nvPr/>
          </p:nvSpPr>
          <p:spPr>
            <a:xfrm>
              <a:off x="2936816" y="428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0" name="Freeform 1633">
              <a:extLst>
                <a:ext uri="{FF2B5EF4-FFF2-40B4-BE49-F238E27FC236}">
                  <a16:creationId xmlns:a16="http://schemas.microsoft.com/office/drawing/2014/main" id="{BB279ABA-B10B-50A6-1911-207952F4752F}"/>
                </a:ext>
              </a:extLst>
            </p:cNvPr>
            <p:cNvSpPr/>
            <p:nvPr/>
          </p:nvSpPr>
          <p:spPr>
            <a:xfrm>
              <a:off x="2603441" y="331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1" name="Freeform 1634">
              <a:extLst>
                <a:ext uri="{FF2B5EF4-FFF2-40B4-BE49-F238E27FC236}">
                  <a16:creationId xmlns:a16="http://schemas.microsoft.com/office/drawing/2014/main" id="{D1B1A693-31D4-404C-8161-E950EEE1ECB2}"/>
                </a:ext>
              </a:extLst>
            </p:cNvPr>
            <p:cNvSpPr/>
            <p:nvPr/>
          </p:nvSpPr>
          <p:spPr>
            <a:xfrm>
              <a:off x="4286191" y="237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2" name="Freeform 1635">
              <a:extLst>
                <a:ext uri="{FF2B5EF4-FFF2-40B4-BE49-F238E27FC236}">
                  <a16:creationId xmlns:a16="http://schemas.microsoft.com/office/drawing/2014/main" id="{E56702FE-D4C3-8B68-E94A-60E2D8DE14EF}"/>
                </a:ext>
              </a:extLst>
            </p:cNvPr>
            <p:cNvSpPr/>
            <p:nvPr/>
          </p:nvSpPr>
          <p:spPr>
            <a:xfrm>
              <a:off x="2663766" y="385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3" name="Freeform 1636">
              <a:extLst>
                <a:ext uri="{FF2B5EF4-FFF2-40B4-BE49-F238E27FC236}">
                  <a16:creationId xmlns:a16="http://schemas.microsoft.com/office/drawing/2014/main" id="{69DE7F84-3E21-E3BA-CBEF-09684297BA6C}"/>
                </a:ext>
              </a:extLst>
            </p:cNvPr>
            <p:cNvSpPr/>
            <p:nvPr/>
          </p:nvSpPr>
          <p:spPr>
            <a:xfrm>
              <a:off x="4683066" y="269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4" name="Freeform 1637">
              <a:extLst>
                <a:ext uri="{FF2B5EF4-FFF2-40B4-BE49-F238E27FC236}">
                  <a16:creationId xmlns:a16="http://schemas.microsoft.com/office/drawing/2014/main" id="{01641B4E-54B1-B4FB-2071-A5D0DD36B6DD}"/>
                </a:ext>
              </a:extLst>
            </p:cNvPr>
            <p:cNvSpPr/>
            <p:nvPr/>
          </p:nvSpPr>
          <p:spPr>
            <a:xfrm>
              <a:off x="4768791" y="400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5" name="Freeform 1638">
              <a:extLst>
                <a:ext uri="{FF2B5EF4-FFF2-40B4-BE49-F238E27FC236}">
                  <a16:creationId xmlns:a16="http://schemas.microsoft.com/office/drawing/2014/main" id="{BD41F9D0-6B37-EF8D-6E71-4E38329901D8}"/>
                </a:ext>
              </a:extLst>
            </p:cNvPr>
            <p:cNvSpPr/>
            <p:nvPr/>
          </p:nvSpPr>
          <p:spPr>
            <a:xfrm>
              <a:off x="4711641" y="279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6" name="Freeform 1639">
              <a:extLst>
                <a:ext uri="{FF2B5EF4-FFF2-40B4-BE49-F238E27FC236}">
                  <a16:creationId xmlns:a16="http://schemas.microsoft.com/office/drawing/2014/main" id="{08DD3103-F5FA-8E06-DAAA-FCD1F47BCEB7}"/>
                </a:ext>
              </a:extLst>
            </p:cNvPr>
            <p:cNvSpPr/>
            <p:nvPr/>
          </p:nvSpPr>
          <p:spPr>
            <a:xfrm>
              <a:off x="4898966" y="360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7" name="Freeform 1640">
              <a:extLst>
                <a:ext uri="{FF2B5EF4-FFF2-40B4-BE49-F238E27FC236}">
                  <a16:creationId xmlns:a16="http://schemas.microsoft.com/office/drawing/2014/main" id="{D665A2DC-239B-6C02-BD03-13C0F6699C4D}"/>
                </a:ext>
              </a:extLst>
            </p:cNvPr>
            <p:cNvSpPr/>
            <p:nvPr/>
          </p:nvSpPr>
          <p:spPr>
            <a:xfrm>
              <a:off x="4108391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8" name="Freeform 1641">
              <a:extLst>
                <a:ext uri="{FF2B5EF4-FFF2-40B4-BE49-F238E27FC236}">
                  <a16:creationId xmlns:a16="http://schemas.microsoft.com/office/drawing/2014/main" id="{14AD1382-E735-50AD-6CA7-D7D9AC09B2E6}"/>
                </a:ext>
              </a:extLst>
            </p:cNvPr>
            <p:cNvSpPr/>
            <p:nvPr/>
          </p:nvSpPr>
          <p:spPr>
            <a:xfrm>
              <a:off x="2828866" y="422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9" name="Freeform 1642">
              <a:extLst>
                <a:ext uri="{FF2B5EF4-FFF2-40B4-BE49-F238E27FC236}">
                  <a16:creationId xmlns:a16="http://schemas.microsoft.com/office/drawing/2014/main" id="{363A1292-D1C0-FBA1-5474-971E5D7E9C35}"/>
                </a:ext>
              </a:extLst>
            </p:cNvPr>
            <p:cNvSpPr/>
            <p:nvPr/>
          </p:nvSpPr>
          <p:spPr>
            <a:xfrm>
              <a:off x="3079691" y="443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0" name="Freeform 1643">
              <a:extLst>
                <a:ext uri="{FF2B5EF4-FFF2-40B4-BE49-F238E27FC236}">
                  <a16:creationId xmlns:a16="http://schemas.microsoft.com/office/drawing/2014/main" id="{6023EE60-2D62-37C5-79F6-4214A10188EB}"/>
                </a:ext>
              </a:extLst>
            </p:cNvPr>
            <p:cNvSpPr/>
            <p:nvPr/>
          </p:nvSpPr>
          <p:spPr>
            <a:xfrm>
              <a:off x="4822766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1" name="Freeform 1644">
              <a:extLst>
                <a:ext uri="{FF2B5EF4-FFF2-40B4-BE49-F238E27FC236}">
                  <a16:creationId xmlns:a16="http://schemas.microsoft.com/office/drawing/2014/main" id="{8DB1AFCB-6844-EDA1-D2DC-01FB53DC156F}"/>
                </a:ext>
              </a:extLst>
            </p:cNvPr>
            <p:cNvSpPr/>
            <p:nvPr/>
          </p:nvSpPr>
          <p:spPr>
            <a:xfrm>
              <a:off x="3984566" y="460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2" name="Freeform 1645">
              <a:extLst>
                <a:ext uri="{FF2B5EF4-FFF2-40B4-BE49-F238E27FC236}">
                  <a16:creationId xmlns:a16="http://schemas.microsoft.com/office/drawing/2014/main" id="{7A6D84CF-82E4-1DC3-0D01-58DBE6C49D88}"/>
                </a:ext>
              </a:extLst>
            </p:cNvPr>
            <p:cNvSpPr/>
            <p:nvPr/>
          </p:nvSpPr>
          <p:spPr>
            <a:xfrm>
              <a:off x="3441641" y="229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3" name="Freeform 1646">
              <a:extLst>
                <a:ext uri="{FF2B5EF4-FFF2-40B4-BE49-F238E27FC236}">
                  <a16:creationId xmlns:a16="http://schemas.microsoft.com/office/drawing/2014/main" id="{0080991C-4B65-E032-94EA-8F7635284959}"/>
                </a:ext>
              </a:extLst>
            </p:cNvPr>
            <p:cNvSpPr/>
            <p:nvPr/>
          </p:nvSpPr>
          <p:spPr>
            <a:xfrm>
              <a:off x="3990916" y="229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4" name="Freeform 1647">
              <a:extLst>
                <a:ext uri="{FF2B5EF4-FFF2-40B4-BE49-F238E27FC236}">
                  <a16:creationId xmlns:a16="http://schemas.microsoft.com/office/drawing/2014/main" id="{24C7E665-CC4D-9DC2-FF32-6611AB360BE3}"/>
                </a:ext>
              </a:extLst>
            </p:cNvPr>
            <p:cNvSpPr/>
            <p:nvPr/>
          </p:nvSpPr>
          <p:spPr>
            <a:xfrm>
              <a:off x="3184466" y="240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5" name="Freeform 1648">
              <a:extLst>
                <a:ext uri="{FF2B5EF4-FFF2-40B4-BE49-F238E27FC236}">
                  <a16:creationId xmlns:a16="http://schemas.microsoft.com/office/drawing/2014/main" id="{8EA7D6E9-AE3F-BB4C-37E9-DFC7D6188D13}"/>
                </a:ext>
              </a:extLst>
            </p:cNvPr>
            <p:cNvSpPr/>
            <p:nvPr/>
          </p:nvSpPr>
          <p:spPr>
            <a:xfrm>
              <a:off x="284156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6" name="Freeform 1649">
              <a:extLst>
                <a:ext uri="{FF2B5EF4-FFF2-40B4-BE49-F238E27FC236}">
                  <a16:creationId xmlns:a16="http://schemas.microsoft.com/office/drawing/2014/main" id="{E7A31102-D680-917F-1035-FEE48B761D8A}"/>
                </a:ext>
              </a:extLst>
            </p:cNvPr>
            <p:cNvSpPr/>
            <p:nvPr/>
          </p:nvSpPr>
          <p:spPr>
            <a:xfrm>
              <a:off x="2597091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7" name="Freeform 1650">
              <a:extLst>
                <a:ext uri="{FF2B5EF4-FFF2-40B4-BE49-F238E27FC236}">
                  <a16:creationId xmlns:a16="http://schemas.microsoft.com/office/drawing/2014/main" id="{01A6C513-7A3F-C987-5891-FFD0516801A9}"/>
                </a:ext>
              </a:extLst>
            </p:cNvPr>
            <p:cNvSpPr/>
            <p:nvPr/>
          </p:nvSpPr>
          <p:spPr>
            <a:xfrm>
              <a:off x="2663766" y="284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8" name="Freeform 1651">
              <a:extLst>
                <a:ext uri="{FF2B5EF4-FFF2-40B4-BE49-F238E27FC236}">
                  <a16:creationId xmlns:a16="http://schemas.microsoft.com/office/drawing/2014/main" id="{C94AF9A0-B62C-1D87-4162-946315C22203}"/>
                </a:ext>
              </a:extLst>
            </p:cNvPr>
            <p:cNvSpPr/>
            <p:nvPr/>
          </p:nvSpPr>
          <p:spPr>
            <a:xfrm>
              <a:off x="3695641" y="4633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9" name="Freeform 1652">
              <a:extLst>
                <a:ext uri="{FF2B5EF4-FFF2-40B4-BE49-F238E27FC236}">
                  <a16:creationId xmlns:a16="http://schemas.microsoft.com/office/drawing/2014/main" id="{5305633C-A764-3407-50CD-BD1F42BA84B0}"/>
                </a:ext>
              </a:extLst>
            </p:cNvPr>
            <p:cNvSpPr/>
            <p:nvPr/>
          </p:nvSpPr>
          <p:spPr>
            <a:xfrm>
              <a:off x="4778316" y="389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0" name="Freeform 1653">
              <a:extLst>
                <a:ext uri="{FF2B5EF4-FFF2-40B4-BE49-F238E27FC236}">
                  <a16:creationId xmlns:a16="http://schemas.microsoft.com/office/drawing/2014/main" id="{151EE1A4-AC97-71B0-3668-9162A898B40C}"/>
                </a:ext>
              </a:extLst>
            </p:cNvPr>
            <p:cNvSpPr/>
            <p:nvPr/>
          </p:nvSpPr>
          <p:spPr>
            <a:xfrm>
              <a:off x="3978216" y="2299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1" name="Freeform 1654">
              <a:extLst>
                <a:ext uri="{FF2B5EF4-FFF2-40B4-BE49-F238E27FC236}">
                  <a16:creationId xmlns:a16="http://schemas.microsoft.com/office/drawing/2014/main" id="{24C109DA-65ED-557D-DDC4-A7FE0604E3F7}"/>
                </a:ext>
              </a:extLst>
            </p:cNvPr>
            <p:cNvSpPr/>
            <p:nvPr/>
          </p:nvSpPr>
          <p:spPr>
            <a:xfrm>
              <a:off x="2520891" y="367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2" name="Freeform 1655">
              <a:extLst>
                <a:ext uri="{FF2B5EF4-FFF2-40B4-BE49-F238E27FC236}">
                  <a16:creationId xmlns:a16="http://schemas.microsoft.com/office/drawing/2014/main" id="{6A3F790F-3E26-95C7-E76F-FEB2FF593C3E}"/>
                </a:ext>
              </a:extLst>
            </p:cNvPr>
            <p:cNvSpPr/>
            <p:nvPr/>
          </p:nvSpPr>
          <p:spPr>
            <a:xfrm>
              <a:off x="4111566" y="234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3" name="Freeform 1656">
              <a:extLst>
                <a:ext uri="{FF2B5EF4-FFF2-40B4-BE49-F238E27FC236}">
                  <a16:creationId xmlns:a16="http://schemas.microsoft.com/office/drawing/2014/main" id="{1F8E83ED-0CE2-FDDA-2FEC-1A01AB944B0E}"/>
                </a:ext>
              </a:extLst>
            </p:cNvPr>
            <p:cNvSpPr/>
            <p:nvPr/>
          </p:nvSpPr>
          <p:spPr>
            <a:xfrm>
              <a:off x="2695516" y="2801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4" name="Freeform 1657">
              <a:extLst>
                <a:ext uri="{FF2B5EF4-FFF2-40B4-BE49-F238E27FC236}">
                  <a16:creationId xmlns:a16="http://schemas.microsoft.com/office/drawing/2014/main" id="{3E74306D-90A3-5825-F76A-C0D88D809150}"/>
                </a:ext>
              </a:extLst>
            </p:cNvPr>
            <p:cNvSpPr/>
            <p:nvPr/>
          </p:nvSpPr>
          <p:spPr>
            <a:xfrm>
              <a:off x="4816416" y="3106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5" name="Freeform 1658">
              <a:extLst>
                <a:ext uri="{FF2B5EF4-FFF2-40B4-BE49-F238E27FC236}">
                  <a16:creationId xmlns:a16="http://schemas.microsoft.com/office/drawing/2014/main" id="{EC5B78D3-4D2C-71FE-1F23-7839566B9CDF}"/>
                </a:ext>
              </a:extLst>
            </p:cNvPr>
            <p:cNvSpPr/>
            <p:nvPr/>
          </p:nvSpPr>
          <p:spPr>
            <a:xfrm>
              <a:off x="2501841" y="335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6" name="Freeform 1659">
              <a:extLst>
                <a:ext uri="{FF2B5EF4-FFF2-40B4-BE49-F238E27FC236}">
                  <a16:creationId xmlns:a16="http://schemas.microsoft.com/office/drawing/2014/main" id="{1A101124-20AC-48D0-53C2-E4B46EC29A08}"/>
                </a:ext>
              </a:extLst>
            </p:cNvPr>
            <p:cNvSpPr/>
            <p:nvPr/>
          </p:nvSpPr>
          <p:spPr>
            <a:xfrm>
              <a:off x="3022541" y="247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7" name="Freeform 1660">
              <a:extLst>
                <a:ext uri="{FF2B5EF4-FFF2-40B4-BE49-F238E27FC236}">
                  <a16:creationId xmlns:a16="http://schemas.microsoft.com/office/drawing/2014/main" id="{7F8C26B0-E8F9-EC81-05C2-1964533F159C}"/>
                </a:ext>
              </a:extLst>
            </p:cNvPr>
            <p:cNvSpPr/>
            <p:nvPr/>
          </p:nvSpPr>
          <p:spPr>
            <a:xfrm>
              <a:off x="4860866" y="328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8" name="Freeform 1661">
              <a:extLst>
                <a:ext uri="{FF2B5EF4-FFF2-40B4-BE49-F238E27FC236}">
                  <a16:creationId xmlns:a16="http://schemas.microsoft.com/office/drawing/2014/main" id="{150388D7-D217-C977-90E0-6D5369D4652E}"/>
                </a:ext>
              </a:extLst>
            </p:cNvPr>
            <p:cNvSpPr/>
            <p:nvPr/>
          </p:nvSpPr>
          <p:spPr>
            <a:xfrm>
              <a:off x="3581341" y="227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9" name="Freeform 1662">
              <a:extLst>
                <a:ext uri="{FF2B5EF4-FFF2-40B4-BE49-F238E27FC236}">
                  <a16:creationId xmlns:a16="http://schemas.microsoft.com/office/drawing/2014/main" id="{1F745DB0-7803-85EA-41E3-1FDA82CA98B6}"/>
                </a:ext>
              </a:extLst>
            </p:cNvPr>
            <p:cNvSpPr/>
            <p:nvPr/>
          </p:nvSpPr>
          <p:spPr>
            <a:xfrm>
              <a:off x="4025841" y="457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0" name="Freeform 1663">
              <a:extLst>
                <a:ext uri="{FF2B5EF4-FFF2-40B4-BE49-F238E27FC236}">
                  <a16:creationId xmlns:a16="http://schemas.microsoft.com/office/drawing/2014/main" id="{888BA987-0360-CA3D-3E09-E4D173B65DBF}"/>
                </a:ext>
              </a:extLst>
            </p:cNvPr>
            <p:cNvSpPr/>
            <p:nvPr/>
          </p:nvSpPr>
          <p:spPr>
            <a:xfrm>
              <a:off x="4089341" y="236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1" name="Freeform 1664">
              <a:extLst>
                <a:ext uri="{FF2B5EF4-FFF2-40B4-BE49-F238E27FC236}">
                  <a16:creationId xmlns:a16="http://schemas.microsoft.com/office/drawing/2014/main" id="{189DDA69-903B-3B9A-7534-68F511B84028}"/>
                </a:ext>
              </a:extLst>
            </p:cNvPr>
            <p:cNvSpPr/>
            <p:nvPr/>
          </p:nvSpPr>
          <p:spPr>
            <a:xfrm>
              <a:off x="4041716" y="4554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2" name="Freeform 1665">
              <a:extLst>
                <a:ext uri="{FF2B5EF4-FFF2-40B4-BE49-F238E27FC236}">
                  <a16:creationId xmlns:a16="http://schemas.microsoft.com/office/drawing/2014/main" id="{8B657D2E-C3EE-F144-0BEE-EBA13B1346C0}"/>
                </a:ext>
              </a:extLst>
            </p:cNvPr>
            <p:cNvSpPr/>
            <p:nvPr/>
          </p:nvSpPr>
          <p:spPr>
            <a:xfrm>
              <a:off x="3184466" y="454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3" name="Freeform 1666">
              <a:extLst>
                <a:ext uri="{FF2B5EF4-FFF2-40B4-BE49-F238E27FC236}">
                  <a16:creationId xmlns:a16="http://schemas.microsoft.com/office/drawing/2014/main" id="{1AB2F625-E1AD-F0EE-B471-970E70F09C38}"/>
                </a:ext>
              </a:extLst>
            </p:cNvPr>
            <p:cNvSpPr/>
            <p:nvPr/>
          </p:nvSpPr>
          <p:spPr>
            <a:xfrm>
              <a:off x="4314766" y="248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4" name="Freeform 1667">
              <a:extLst>
                <a:ext uri="{FF2B5EF4-FFF2-40B4-BE49-F238E27FC236}">
                  <a16:creationId xmlns:a16="http://schemas.microsoft.com/office/drawing/2014/main" id="{6E69D04A-E2F1-9310-1BDC-74D06B377553}"/>
                </a:ext>
              </a:extLst>
            </p:cNvPr>
            <p:cNvSpPr/>
            <p:nvPr/>
          </p:nvSpPr>
          <p:spPr>
            <a:xfrm>
              <a:off x="2809816" y="260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5" name="Freeform 1668">
              <a:extLst>
                <a:ext uri="{FF2B5EF4-FFF2-40B4-BE49-F238E27FC236}">
                  <a16:creationId xmlns:a16="http://schemas.microsoft.com/office/drawing/2014/main" id="{FD804A57-5937-7B0D-8101-072F942AA1B4}"/>
                </a:ext>
              </a:extLst>
            </p:cNvPr>
            <p:cNvSpPr/>
            <p:nvPr/>
          </p:nvSpPr>
          <p:spPr>
            <a:xfrm>
              <a:off x="2479616" y="319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6" name="Freeform 1669">
              <a:extLst>
                <a:ext uri="{FF2B5EF4-FFF2-40B4-BE49-F238E27FC236}">
                  <a16:creationId xmlns:a16="http://schemas.microsoft.com/office/drawing/2014/main" id="{73BE0928-ED5F-C33E-F884-C75F6E38A135}"/>
                </a:ext>
              </a:extLst>
            </p:cNvPr>
            <p:cNvSpPr/>
            <p:nvPr/>
          </p:nvSpPr>
          <p:spPr>
            <a:xfrm>
              <a:off x="3828991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7" name="Freeform 1670">
              <a:extLst>
                <a:ext uri="{FF2B5EF4-FFF2-40B4-BE49-F238E27FC236}">
                  <a16:creationId xmlns:a16="http://schemas.microsoft.com/office/drawing/2014/main" id="{FD1159C4-68F9-2508-3FD4-479146CB33E5}"/>
                </a:ext>
              </a:extLst>
            </p:cNvPr>
            <p:cNvSpPr/>
            <p:nvPr/>
          </p:nvSpPr>
          <p:spPr>
            <a:xfrm>
              <a:off x="4244916" y="2442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8" name="Freeform 1671">
              <a:extLst>
                <a:ext uri="{FF2B5EF4-FFF2-40B4-BE49-F238E27FC236}">
                  <a16:creationId xmlns:a16="http://schemas.microsoft.com/office/drawing/2014/main" id="{3D8B03F8-1781-386A-2838-20E292D4225E}"/>
                </a:ext>
              </a:extLst>
            </p:cNvPr>
            <p:cNvSpPr/>
            <p:nvPr/>
          </p:nvSpPr>
          <p:spPr>
            <a:xfrm>
              <a:off x="2832041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9" name="Freeform 1672">
              <a:extLst>
                <a:ext uri="{FF2B5EF4-FFF2-40B4-BE49-F238E27FC236}">
                  <a16:creationId xmlns:a16="http://schemas.microsoft.com/office/drawing/2014/main" id="{94475F20-56B2-C8B6-0ED4-CFAAD05D2A47}"/>
                </a:ext>
              </a:extLst>
            </p:cNvPr>
            <p:cNvSpPr/>
            <p:nvPr/>
          </p:nvSpPr>
          <p:spPr>
            <a:xfrm>
              <a:off x="2759016" y="424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0" name="Freeform 1673">
              <a:extLst>
                <a:ext uri="{FF2B5EF4-FFF2-40B4-BE49-F238E27FC236}">
                  <a16:creationId xmlns:a16="http://schemas.microsoft.com/office/drawing/2014/main" id="{B1DBC5D8-B15E-436B-0371-4C5A409CA672}"/>
                </a:ext>
              </a:extLst>
            </p:cNvPr>
            <p:cNvSpPr/>
            <p:nvPr/>
          </p:nvSpPr>
          <p:spPr>
            <a:xfrm>
              <a:off x="4537016" y="275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1" name="Freeform 1674">
              <a:extLst>
                <a:ext uri="{FF2B5EF4-FFF2-40B4-BE49-F238E27FC236}">
                  <a16:creationId xmlns:a16="http://schemas.microsoft.com/office/drawing/2014/main" id="{926B85A6-BBEB-502F-53AF-41C5610D9383}"/>
                </a:ext>
              </a:extLst>
            </p:cNvPr>
            <p:cNvSpPr/>
            <p:nvPr/>
          </p:nvSpPr>
          <p:spPr>
            <a:xfrm>
              <a:off x="4673541" y="301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2" name="Freeform 1675">
              <a:extLst>
                <a:ext uri="{FF2B5EF4-FFF2-40B4-BE49-F238E27FC236}">
                  <a16:creationId xmlns:a16="http://schemas.microsoft.com/office/drawing/2014/main" id="{4132A348-12AC-9D6C-2ABA-93170FAAE4C2}"/>
                </a:ext>
              </a:extLst>
            </p:cNvPr>
            <p:cNvSpPr/>
            <p:nvPr/>
          </p:nvSpPr>
          <p:spPr>
            <a:xfrm>
              <a:off x="2920941" y="2458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3" name="Freeform 1676">
              <a:extLst>
                <a:ext uri="{FF2B5EF4-FFF2-40B4-BE49-F238E27FC236}">
                  <a16:creationId xmlns:a16="http://schemas.microsoft.com/office/drawing/2014/main" id="{8D129595-8B86-7E14-091D-F82C219750F5}"/>
                </a:ext>
              </a:extLst>
            </p:cNvPr>
            <p:cNvSpPr/>
            <p:nvPr/>
          </p:nvSpPr>
          <p:spPr>
            <a:xfrm>
              <a:off x="2451041" y="383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4" name="Freeform 1677">
              <a:extLst>
                <a:ext uri="{FF2B5EF4-FFF2-40B4-BE49-F238E27FC236}">
                  <a16:creationId xmlns:a16="http://schemas.microsoft.com/office/drawing/2014/main" id="{05835970-570F-7B87-342A-A31C8DFE1B30}"/>
                </a:ext>
              </a:extLst>
            </p:cNvPr>
            <p:cNvSpPr/>
            <p:nvPr/>
          </p:nvSpPr>
          <p:spPr>
            <a:xfrm>
              <a:off x="2657416" y="420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5" name="Freeform 1678">
              <a:extLst>
                <a:ext uri="{FF2B5EF4-FFF2-40B4-BE49-F238E27FC236}">
                  <a16:creationId xmlns:a16="http://schemas.microsoft.com/office/drawing/2014/main" id="{1EF7AF95-92C6-74EA-2503-8460A463B9D2}"/>
                </a:ext>
              </a:extLst>
            </p:cNvPr>
            <p:cNvSpPr/>
            <p:nvPr/>
          </p:nvSpPr>
          <p:spPr>
            <a:xfrm>
              <a:off x="4543366" y="275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6" name="Freeform 1679">
              <a:extLst>
                <a:ext uri="{FF2B5EF4-FFF2-40B4-BE49-F238E27FC236}">
                  <a16:creationId xmlns:a16="http://schemas.microsoft.com/office/drawing/2014/main" id="{D00DA771-AD41-5CC0-D17E-AC970228A696}"/>
                </a:ext>
              </a:extLst>
            </p:cNvPr>
            <p:cNvSpPr/>
            <p:nvPr/>
          </p:nvSpPr>
          <p:spPr>
            <a:xfrm>
              <a:off x="2663766" y="421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7" name="Freeform 1680">
              <a:extLst>
                <a:ext uri="{FF2B5EF4-FFF2-40B4-BE49-F238E27FC236}">
                  <a16:creationId xmlns:a16="http://schemas.microsoft.com/office/drawing/2014/main" id="{0DF3BADB-B50A-D6FF-2B12-BFFC07584394}"/>
                </a:ext>
              </a:extLst>
            </p:cNvPr>
            <p:cNvSpPr/>
            <p:nvPr/>
          </p:nvSpPr>
          <p:spPr>
            <a:xfrm>
              <a:off x="4695766" y="384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8" name="Freeform 1681">
              <a:extLst>
                <a:ext uri="{FF2B5EF4-FFF2-40B4-BE49-F238E27FC236}">
                  <a16:creationId xmlns:a16="http://schemas.microsoft.com/office/drawing/2014/main" id="{A9F9B61A-37BE-4D66-70D1-07919F189972}"/>
                </a:ext>
              </a:extLst>
            </p:cNvPr>
            <p:cNvSpPr/>
            <p:nvPr/>
          </p:nvSpPr>
          <p:spPr>
            <a:xfrm>
              <a:off x="4314766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9" name="Freeform 1682">
              <a:extLst>
                <a:ext uri="{FF2B5EF4-FFF2-40B4-BE49-F238E27FC236}">
                  <a16:creationId xmlns:a16="http://schemas.microsoft.com/office/drawing/2014/main" id="{1914819E-23F1-0B13-2ACB-4D79F5B9C358}"/>
                </a:ext>
              </a:extLst>
            </p:cNvPr>
            <p:cNvSpPr/>
            <p:nvPr/>
          </p:nvSpPr>
          <p:spPr>
            <a:xfrm>
              <a:off x="4768791" y="351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0" name="Freeform 1683">
              <a:extLst>
                <a:ext uri="{FF2B5EF4-FFF2-40B4-BE49-F238E27FC236}">
                  <a16:creationId xmlns:a16="http://schemas.microsoft.com/office/drawing/2014/main" id="{1B54D315-3EC9-6711-B794-368D7ECDD0BB}"/>
                </a:ext>
              </a:extLst>
            </p:cNvPr>
            <p:cNvSpPr/>
            <p:nvPr/>
          </p:nvSpPr>
          <p:spPr>
            <a:xfrm>
              <a:off x="2546291" y="288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1" name="Freeform 1684">
              <a:extLst>
                <a:ext uri="{FF2B5EF4-FFF2-40B4-BE49-F238E27FC236}">
                  <a16:creationId xmlns:a16="http://schemas.microsoft.com/office/drawing/2014/main" id="{DFB966F2-1D64-EF5B-9EF9-D5F18904482A}"/>
                </a:ext>
              </a:extLst>
            </p:cNvPr>
            <p:cNvSpPr/>
            <p:nvPr/>
          </p:nvSpPr>
          <p:spPr>
            <a:xfrm>
              <a:off x="2403416" y="325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2" name="Freeform 1685">
              <a:extLst>
                <a:ext uri="{FF2B5EF4-FFF2-40B4-BE49-F238E27FC236}">
                  <a16:creationId xmlns:a16="http://schemas.microsoft.com/office/drawing/2014/main" id="{8C4A4D88-437D-F3B8-3314-96D89E442FFC}"/>
                </a:ext>
              </a:extLst>
            </p:cNvPr>
            <p:cNvSpPr/>
            <p:nvPr/>
          </p:nvSpPr>
          <p:spPr>
            <a:xfrm>
              <a:off x="3501966" y="290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3" name="Freeform 1686">
              <a:extLst>
                <a:ext uri="{FF2B5EF4-FFF2-40B4-BE49-F238E27FC236}">
                  <a16:creationId xmlns:a16="http://schemas.microsoft.com/office/drawing/2014/main" id="{94F941F2-2085-E4D0-17F6-94DE81A7D284}"/>
                </a:ext>
              </a:extLst>
            </p:cNvPr>
            <p:cNvSpPr/>
            <p:nvPr/>
          </p:nvSpPr>
          <p:spPr>
            <a:xfrm>
              <a:off x="3374966" y="318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4" name="Freeform 1687">
              <a:extLst>
                <a:ext uri="{FF2B5EF4-FFF2-40B4-BE49-F238E27FC236}">
                  <a16:creationId xmlns:a16="http://schemas.microsoft.com/office/drawing/2014/main" id="{CCD3A481-1EFC-2B52-5162-83E9572BB524}"/>
                </a:ext>
              </a:extLst>
            </p:cNvPr>
            <p:cNvSpPr/>
            <p:nvPr/>
          </p:nvSpPr>
          <p:spPr>
            <a:xfrm>
              <a:off x="5286316" y="440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5" name="Freeform 1688">
              <a:extLst>
                <a:ext uri="{FF2B5EF4-FFF2-40B4-BE49-F238E27FC236}">
                  <a16:creationId xmlns:a16="http://schemas.microsoft.com/office/drawing/2014/main" id="{5028CBE3-F66E-7E01-9344-3798BE621F03}"/>
                </a:ext>
              </a:extLst>
            </p:cNvPr>
            <p:cNvSpPr/>
            <p:nvPr/>
          </p:nvSpPr>
          <p:spPr>
            <a:xfrm>
              <a:off x="5699066" y="344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6" name="Freeform 1689">
              <a:extLst>
                <a:ext uri="{FF2B5EF4-FFF2-40B4-BE49-F238E27FC236}">
                  <a16:creationId xmlns:a16="http://schemas.microsoft.com/office/drawing/2014/main" id="{2589CD79-F334-3F68-71E9-47537AD07DC1}"/>
                </a:ext>
              </a:extLst>
            </p:cNvPr>
            <p:cNvSpPr/>
            <p:nvPr/>
          </p:nvSpPr>
          <p:spPr>
            <a:xfrm>
              <a:off x="5622866" y="308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7" name="Freeform 1690">
              <a:extLst>
                <a:ext uri="{FF2B5EF4-FFF2-40B4-BE49-F238E27FC236}">
                  <a16:creationId xmlns:a16="http://schemas.microsoft.com/office/drawing/2014/main" id="{BF3DD547-DA72-C66B-48AC-F86B7A243723}"/>
                </a:ext>
              </a:extLst>
            </p:cNvPr>
            <p:cNvSpPr/>
            <p:nvPr/>
          </p:nvSpPr>
          <p:spPr>
            <a:xfrm>
              <a:off x="5645091" y="311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8" name="Freeform 1691">
              <a:extLst>
                <a:ext uri="{FF2B5EF4-FFF2-40B4-BE49-F238E27FC236}">
                  <a16:creationId xmlns:a16="http://schemas.microsoft.com/office/drawing/2014/main" id="{932AE61A-20CB-6DE9-2DE6-C76B8FF6B896}"/>
                </a:ext>
              </a:extLst>
            </p:cNvPr>
            <p:cNvSpPr/>
            <p:nvPr/>
          </p:nvSpPr>
          <p:spPr>
            <a:xfrm>
              <a:off x="3667066" y="433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9" name="Freeform 1692">
              <a:extLst>
                <a:ext uri="{FF2B5EF4-FFF2-40B4-BE49-F238E27FC236}">
                  <a16:creationId xmlns:a16="http://schemas.microsoft.com/office/drawing/2014/main" id="{3134C1CF-2989-BC67-29B4-68344D487549}"/>
                </a:ext>
              </a:extLst>
            </p:cNvPr>
            <p:cNvSpPr/>
            <p:nvPr/>
          </p:nvSpPr>
          <p:spPr>
            <a:xfrm>
              <a:off x="3559116" y="281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0" name="Freeform 1693">
              <a:extLst>
                <a:ext uri="{FF2B5EF4-FFF2-40B4-BE49-F238E27FC236}">
                  <a16:creationId xmlns:a16="http://schemas.microsoft.com/office/drawing/2014/main" id="{E1FB5898-061B-AB0C-B2E5-995E17F203C2}"/>
                </a:ext>
              </a:extLst>
            </p:cNvPr>
            <p:cNvSpPr/>
            <p:nvPr/>
          </p:nvSpPr>
          <p:spPr>
            <a:xfrm>
              <a:off x="5505391" y="414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1" name="Freeform 1694">
              <a:extLst>
                <a:ext uri="{FF2B5EF4-FFF2-40B4-BE49-F238E27FC236}">
                  <a16:creationId xmlns:a16="http://schemas.microsoft.com/office/drawing/2014/main" id="{DF3E6247-8ABF-2278-FE32-B6C4C4C84493}"/>
                </a:ext>
              </a:extLst>
            </p:cNvPr>
            <p:cNvSpPr/>
            <p:nvPr/>
          </p:nvSpPr>
          <p:spPr>
            <a:xfrm>
              <a:off x="5695891" y="363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2" name="Freeform 1695">
              <a:extLst>
                <a:ext uri="{FF2B5EF4-FFF2-40B4-BE49-F238E27FC236}">
                  <a16:creationId xmlns:a16="http://schemas.microsoft.com/office/drawing/2014/main" id="{58D0B60C-7BF8-B556-BF08-12C19C87FCB4}"/>
                </a:ext>
              </a:extLst>
            </p:cNvPr>
            <p:cNvSpPr/>
            <p:nvPr/>
          </p:nvSpPr>
          <p:spPr>
            <a:xfrm>
              <a:off x="4581466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3" name="Freeform 1696">
              <a:extLst>
                <a:ext uri="{FF2B5EF4-FFF2-40B4-BE49-F238E27FC236}">
                  <a16:creationId xmlns:a16="http://schemas.microsoft.com/office/drawing/2014/main" id="{EC742964-06AA-16ED-5691-B7EEFBCB2ED9}"/>
                </a:ext>
              </a:extLst>
            </p:cNvPr>
            <p:cNvSpPr/>
            <p:nvPr/>
          </p:nvSpPr>
          <p:spPr>
            <a:xfrm>
              <a:off x="5381566" y="269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4" name="Freeform 1697">
              <a:extLst>
                <a:ext uri="{FF2B5EF4-FFF2-40B4-BE49-F238E27FC236}">
                  <a16:creationId xmlns:a16="http://schemas.microsoft.com/office/drawing/2014/main" id="{9F701A42-C198-FCA6-0280-053661BF4480}"/>
                </a:ext>
              </a:extLst>
            </p:cNvPr>
            <p:cNvSpPr/>
            <p:nvPr/>
          </p:nvSpPr>
          <p:spPr>
            <a:xfrm>
              <a:off x="5629216" y="3227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5" name="Freeform 1698">
              <a:extLst>
                <a:ext uri="{FF2B5EF4-FFF2-40B4-BE49-F238E27FC236}">
                  <a16:creationId xmlns:a16="http://schemas.microsoft.com/office/drawing/2014/main" id="{430AFBCC-D177-CF7E-E789-64ABB2CD79DD}"/>
                </a:ext>
              </a:extLst>
            </p:cNvPr>
            <p:cNvSpPr/>
            <p:nvPr/>
          </p:nvSpPr>
          <p:spPr>
            <a:xfrm>
              <a:off x="4959291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6" name="Freeform 1699">
              <a:extLst>
                <a:ext uri="{FF2B5EF4-FFF2-40B4-BE49-F238E27FC236}">
                  <a16:creationId xmlns:a16="http://schemas.microsoft.com/office/drawing/2014/main" id="{630D5B9D-0AA6-1FE0-6A4E-7B3166922A2A}"/>
                </a:ext>
              </a:extLst>
            </p:cNvPr>
            <p:cNvSpPr/>
            <p:nvPr/>
          </p:nvSpPr>
          <p:spPr>
            <a:xfrm>
              <a:off x="5295841" y="4360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7" name="Freeform 1700">
              <a:extLst>
                <a:ext uri="{FF2B5EF4-FFF2-40B4-BE49-F238E27FC236}">
                  <a16:creationId xmlns:a16="http://schemas.microsoft.com/office/drawing/2014/main" id="{4C288B78-2AED-5603-072E-EBA47167851C}"/>
                </a:ext>
              </a:extLst>
            </p:cNvPr>
            <p:cNvSpPr/>
            <p:nvPr/>
          </p:nvSpPr>
          <p:spPr>
            <a:xfrm>
              <a:off x="3305116" y="327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8" name="Freeform 1701">
              <a:extLst>
                <a:ext uri="{FF2B5EF4-FFF2-40B4-BE49-F238E27FC236}">
                  <a16:creationId xmlns:a16="http://schemas.microsoft.com/office/drawing/2014/main" id="{670ABA53-DD88-AD16-37CA-A4AF7BF5793E}"/>
                </a:ext>
              </a:extLst>
            </p:cNvPr>
            <p:cNvSpPr/>
            <p:nvPr/>
          </p:nvSpPr>
          <p:spPr>
            <a:xfrm>
              <a:off x="3340041" y="316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9" name="Freeform 1702">
              <a:extLst>
                <a:ext uri="{FF2B5EF4-FFF2-40B4-BE49-F238E27FC236}">
                  <a16:creationId xmlns:a16="http://schemas.microsoft.com/office/drawing/2014/main" id="{BD82773F-CC67-AF47-4182-41FCCE8201C1}"/>
                </a:ext>
              </a:extLst>
            </p:cNvPr>
            <p:cNvSpPr/>
            <p:nvPr/>
          </p:nvSpPr>
          <p:spPr>
            <a:xfrm>
              <a:off x="5111691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0" name="Freeform 1703">
              <a:extLst>
                <a:ext uri="{FF2B5EF4-FFF2-40B4-BE49-F238E27FC236}">
                  <a16:creationId xmlns:a16="http://schemas.microsoft.com/office/drawing/2014/main" id="{EFBB2A65-762E-06F4-F3E9-DD930286EB10}"/>
                </a:ext>
              </a:extLst>
            </p:cNvPr>
            <p:cNvSpPr/>
            <p:nvPr/>
          </p:nvSpPr>
          <p:spPr>
            <a:xfrm>
              <a:off x="5406966" y="422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1" name="Freeform 1704">
              <a:extLst>
                <a:ext uri="{FF2B5EF4-FFF2-40B4-BE49-F238E27FC236}">
                  <a16:creationId xmlns:a16="http://schemas.microsoft.com/office/drawing/2014/main" id="{3A9E5756-EFB8-9C38-030C-7D24E948F975}"/>
                </a:ext>
              </a:extLst>
            </p:cNvPr>
            <p:cNvSpPr/>
            <p:nvPr/>
          </p:nvSpPr>
          <p:spPr>
            <a:xfrm>
              <a:off x="4375091" y="468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2" name="Freeform 1705">
              <a:extLst>
                <a:ext uri="{FF2B5EF4-FFF2-40B4-BE49-F238E27FC236}">
                  <a16:creationId xmlns:a16="http://schemas.microsoft.com/office/drawing/2014/main" id="{7AE0BD5E-0FA3-77BA-B728-4B327779ED38}"/>
                </a:ext>
              </a:extLst>
            </p:cNvPr>
            <p:cNvSpPr/>
            <p:nvPr/>
          </p:nvSpPr>
          <p:spPr>
            <a:xfrm>
              <a:off x="5124391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3" name="Freeform 1706">
              <a:extLst>
                <a:ext uri="{FF2B5EF4-FFF2-40B4-BE49-F238E27FC236}">
                  <a16:creationId xmlns:a16="http://schemas.microsoft.com/office/drawing/2014/main" id="{93DC74E5-2546-1985-96DB-13C0BCECDC0B}"/>
                </a:ext>
              </a:extLst>
            </p:cNvPr>
            <p:cNvSpPr/>
            <p:nvPr/>
          </p:nvSpPr>
          <p:spPr>
            <a:xfrm>
              <a:off x="4517966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4" name="Freeform 1707">
              <a:extLst>
                <a:ext uri="{FF2B5EF4-FFF2-40B4-BE49-F238E27FC236}">
                  <a16:creationId xmlns:a16="http://schemas.microsoft.com/office/drawing/2014/main" id="{7A433878-B4EF-7B41-7018-41F1AD8E4834}"/>
                </a:ext>
              </a:extLst>
            </p:cNvPr>
            <p:cNvSpPr/>
            <p:nvPr/>
          </p:nvSpPr>
          <p:spPr>
            <a:xfrm>
              <a:off x="3946466" y="455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5" name="Freeform 1708">
              <a:extLst>
                <a:ext uri="{FF2B5EF4-FFF2-40B4-BE49-F238E27FC236}">
                  <a16:creationId xmlns:a16="http://schemas.microsoft.com/office/drawing/2014/main" id="{8E172460-6F9E-9072-CF3E-B74F9220816B}"/>
                </a:ext>
              </a:extLst>
            </p:cNvPr>
            <p:cNvSpPr/>
            <p:nvPr/>
          </p:nvSpPr>
          <p:spPr>
            <a:xfrm>
              <a:off x="4991041" y="2445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6" name="Freeform 1709">
              <a:extLst>
                <a:ext uri="{FF2B5EF4-FFF2-40B4-BE49-F238E27FC236}">
                  <a16:creationId xmlns:a16="http://schemas.microsoft.com/office/drawing/2014/main" id="{B491F82D-4ACC-FD38-CF4F-23ED06681706}"/>
                </a:ext>
              </a:extLst>
            </p:cNvPr>
            <p:cNvSpPr/>
            <p:nvPr/>
          </p:nvSpPr>
          <p:spPr>
            <a:xfrm>
              <a:off x="3749616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7" name="Freeform 1710">
              <a:extLst>
                <a:ext uri="{FF2B5EF4-FFF2-40B4-BE49-F238E27FC236}">
                  <a16:creationId xmlns:a16="http://schemas.microsoft.com/office/drawing/2014/main" id="{EF060DD0-4890-17FD-298C-3B90706D977B}"/>
                </a:ext>
              </a:extLst>
            </p:cNvPr>
            <p:cNvSpPr/>
            <p:nvPr/>
          </p:nvSpPr>
          <p:spPr>
            <a:xfrm>
              <a:off x="5606991" y="353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8" name="Freeform 1711">
              <a:extLst>
                <a:ext uri="{FF2B5EF4-FFF2-40B4-BE49-F238E27FC236}">
                  <a16:creationId xmlns:a16="http://schemas.microsoft.com/office/drawing/2014/main" id="{1B06B1E0-D9B1-5A54-2CE5-CD17CB1A6C4A}"/>
                </a:ext>
              </a:extLst>
            </p:cNvPr>
            <p:cNvSpPr/>
            <p:nvPr/>
          </p:nvSpPr>
          <p:spPr>
            <a:xfrm>
              <a:off x="3581341" y="267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9" name="Freeform 1712">
              <a:extLst>
                <a:ext uri="{FF2B5EF4-FFF2-40B4-BE49-F238E27FC236}">
                  <a16:creationId xmlns:a16="http://schemas.microsoft.com/office/drawing/2014/main" id="{930DAFC2-F0EA-F51F-FFD5-48BF3EF7CC07}"/>
                </a:ext>
              </a:extLst>
            </p:cNvPr>
            <p:cNvSpPr/>
            <p:nvPr/>
          </p:nvSpPr>
          <p:spPr>
            <a:xfrm>
              <a:off x="3238441" y="360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0" name="Freeform 1713">
              <a:extLst>
                <a:ext uri="{FF2B5EF4-FFF2-40B4-BE49-F238E27FC236}">
                  <a16:creationId xmlns:a16="http://schemas.microsoft.com/office/drawing/2014/main" id="{54268994-C1B9-9F84-4A2A-E17624E77623}"/>
                </a:ext>
              </a:extLst>
            </p:cNvPr>
            <p:cNvSpPr/>
            <p:nvPr/>
          </p:nvSpPr>
          <p:spPr>
            <a:xfrm>
              <a:off x="4892616" y="458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1" name="Freeform 1714">
              <a:extLst>
                <a:ext uri="{FF2B5EF4-FFF2-40B4-BE49-F238E27FC236}">
                  <a16:creationId xmlns:a16="http://schemas.microsoft.com/office/drawing/2014/main" id="{B7A9B3FB-A9B8-9780-0FC4-18D5095EA260}"/>
                </a:ext>
              </a:extLst>
            </p:cNvPr>
            <p:cNvSpPr/>
            <p:nvPr/>
          </p:nvSpPr>
          <p:spPr>
            <a:xfrm>
              <a:off x="5168841" y="442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2" name="Freeform 1715">
              <a:extLst>
                <a:ext uri="{FF2B5EF4-FFF2-40B4-BE49-F238E27FC236}">
                  <a16:creationId xmlns:a16="http://schemas.microsoft.com/office/drawing/2014/main" id="{2D60850A-528B-56D8-7169-F269698A23A8}"/>
                </a:ext>
              </a:extLst>
            </p:cNvPr>
            <p:cNvSpPr/>
            <p:nvPr/>
          </p:nvSpPr>
          <p:spPr>
            <a:xfrm>
              <a:off x="4946591" y="243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3" name="Freeform 1716">
              <a:extLst>
                <a:ext uri="{FF2B5EF4-FFF2-40B4-BE49-F238E27FC236}">
                  <a16:creationId xmlns:a16="http://schemas.microsoft.com/office/drawing/2014/main" id="{9820AC5D-E05C-1D19-10FC-5D3781EF1F5D}"/>
                </a:ext>
              </a:extLst>
            </p:cNvPr>
            <p:cNvSpPr/>
            <p:nvPr/>
          </p:nvSpPr>
          <p:spPr>
            <a:xfrm>
              <a:off x="3238441" y="336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4" name="Freeform 1717">
              <a:extLst>
                <a:ext uri="{FF2B5EF4-FFF2-40B4-BE49-F238E27FC236}">
                  <a16:creationId xmlns:a16="http://schemas.microsoft.com/office/drawing/2014/main" id="{9D5FFCF2-708D-62DE-F885-4E338EDE9944}"/>
                </a:ext>
              </a:extLst>
            </p:cNvPr>
            <p:cNvSpPr/>
            <p:nvPr/>
          </p:nvSpPr>
          <p:spPr>
            <a:xfrm>
              <a:off x="3317816" y="3077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5" name="Freeform 1718">
              <a:extLst>
                <a:ext uri="{FF2B5EF4-FFF2-40B4-BE49-F238E27FC236}">
                  <a16:creationId xmlns:a16="http://schemas.microsoft.com/office/drawing/2014/main" id="{098C67B3-B181-BE14-5D9D-3F0D2F417D23}"/>
                </a:ext>
              </a:extLst>
            </p:cNvPr>
            <p:cNvSpPr/>
            <p:nvPr/>
          </p:nvSpPr>
          <p:spPr>
            <a:xfrm>
              <a:off x="4397316" y="469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6" name="Freeform 1719">
              <a:extLst>
                <a:ext uri="{FF2B5EF4-FFF2-40B4-BE49-F238E27FC236}">
                  <a16:creationId xmlns:a16="http://schemas.microsoft.com/office/drawing/2014/main" id="{016F050B-449C-8D8B-2FBE-96208CE600A9}"/>
                </a:ext>
              </a:extLst>
            </p:cNvPr>
            <p:cNvSpPr/>
            <p:nvPr/>
          </p:nvSpPr>
          <p:spPr>
            <a:xfrm>
              <a:off x="4387791" y="231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7" name="Freeform 1720">
              <a:extLst>
                <a:ext uri="{FF2B5EF4-FFF2-40B4-BE49-F238E27FC236}">
                  <a16:creationId xmlns:a16="http://schemas.microsoft.com/office/drawing/2014/main" id="{FE14D7A8-5E7D-6531-62D9-FCF2C1B5FBDF}"/>
                </a:ext>
              </a:extLst>
            </p:cNvPr>
            <p:cNvSpPr/>
            <p:nvPr/>
          </p:nvSpPr>
          <p:spPr>
            <a:xfrm>
              <a:off x="5079941" y="2506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8" name="Freeform 1721">
              <a:extLst>
                <a:ext uri="{FF2B5EF4-FFF2-40B4-BE49-F238E27FC236}">
                  <a16:creationId xmlns:a16="http://schemas.microsoft.com/office/drawing/2014/main" id="{88A67E9E-3FFE-0A29-4188-6A618DB9B2C8}"/>
                </a:ext>
              </a:extLst>
            </p:cNvPr>
            <p:cNvSpPr/>
            <p:nvPr/>
          </p:nvSpPr>
          <p:spPr>
            <a:xfrm>
              <a:off x="5413316" y="291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9" name="Freeform 1722">
              <a:extLst>
                <a:ext uri="{FF2B5EF4-FFF2-40B4-BE49-F238E27FC236}">
                  <a16:creationId xmlns:a16="http://schemas.microsoft.com/office/drawing/2014/main" id="{CC5C44F7-4596-C41C-3DE7-D4ECEA0030C1}"/>
                </a:ext>
              </a:extLst>
            </p:cNvPr>
            <p:cNvSpPr/>
            <p:nvPr/>
          </p:nvSpPr>
          <p:spPr>
            <a:xfrm>
              <a:off x="3193991" y="3588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0" name="Freeform 1723">
              <a:extLst>
                <a:ext uri="{FF2B5EF4-FFF2-40B4-BE49-F238E27FC236}">
                  <a16:creationId xmlns:a16="http://schemas.microsoft.com/office/drawing/2014/main" id="{B847604C-C61F-BCDA-64CD-682F400DDDF1}"/>
                </a:ext>
              </a:extLst>
            </p:cNvPr>
            <p:cNvSpPr/>
            <p:nvPr/>
          </p:nvSpPr>
          <p:spPr>
            <a:xfrm>
              <a:off x="5540316" y="370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1" name="Freeform 1724">
              <a:extLst>
                <a:ext uri="{FF2B5EF4-FFF2-40B4-BE49-F238E27FC236}">
                  <a16:creationId xmlns:a16="http://schemas.microsoft.com/office/drawing/2014/main" id="{62BA9CA8-C7F3-E376-283C-4F01A9CC8FA3}"/>
                </a:ext>
              </a:extLst>
            </p:cNvPr>
            <p:cNvSpPr/>
            <p:nvPr/>
          </p:nvSpPr>
          <p:spPr>
            <a:xfrm>
              <a:off x="4381441" y="469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2" name="Freeform 1725">
              <a:extLst>
                <a:ext uri="{FF2B5EF4-FFF2-40B4-BE49-F238E27FC236}">
                  <a16:creationId xmlns:a16="http://schemas.microsoft.com/office/drawing/2014/main" id="{F739A7B8-463F-A052-E6D9-54BFE1E4EB60}"/>
                </a:ext>
              </a:extLst>
            </p:cNvPr>
            <p:cNvSpPr/>
            <p:nvPr/>
          </p:nvSpPr>
          <p:spPr>
            <a:xfrm>
              <a:off x="4302066" y="463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3" name="Freeform 1726">
              <a:extLst>
                <a:ext uri="{FF2B5EF4-FFF2-40B4-BE49-F238E27FC236}">
                  <a16:creationId xmlns:a16="http://schemas.microsoft.com/office/drawing/2014/main" id="{D0030AA7-F172-A60B-0B66-95345B64A1F3}"/>
                </a:ext>
              </a:extLst>
            </p:cNvPr>
            <p:cNvSpPr/>
            <p:nvPr/>
          </p:nvSpPr>
          <p:spPr>
            <a:xfrm>
              <a:off x="5400616" y="350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4" name="Freeform 1727">
              <a:extLst>
                <a:ext uri="{FF2B5EF4-FFF2-40B4-BE49-F238E27FC236}">
                  <a16:creationId xmlns:a16="http://schemas.microsoft.com/office/drawing/2014/main" id="{2273F674-6A27-3511-1AC0-E4A7C7D7AB28}"/>
                </a:ext>
              </a:extLst>
            </p:cNvPr>
            <p:cNvSpPr/>
            <p:nvPr/>
          </p:nvSpPr>
          <p:spPr>
            <a:xfrm>
              <a:off x="4619566" y="4573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5" name="Freeform 1728">
              <a:extLst>
                <a:ext uri="{FF2B5EF4-FFF2-40B4-BE49-F238E27FC236}">
                  <a16:creationId xmlns:a16="http://schemas.microsoft.com/office/drawing/2014/main" id="{AE507D0B-09DC-32BE-21BF-5B5039EC8540}"/>
                </a:ext>
              </a:extLst>
            </p:cNvPr>
            <p:cNvSpPr/>
            <p:nvPr/>
          </p:nvSpPr>
          <p:spPr>
            <a:xfrm>
              <a:off x="3041591" y="353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6" name="Freeform 1729">
              <a:extLst>
                <a:ext uri="{FF2B5EF4-FFF2-40B4-BE49-F238E27FC236}">
                  <a16:creationId xmlns:a16="http://schemas.microsoft.com/office/drawing/2014/main" id="{92BFBB5D-6F96-7C0F-A14E-7D0875EEE7F6}"/>
                </a:ext>
              </a:extLst>
            </p:cNvPr>
            <p:cNvSpPr/>
            <p:nvPr/>
          </p:nvSpPr>
          <p:spPr>
            <a:xfrm>
              <a:off x="4552891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7" name="Freeform 1730">
              <a:extLst>
                <a:ext uri="{FF2B5EF4-FFF2-40B4-BE49-F238E27FC236}">
                  <a16:creationId xmlns:a16="http://schemas.microsoft.com/office/drawing/2014/main" id="{202AAD3D-5E7F-2843-F50F-94DF770F70FF}"/>
                </a:ext>
              </a:extLst>
            </p:cNvPr>
            <p:cNvSpPr/>
            <p:nvPr/>
          </p:nvSpPr>
          <p:spPr>
            <a:xfrm>
              <a:off x="3197166" y="278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8" name="Freeform 1731">
              <a:extLst>
                <a:ext uri="{FF2B5EF4-FFF2-40B4-BE49-F238E27FC236}">
                  <a16:creationId xmlns:a16="http://schemas.microsoft.com/office/drawing/2014/main" id="{70A3CD71-9BAD-A976-0DD9-5BE0CDCCE436}"/>
                </a:ext>
              </a:extLst>
            </p:cNvPr>
            <p:cNvSpPr/>
            <p:nvPr/>
          </p:nvSpPr>
          <p:spPr>
            <a:xfrm>
              <a:off x="5346641" y="333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9" name="Freeform 1732">
              <a:extLst>
                <a:ext uri="{FF2B5EF4-FFF2-40B4-BE49-F238E27FC236}">
                  <a16:creationId xmlns:a16="http://schemas.microsoft.com/office/drawing/2014/main" id="{92BF7E2A-218C-82DB-2B21-360A44DBD02B}"/>
                </a:ext>
              </a:extLst>
            </p:cNvPr>
            <p:cNvSpPr/>
            <p:nvPr/>
          </p:nvSpPr>
          <p:spPr>
            <a:xfrm>
              <a:off x="4479866" y="459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0" name="Freeform 1733">
              <a:extLst>
                <a:ext uri="{FF2B5EF4-FFF2-40B4-BE49-F238E27FC236}">
                  <a16:creationId xmlns:a16="http://schemas.microsoft.com/office/drawing/2014/main" id="{287178ED-78C3-61BF-80C6-CF756C1D853A}"/>
                </a:ext>
              </a:extLst>
            </p:cNvPr>
            <p:cNvSpPr/>
            <p:nvPr/>
          </p:nvSpPr>
          <p:spPr>
            <a:xfrm>
              <a:off x="3949641" y="229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1" name="Freeform 1734">
              <a:extLst>
                <a:ext uri="{FF2B5EF4-FFF2-40B4-BE49-F238E27FC236}">
                  <a16:creationId xmlns:a16="http://schemas.microsoft.com/office/drawing/2014/main" id="{03E10BD3-9DE8-4F77-2DAE-66C6857BD2F2}"/>
                </a:ext>
              </a:extLst>
            </p:cNvPr>
            <p:cNvSpPr/>
            <p:nvPr/>
          </p:nvSpPr>
          <p:spPr>
            <a:xfrm>
              <a:off x="5283141" y="305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2" name="Freeform 1735">
              <a:extLst>
                <a:ext uri="{FF2B5EF4-FFF2-40B4-BE49-F238E27FC236}">
                  <a16:creationId xmlns:a16="http://schemas.microsoft.com/office/drawing/2014/main" id="{79034BAA-9F33-808E-B3E4-910D49333BAB}"/>
                </a:ext>
              </a:extLst>
            </p:cNvPr>
            <p:cNvSpPr/>
            <p:nvPr/>
          </p:nvSpPr>
          <p:spPr>
            <a:xfrm>
              <a:off x="5327591" y="317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3" name="Freeform 1736">
              <a:extLst>
                <a:ext uri="{FF2B5EF4-FFF2-40B4-BE49-F238E27FC236}">
                  <a16:creationId xmlns:a16="http://schemas.microsoft.com/office/drawing/2014/main" id="{EB050939-9537-E0A4-1824-1880DEF4DF55}"/>
                </a:ext>
              </a:extLst>
            </p:cNvPr>
            <p:cNvSpPr/>
            <p:nvPr/>
          </p:nvSpPr>
          <p:spPr>
            <a:xfrm>
              <a:off x="3000316" y="356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4" name="Freeform 1737">
              <a:extLst>
                <a:ext uri="{FF2B5EF4-FFF2-40B4-BE49-F238E27FC236}">
                  <a16:creationId xmlns:a16="http://schemas.microsoft.com/office/drawing/2014/main" id="{3475D195-782E-BB9B-1BE9-D5AFEBE4182D}"/>
                </a:ext>
              </a:extLst>
            </p:cNvPr>
            <p:cNvSpPr/>
            <p:nvPr/>
          </p:nvSpPr>
          <p:spPr>
            <a:xfrm>
              <a:off x="3352741" y="430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5" name="Freeform 1738">
              <a:extLst>
                <a:ext uri="{FF2B5EF4-FFF2-40B4-BE49-F238E27FC236}">
                  <a16:creationId xmlns:a16="http://schemas.microsoft.com/office/drawing/2014/main" id="{30CCDAFA-3910-174C-6122-05AB9B38CF4A}"/>
                </a:ext>
              </a:extLst>
            </p:cNvPr>
            <p:cNvSpPr/>
            <p:nvPr/>
          </p:nvSpPr>
          <p:spPr>
            <a:xfrm>
              <a:off x="3917891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6" name="Freeform 1739">
              <a:extLst>
                <a:ext uri="{FF2B5EF4-FFF2-40B4-BE49-F238E27FC236}">
                  <a16:creationId xmlns:a16="http://schemas.microsoft.com/office/drawing/2014/main" id="{6A3DE310-DCF4-178D-E352-974773F2A8F6}"/>
                </a:ext>
              </a:extLst>
            </p:cNvPr>
            <p:cNvSpPr/>
            <p:nvPr/>
          </p:nvSpPr>
          <p:spPr>
            <a:xfrm>
              <a:off x="5108516" y="273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7" name="Freeform 1740">
              <a:extLst>
                <a:ext uri="{FF2B5EF4-FFF2-40B4-BE49-F238E27FC236}">
                  <a16:creationId xmlns:a16="http://schemas.microsoft.com/office/drawing/2014/main" id="{AEB7DB12-D2CB-A854-2248-463BF214F99B}"/>
                </a:ext>
              </a:extLst>
            </p:cNvPr>
            <p:cNvSpPr/>
            <p:nvPr/>
          </p:nvSpPr>
          <p:spPr>
            <a:xfrm>
              <a:off x="3447991" y="439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8" name="Freeform 1741">
              <a:extLst>
                <a:ext uri="{FF2B5EF4-FFF2-40B4-BE49-F238E27FC236}">
                  <a16:creationId xmlns:a16="http://schemas.microsoft.com/office/drawing/2014/main" id="{0EE89344-A626-4E26-47FD-786B1B4516D3}"/>
                </a:ext>
              </a:extLst>
            </p:cNvPr>
            <p:cNvSpPr/>
            <p:nvPr/>
          </p:nvSpPr>
          <p:spPr>
            <a:xfrm>
              <a:off x="4873566" y="254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9" name="Freeform 1742">
              <a:extLst>
                <a:ext uri="{FF2B5EF4-FFF2-40B4-BE49-F238E27FC236}">
                  <a16:creationId xmlns:a16="http://schemas.microsoft.com/office/drawing/2014/main" id="{D8A34AEE-003D-F6FE-DAA7-4A39851487C7}"/>
                </a:ext>
              </a:extLst>
            </p:cNvPr>
            <p:cNvSpPr/>
            <p:nvPr/>
          </p:nvSpPr>
          <p:spPr>
            <a:xfrm>
              <a:off x="3784541" y="230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0" name="Freeform 1743">
              <a:extLst>
                <a:ext uri="{FF2B5EF4-FFF2-40B4-BE49-F238E27FC236}">
                  <a16:creationId xmlns:a16="http://schemas.microsoft.com/office/drawing/2014/main" id="{28B44942-3147-3761-01E6-74BF99C0E221}"/>
                </a:ext>
              </a:extLst>
            </p:cNvPr>
            <p:cNvSpPr/>
            <p:nvPr/>
          </p:nvSpPr>
          <p:spPr>
            <a:xfrm>
              <a:off x="3574991" y="4497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1" name="Freeform 1744">
              <a:extLst>
                <a:ext uri="{FF2B5EF4-FFF2-40B4-BE49-F238E27FC236}">
                  <a16:creationId xmlns:a16="http://schemas.microsoft.com/office/drawing/2014/main" id="{6DE78EB4-8FF1-5454-588D-3B6B40566AA1}"/>
                </a:ext>
              </a:extLst>
            </p:cNvPr>
            <p:cNvSpPr/>
            <p:nvPr/>
          </p:nvSpPr>
          <p:spPr>
            <a:xfrm>
              <a:off x="2955866" y="361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2" name="Freeform 1745">
              <a:extLst>
                <a:ext uri="{FF2B5EF4-FFF2-40B4-BE49-F238E27FC236}">
                  <a16:creationId xmlns:a16="http://schemas.microsoft.com/office/drawing/2014/main" id="{6DE326DE-3446-7FD2-D6F6-9AB0D59473E4}"/>
                </a:ext>
              </a:extLst>
            </p:cNvPr>
            <p:cNvSpPr/>
            <p:nvPr/>
          </p:nvSpPr>
          <p:spPr>
            <a:xfrm>
              <a:off x="3365441" y="437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3" name="Freeform 1746">
              <a:extLst>
                <a:ext uri="{FF2B5EF4-FFF2-40B4-BE49-F238E27FC236}">
                  <a16:creationId xmlns:a16="http://schemas.microsoft.com/office/drawing/2014/main" id="{952C76E9-3132-8233-00EA-DC4573FA5D60}"/>
                </a:ext>
              </a:extLst>
            </p:cNvPr>
            <p:cNvSpPr/>
            <p:nvPr/>
          </p:nvSpPr>
          <p:spPr>
            <a:xfrm>
              <a:off x="3914716" y="228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4" name="Freeform 1747">
              <a:extLst>
                <a:ext uri="{FF2B5EF4-FFF2-40B4-BE49-F238E27FC236}">
                  <a16:creationId xmlns:a16="http://schemas.microsoft.com/office/drawing/2014/main" id="{17488C13-B988-51A1-6584-7E9D8121CBC5}"/>
                </a:ext>
              </a:extLst>
            </p:cNvPr>
            <p:cNvSpPr/>
            <p:nvPr/>
          </p:nvSpPr>
          <p:spPr>
            <a:xfrm>
              <a:off x="5152966" y="404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5" name="Freeform 1748">
              <a:extLst>
                <a:ext uri="{FF2B5EF4-FFF2-40B4-BE49-F238E27FC236}">
                  <a16:creationId xmlns:a16="http://schemas.microsoft.com/office/drawing/2014/main" id="{14398BE1-C477-6645-5E34-B0F018607EA1}"/>
                </a:ext>
              </a:extLst>
            </p:cNvPr>
            <p:cNvSpPr/>
            <p:nvPr/>
          </p:nvSpPr>
          <p:spPr>
            <a:xfrm>
              <a:off x="5064066" y="417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6" name="Freeform 1749">
              <a:extLst>
                <a:ext uri="{FF2B5EF4-FFF2-40B4-BE49-F238E27FC236}">
                  <a16:creationId xmlns:a16="http://schemas.microsoft.com/office/drawing/2014/main" id="{4C1B1317-3178-B74D-CFBF-DDE6D5418190}"/>
                </a:ext>
              </a:extLst>
            </p:cNvPr>
            <p:cNvSpPr/>
            <p:nvPr/>
          </p:nvSpPr>
          <p:spPr>
            <a:xfrm>
              <a:off x="4870391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7" name="Freeform 1750">
              <a:extLst>
                <a:ext uri="{FF2B5EF4-FFF2-40B4-BE49-F238E27FC236}">
                  <a16:creationId xmlns:a16="http://schemas.microsoft.com/office/drawing/2014/main" id="{F3EACA99-57C1-B758-3318-96F29E44DB3B}"/>
                </a:ext>
              </a:extLst>
            </p:cNvPr>
            <p:cNvSpPr/>
            <p:nvPr/>
          </p:nvSpPr>
          <p:spPr>
            <a:xfrm>
              <a:off x="5197416" y="295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8" name="Freeform 1751">
              <a:extLst>
                <a:ext uri="{FF2B5EF4-FFF2-40B4-BE49-F238E27FC236}">
                  <a16:creationId xmlns:a16="http://schemas.microsoft.com/office/drawing/2014/main" id="{37712C40-A7AB-8C5D-F59B-1943540D2DDD}"/>
                </a:ext>
              </a:extLst>
            </p:cNvPr>
            <p:cNvSpPr/>
            <p:nvPr/>
          </p:nvSpPr>
          <p:spPr>
            <a:xfrm>
              <a:off x="2993966" y="383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9" name="Freeform 1752">
              <a:extLst>
                <a:ext uri="{FF2B5EF4-FFF2-40B4-BE49-F238E27FC236}">
                  <a16:creationId xmlns:a16="http://schemas.microsoft.com/office/drawing/2014/main" id="{099DA3B4-EA72-7F2F-ADDE-53F6CCAF4F9D}"/>
                </a:ext>
              </a:extLst>
            </p:cNvPr>
            <p:cNvSpPr/>
            <p:nvPr/>
          </p:nvSpPr>
          <p:spPr>
            <a:xfrm>
              <a:off x="4740216" y="445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0" name="Freeform 1753">
              <a:extLst>
                <a:ext uri="{FF2B5EF4-FFF2-40B4-BE49-F238E27FC236}">
                  <a16:creationId xmlns:a16="http://schemas.microsoft.com/office/drawing/2014/main" id="{7418DDDC-F67C-CB92-8582-3FF07AB94CA5}"/>
                </a:ext>
              </a:extLst>
            </p:cNvPr>
            <p:cNvSpPr/>
            <p:nvPr/>
          </p:nvSpPr>
          <p:spPr>
            <a:xfrm>
              <a:off x="2892366" y="359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1" name="Freeform 1754">
              <a:extLst>
                <a:ext uri="{FF2B5EF4-FFF2-40B4-BE49-F238E27FC236}">
                  <a16:creationId xmlns:a16="http://schemas.microsoft.com/office/drawing/2014/main" id="{1922C39F-5C00-8328-FAF0-D8505F474C9A}"/>
                </a:ext>
              </a:extLst>
            </p:cNvPr>
            <p:cNvSpPr/>
            <p:nvPr/>
          </p:nvSpPr>
          <p:spPr>
            <a:xfrm>
              <a:off x="3409891" y="444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2" name="Freeform 1755">
              <a:extLst>
                <a:ext uri="{FF2B5EF4-FFF2-40B4-BE49-F238E27FC236}">
                  <a16:creationId xmlns:a16="http://schemas.microsoft.com/office/drawing/2014/main" id="{773E2913-85E9-C3EA-74B5-B838D74DBE08}"/>
                </a:ext>
              </a:extLst>
            </p:cNvPr>
            <p:cNvSpPr/>
            <p:nvPr/>
          </p:nvSpPr>
          <p:spPr>
            <a:xfrm>
              <a:off x="4908491" y="429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3" name="Freeform 1756">
              <a:extLst>
                <a:ext uri="{FF2B5EF4-FFF2-40B4-BE49-F238E27FC236}">
                  <a16:creationId xmlns:a16="http://schemas.microsoft.com/office/drawing/2014/main" id="{FDB903C9-EACF-731C-27BB-9C18BEE11AF5}"/>
                </a:ext>
              </a:extLst>
            </p:cNvPr>
            <p:cNvSpPr/>
            <p:nvPr/>
          </p:nvSpPr>
          <p:spPr>
            <a:xfrm>
              <a:off x="4994216" y="419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4" name="Freeform 1757">
              <a:extLst>
                <a:ext uri="{FF2B5EF4-FFF2-40B4-BE49-F238E27FC236}">
                  <a16:creationId xmlns:a16="http://schemas.microsoft.com/office/drawing/2014/main" id="{83AB71D3-1B8A-C49E-08A7-AD8C2142FA1B}"/>
                </a:ext>
              </a:extLst>
            </p:cNvPr>
            <p:cNvSpPr/>
            <p:nvPr/>
          </p:nvSpPr>
          <p:spPr>
            <a:xfrm>
              <a:off x="5029141" y="415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5" name="Freeform 1758">
              <a:extLst>
                <a:ext uri="{FF2B5EF4-FFF2-40B4-BE49-F238E27FC236}">
                  <a16:creationId xmlns:a16="http://schemas.microsoft.com/office/drawing/2014/main" id="{531474A4-CB70-D952-6336-2C7B42329CE3}"/>
                </a:ext>
              </a:extLst>
            </p:cNvPr>
            <p:cNvSpPr/>
            <p:nvPr/>
          </p:nvSpPr>
          <p:spPr>
            <a:xfrm>
              <a:off x="5092641" y="2826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6" name="Freeform 1759">
              <a:extLst>
                <a:ext uri="{FF2B5EF4-FFF2-40B4-BE49-F238E27FC236}">
                  <a16:creationId xmlns:a16="http://schemas.microsoft.com/office/drawing/2014/main" id="{283237DF-9D20-2001-B17B-0DB4D676E935}"/>
                </a:ext>
              </a:extLst>
            </p:cNvPr>
            <p:cNvSpPr/>
            <p:nvPr/>
          </p:nvSpPr>
          <p:spPr>
            <a:xfrm>
              <a:off x="2895541" y="343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7" name="Freeform 1760">
              <a:extLst>
                <a:ext uri="{FF2B5EF4-FFF2-40B4-BE49-F238E27FC236}">
                  <a16:creationId xmlns:a16="http://schemas.microsoft.com/office/drawing/2014/main" id="{E035D40A-6F6B-34BC-9548-1149D5FA40AB}"/>
                </a:ext>
              </a:extLst>
            </p:cNvPr>
            <p:cNvSpPr/>
            <p:nvPr/>
          </p:nvSpPr>
          <p:spPr>
            <a:xfrm>
              <a:off x="5067241" y="410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8" name="Freeform 1761">
              <a:extLst>
                <a:ext uri="{FF2B5EF4-FFF2-40B4-BE49-F238E27FC236}">
                  <a16:creationId xmlns:a16="http://schemas.microsoft.com/office/drawing/2014/main" id="{ABE498DD-FBFB-9E85-5FEE-D76380A1E222}"/>
                </a:ext>
              </a:extLst>
            </p:cNvPr>
            <p:cNvSpPr/>
            <p:nvPr/>
          </p:nvSpPr>
          <p:spPr>
            <a:xfrm>
              <a:off x="5127566" y="2912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9" name="Freeform 1762">
              <a:extLst>
                <a:ext uri="{FF2B5EF4-FFF2-40B4-BE49-F238E27FC236}">
                  <a16:creationId xmlns:a16="http://schemas.microsoft.com/office/drawing/2014/main" id="{C1747137-70CA-7E2D-F2F7-29B93AF0CC1C}"/>
                </a:ext>
              </a:extLst>
            </p:cNvPr>
            <p:cNvSpPr/>
            <p:nvPr/>
          </p:nvSpPr>
          <p:spPr>
            <a:xfrm>
              <a:off x="2955866" y="307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0" name="Freeform 1763">
              <a:extLst>
                <a:ext uri="{FF2B5EF4-FFF2-40B4-BE49-F238E27FC236}">
                  <a16:creationId xmlns:a16="http://schemas.microsoft.com/office/drawing/2014/main" id="{A7BBAB9D-589E-A128-A1DE-C76989FB5A60}"/>
                </a:ext>
              </a:extLst>
            </p:cNvPr>
            <p:cNvSpPr/>
            <p:nvPr/>
          </p:nvSpPr>
          <p:spPr>
            <a:xfrm>
              <a:off x="2936816" y="313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1" name="Freeform 1764">
              <a:extLst>
                <a:ext uri="{FF2B5EF4-FFF2-40B4-BE49-F238E27FC236}">
                  <a16:creationId xmlns:a16="http://schemas.microsoft.com/office/drawing/2014/main" id="{ACD492F8-788D-B4A3-CED5-37CBCEA20AB1}"/>
                </a:ext>
              </a:extLst>
            </p:cNvPr>
            <p:cNvSpPr/>
            <p:nvPr/>
          </p:nvSpPr>
          <p:spPr>
            <a:xfrm>
              <a:off x="4864041" y="257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2" name="Freeform 1765">
              <a:extLst>
                <a:ext uri="{FF2B5EF4-FFF2-40B4-BE49-F238E27FC236}">
                  <a16:creationId xmlns:a16="http://schemas.microsoft.com/office/drawing/2014/main" id="{694F73CE-AA8F-E3A5-07A4-F02808A8073E}"/>
                </a:ext>
              </a:extLst>
            </p:cNvPr>
            <p:cNvSpPr/>
            <p:nvPr/>
          </p:nvSpPr>
          <p:spPr>
            <a:xfrm>
              <a:off x="4095691" y="226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3" name="Freeform 1766">
              <a:extLst>
                <a:ext uri="{FF2B5EF4-FFF2-40B4-BE49-F238E27FC236}">
                  <a16:creationId xmlns:a16="http://schemas.microsoft.com/office/drawing/2014/main" id="{CABA8C18-E8AF-6793-D9F8-0145924C8F83}"/>
                </a:ext>
              </a:extLst>
            </p:cNvPr>
            <p:cNvSpPr/>
            <p:nvPr/>
          </p:nvSpPr>
          <p:spPr>
            <a:xfrm>
              <a:off x="3092391" y="271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4" name="Freeform 1767">
              <a:extLst>
                <a:ext uri="{FF2B5EF4-FFF2-40B4-BE49-F238E27FC236}">
                  <a16:creationId xmlns:a16="http://schemas.microsoft.com/office/drawing/2014/main" id="{607283BA-D448-591F-4865-CE3FD9184407}"/>
                </a:ext>
              </a:extLst>
            </p:cNvPr>
            <p:cNvSpPr/>
            <p:nvPr/>
          </p:nvSpPr>
          <p:spPr>
            <a:xfrm>
              <a:off x="3552766" y="454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5" name="Freeform 1768">
              <a:extLst>
                <a:ext uri="{FF2B5EF4-FFF2-40B4-BE49-F238E27FC236}">
                  <a16:creationId xmlns:a16="http://schemas.microsoft.com/office/drawing/2014/main" id="{63BECFDF-D636-FCC5-FE23-88B9ADB31A80}"/>
                </a:ext>
              </a:extLst>
            </p:cNvPr>
            <p:cNvSpPr/>
            <p:nvPr/>
          </p:nvSpPr>
          <p:spPr>
            <a:xfrm>
              <a:off x="2984441" y="288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6" name="Freeform 1769">
              <a:extLst>
                <a:ext uri="{FF2B5EF4-FFF2-40B4-BE49-F238E27FC236}">
                  <a16:creationId xmlns:a16="http://schemas.microsoft.com/office/drawing/2014/main" id="{6B2D54B8-F727-443D-794F-DD0AC692C058}"/>
                </a:ext>
              </a:extLst>
            </p:cNvPr>
            <p:cNvSpPr/>
            <p:nvPr/>
          </p:nvSpPr>
          <p:spPr>
            <a:xfrm>
              <a:off x="3943291" y="463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7" name="Freeform 1770">
              <a:extLst>
                <a:ext uri="{FF2B5EF4-FFF2-40B4-BE49-F238E27FC236}">
                  <a16:creationId xmlns:a16="http://schemas.microsoft.com/office/drawing/2014/main" id="{EFA1EADD-B77E-F389-005B-FF4AB7C254C8}"/>
                </a:ext>
              </a:extLst>
            </p:cNvPr>
            <p:cNvSpPr/>
            <p:nvPr/>
          </p:nvSpPr>
          <p:spPr>
            <a:xfrm>
              <a:off x="2987616" y="4027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8" name="Freeform 1771">
              <a:extLst>
                <a:ext uri="{FF2B5EF4-FFF2-40B4-BE49-F238E27FC236}">
                  <a16:creationId xmlns:a16="http://schemas.microsoft.com/office/drawing/2014/main" id="{EA357ECD-BB47-D0D4-4DC3-E0564A02A48C}"/>
                </a:ext>
              </a:extLst>
            </p:cNvPr>
            <p:cNvSpPr/>
            <p:nvPr/>
          </p:nvSpPr>
          <p:spPr>
            <a:xfrm>
              <a:off x="3527366" y="238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9" name="Freeform 1772">
              <a:extLst>
                <a:ext uri="{FF2B5EF4-FFF2-40B4-BE49-F238E27FC236}">
                  <a16:creationId xmlns:a16="http://schemas.microsoft.com/office/drawing/2014/main" id="{24BC7048-B380-DBBE-F4D5-3764D78F6ADE}"/>
                </a:ext>
              </a:extLst>
            </p:cNvPr>
            <p:cNvSpPr/>
            <p:nvPr/>
          </p:nvSpPr>
          <p:spPr>
            <a:xfrm>
              <a:off x="3136841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0" name="Freeform 1773">
              <a:extLst>
                <a:ext uri="{FF2B5EF4-FFF2-40B4-BE49-F238E27FC236}">
                  <a16:creationId xmlns:a16="http://schemas.microsoft.com/office/drawing/2014/main" id="{9737320E-E7AA-F28D-DAA1-03764E4E4C3B}"/>
                </a:ext>
              </a:extLst>
            </p:cNvPr>
            <p:cNvSpPr/>
            <p:nvPr/>
          </p:nvSpPr>
          <p:spPr>
            <a:xfrm>
              <a:off x="3978216" y="464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1" name="Freeform 1774">
              <a:extLst>
                <a:ext uri="{FF2B5EF4-FFF2-40B4-BE49-F238E27FC236}">
                  <a16:creationId xmlns:a16="http://schemas.microsoft.com/office/drawing/2014/main" id="{BD61DB33-2909-7C1D-BF93-7A058467CD16}"/>
                </a:ext>
              </a:extLst>
            </p:cNvPr>
            <p:cNvSpPr/>
            <p:nvPr/>
          </p:nvSpPr>
          <p:spPr>
            <a:xfrm>
              <a:off x="5162491" y="376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2" name="Freeform 1775">
              <a:extLst>
                <a:ext uri="{FF2B5EF4-FFF2-40B4-BE49-F238E27FC236}">
                  <a16:creationId xmlns:a16="http://schemas.microsoft.com/office/drawing/2014/main" id="{98DBA0CB-C27E-2B14-C290-1049B7E14AF5}"/>
                </a:ext>
              </a:extLst>
            </p:cNvPr>
            <p:cNvSpPr/>
            <p:nvPr/>
          </p:nvSpPr>
          <p:spPr>
            <a:xfrm>
              <a:off x="5200591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3" name="Freeform 1776">
              <a:extLst>
                <a:ext uri="{FF2B5EF4-FFF2-40B4-BE49-F238E27FC236}">
                  <a16:creationId xmlns:a16="http://schemas.microsoft.com/office/drawing/2014/main" id="{3E16DF12-7926-61D7-0450-D1B421638195}"/>
                </a:ext>
              </a:extLst>
            </p:cNvPr>
            <p:cNvSpPr/>
            <p:nvPr/>
          </p:nvSpPr>
          <p:spPr>
            <a:xfrm>
              <a:off x="2901891" y="382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4" name="Freeform 1777">
              <a:extLst>
                <a:ext uri="{FF2B5EF4-FFF2-40B4-BE49-F238E27FC236}">
                  <a16:creationId xmlns:a16="http://schemas.microsoft.com/office/drawing/2014/main" id="{58098336-DA4E-DFC2-E478-F2C4541C9826}"/>
                </a:ext>
              </a:extLst>
            </p:cNvPr>
            <p:cNvSpPr/>
            <p:nvPr/>
          </p:nvSpPr>
          <p:spPr>
            <a:xfrm>
              <a:off x="2933641" y="288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5" name="Freeform 1778">
              <a:extLst>
                <a:ext uri="{FF2B5EF4-FFF2-40B4-BE49-F238E27FC236}">
                  <a16:creationId xmlns:a16="http://schemas.microsoft.com/office/drawing/2014/main" id="{4266B9C3-0439-9157-63EA-7F8DEC753576}"/>
                </a:ext>
              </a:extLst>
            </p:cNvPr>
            <p:cNvSpPr/>
            <p:nvPr/>
          </p:nvSpPr>
          <p:spPr>
            <a:xfrm>
              <a:off x="4606866" y="446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6" name="Freeform 1779">
              <a:extLst>
                <a:ext uri="{FF2B5EF4-FFF2-40B4-BE49-F238E27FC236}">
                  <a16:creationId xmlns:a16="http://schemas.microsoft.com/office/drawing/2014/main" id="{CCD4F4DB-1423-29FC-72A3-2AF507FFFD2F}"/>
                </a:ext>
              </a:extLst>
            </p:cNvPr>
            <p:cNvSpPr/>
            <p:nvPr/>
          </p:nvSpPr>
          <p:spPr>
            <a:xfrm>
              <a:off x="3378141" y="446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7" name="Freeform 1780">
              <a:extLst>
                <a:ext uri="{FF2B5EF4-FFF2-40B4-BE49-F238E27FC236}">
                  <a16:creationId xmlns:a16="http://schemas.microsoft.com/office/drawing/2014/main" id="{4BCCA0B7-4492-D75A-4FB4-A94C8D99C592}"/>
                </a:ext>
              </a:extLst>
            </p:cNvPr>
            <p:cNvSpPr/>
            <p:nvPr/>
          </p:nvSpPr>
          <p:spPr>
            <a:xfrm>
              <a:off x="4168716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8" name="Freeform 1781">
              <a:extLst>
                <a:ext uri="{FF2B5EF4-FFF2-40B4-BE49-F238E27FC236}">
                  <a16:creationId xmlns:a16="http://schemas.microsoft.com/office/drawing/2014/main" id="{4C69D943-2CF2-5912-5045-CC709EF04BF6}"/>
                </a:ext>
              </a:extLst>
            </p:cNvPr>
            <p:cNvSpPr/>
            <p:nvPr/>
          </p:nvSpPr>
          <p:spPr>
            <a:xfrm>
              <a:off x="5146616" y="368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9" name="Freeform 1782">
              <a:extLst>
                <a:ext uri="{FF2B5EF4-FFF2-40B4-BE49-F238E27FC236}">
                  <a16:creationId xmlns:a16="http://schemas.microsoft.com/office/drawing/2014/main" id="{648C2515-9EDB-6825-50DC-99AD2A46A451}"/>
                </a:ext>
              </a:extLst>
            </p:cNvPr>
            <p:cNvSpPr/>
            <p:nvPr/>
          </p:nvSpPr>
          <p:spPr>
            <a:xfrm>
              <a:off x="3114616" y="426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0" name="Freeform 1783">
              <a:extLst>
                <a:ext uri="{FF2B5EF4-FFF2-40B4-BE49-F238E27FC236}">
                  <a16:creationId xmlns:a16="http://schemas.microsoft.com/office/drawing/2014/main" id="{06F7A1CC-95A8-CDC2-0FB2-BE59B6AA0A85}"/>
                </a:ext>
              </a:extLst>
            </p:cNvPr>
            <p:cNvSpPr/>
            <p:nvPr/>
          </p:nvSpPr>
          <p:spPr>
            <a:xfrm>
              <a:off x="4543366" y="449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1" name="Freeform 1784">
              <a:extLst>
                <a:ext uri="{FF2B5EF4-FFF2-40B4-BE49-F238E27FC236}">
                  <a16:creationId xmlns:a16="http://schemas.microsoft.com/office/drawing/2014/main" id="{0925FB8B-A09D-00AB-21AA-B7CC5999ECD5}"/>
                </a:ext>
              </a:extLst>
            </p:cNvPr>
            <p:cNvSpPr/>
            <p:nvPr/>
          </p:nvSpPr>
          <p:spPr>
            <a:xfrm>
              <a:off x="2860616" y="383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2" name="Freeform 1785">
              <a:extLst>
                <a:ext uri="{FF2B5EF4-FFF2-40B4-BE49-F238E27FC236}">
                  <a16:creationId xmlns:a16="http://schemas.microsoft.com/office/drawing/2014/main" id="{1DCEA579-1F30-AE4C-CF9A-65EED1ACA1E9}"/>
                </a:ext>
              </a:extLst>
            </p:cNvPr>
            <p:cNvSpPr/>
            <p:nvPr/>
          </p:nvSpPr>
          <p:spPr>
            <a:xfrm>
              <a:off x="5156141" y="364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3" name="Freeform 1786">
              <a:extLst>
                <a:ext uri="{FF2B5EF4-FFF2-40B4-BE49-F238E27FC236}">
                  <a16:creationId xmlns:a16="http://schemas.microsoft.com/office/drawing/2014/main" id="{740BF73E-AAF8-189B-BE89-5AFB5FFE6132}"/>
                </a:ext>
              </a:extLst>
            </p:cNvPr>
            <p:cNvSpPr/>
            <p:nvPr/>
          </p:nvSpPr>
          <p:spPr>
            <a:xfrm>
              <a:off x="3482916" y="237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4" name="Freeform 1787">
              <a:extLst>
                <a:ext uri="{FF2B5EF4-FFF2-40B4-BE49-F238E27FC236}">
                  <a16:creationId xmlns:a16="http://schemas.microsoft.com/office/drawing/2014/main" id="{D7D3E6D4-582C-2F83-FB8B-07893D8666CC}"/>
                </a:ext>
              </a:extLst>
            </p:cNvPr>
            <p:cNvSpPr/>
            <p:nvPr/>
          </p:nvSpPr>
          <p:spPr>
            <a:xfrm>
              <a:off x="5114866" y="314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5" name="Freeform 1788">
              <a:extLst>
                <a:ext uri="{FF2B5EF4-FFF2-40B4-BE49-F238E27FC236}">
                  <a16:creationId xmlns:a16="http://schemas.microsoft.com/office/drawing/2014/main" id="{76902F47-E7F4-026E-D433-B0B7BB0B084F}"/>
                </a:ext>
              </a:extLst>
            </p:cNvPr>
            <p:cNvSpPr/>
            <p:nvPr/>
          </p:nvSpPr>
          <p:spPr>
            <a:xfrm>
              <a:off x="3228916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6" name="Freeform 1789">
              <a:extLst>
                <a:ext uri="{FF2B5EF4-FFF2-40B4-BE49-F238E27FC236}">
                  <a16:creationId xmlns:a16="http://schemas.microsoft.com/office/drawing/2014/main" id="{91DD0EAE-0E59-F12F-A5BF-ED01681E60AB}"/>
                </a:ext>
              </a:extLst>
            </p:cNvPr>
            <p:cNvSpPr/>
            <p:nvPr/>
          </p:nvSpPr>
          <p:spPr>
            <a:xfrm>
              <a:off x="4873566" y="415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7" name="Freeform 1790">
              <a:extLst>
                <a:ext uri="{FF2B5EF4-FFF2-40B4-BE49-F238E27FC236}">
                  <a16:creationId xmlns:a16="http://schemas.microsoft.com/office/drawing/2014/main" id="{CD7FA436-9DD9-C157-6205-0E393266FFD8}"/>
                </a:ext>
              </a:extLst>
            </p:cNvPr>
            <p:cNvSpPr/>
            <p:nvPr/>
          </p:nvSpPr>
          <p:spPr>
            <a:xfrm>
              <a:off x="5041841" y="388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8" name="Freeform 1791">
              <a:extLst>
                <a:ext uri="{FF2B5EF4-FFF2-40B4-BE49-F238E27FC236}">
                  <a16:creationId xmlns:a16="http://schemas.microsoft.com/office/drawing/2014/main" id="{B08EF188-8A56-32A7-FDC6-1736ACEE28AF}"/>
                </a:ext>
              </a:extLst>
            </p:cNvPr>
            <p:cNvSpPr/>
            <p:nvPr/>
          </p:nvSpPr>
          <p:spPr>
            <a:xfrm>
              <a:off x="2797116" y="380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9" name="Freeform 1792">
              <a:extLst>
                <a:ext uri="{FF2B5EF4-FFF2-40B4-BE49-F238E27FC236}">
                  <a16:creationId xmlns:a16="http://schemas.microsoft.com/office/drawing/2014/main" id="{AD74F7C4-F826-99F1-197F-89A7C1837EA8}"/>
                </a:ext>
              </a:extLst>
            </p:cNvPr>
            <p:cNvSpPr/>
            <p:nvPr/>
          </p:nvSpPr>
          <p:spPr>
            <a:xfrm>
              <a:off x="3362266" y="448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0" name="Freeform 1793">
              <a:extLst>
                <a:ext uri="{FF2B5EF4-FFF2-40B4-BE49-F238E27FC236}">
                  <a16:creationId xmlns:a16="http://schemas.microsoft.com/office/drawing/2014/main" id="{B66B8837-7E27-79DB-0A40-5B7543C409B5}"/>
                </a:ext>
              </a:extLst>
            </p:cNvPr>
            <p:cNvSpPr/>
            <p:nvPr/>
          </p:nvSpPr>
          <p:spPr>
            <a:xfrm>
              <a:off x="4638616" y="249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1" name="Freeform 1794">
              <a:extLst>
                <a:ext uri="{FF2B5EF4-FFF2-40B4-BE49-F238E27FC236}">
                  <a16:creationId xmlns:a16="http://schemas.microsoft.com/office/drawing/2014/main" id="{2D831A0F-C24B-D767-149E-81668946A0BB}"/>
                </a:ext>
              </a:extLst>
            </p:cNvPr>
            <p:cNvSpPr/>
            <p:nvPr/>
          </p:nvSpPr>
          <p:spPr>
            <a:xfrm>
              <a:off x="3406716" y="238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2" name="Freeform 1795">
              <a:extLst>
                <a:ext uri="{FF2B5EF4-FFF2-40B4-BE49-F238E27FC236}">
                  <a16:creationId xmlns:a16="http://schemas.microsoft.com/office/drawing/2014/main" id="{45F3B915-6A28-EDF5-4185-6D3E5DA5FE2B}"/>
                </a:ext>
              </a:extLst>
            </p:cNvPr>
            <p:cNvSpPr/>
            <p:nvPr/>
          </p:nvSpPr>
          <p:spPr>
            <a:xfrm>
              <a:off x="3362266" y="449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3" name="Freeform 1796">
              <a:extLst>
                <a:ext uri="{FF2B5EF4-FFF2-40B4-BE49-F238E27FC236}">
                  <a16:creationId xmlns:a16="http://schemas.microsoft.com/office/drawing/2014/main" id="{4919DFE5-1C2C-0F28-15B2-3F01F3993614}"/>
                </a:ext>
              </a:extLst>
            </p:cNvPr>
            <p:cNvSpPr/>
            <p:nvPr/>
          </p:nvSpPr>
          <p:spPr>
            <a:xfrm>
              <a:off x="4654491" y="438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4" name="Freeform 1797">
              <a:extLst>
                <a:ext uri="{FF2B5EF4-FFF2-40B4-BE49-F238E27FC236}">
                  <a16:creationId xmlns:a16="http://schemas.microsoft.com/office/drawing/2014/main" id="{B68E6EDE-167E-60FF-0AB5-7DDBA105DD89}"/>
                </a:ext>
              </a:extLst>
            </p:cNvPr>
            <p:cNvSpPr/>
            <p:nvPr/>
          </p:nvSpPr>
          <p:spPr>
            <a:xfrm>
              <a:off x="2939991" y="410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5" name="Freeform 1798">
              <a:extLst>
                <a:ext uri="{FF2B5EF4-FFF2-40B4-BE49-F238E27FC236}">
                  <a16:creationId xmlns:a16="http://schemas.microsoft.com/office/drawing/2014/main" id="{6F9BD009-C765-D229-83D4-C6855387638C}"/>
                </a:ext>
              </a:extLst>
            </p:cNvPr>
            <p:cNvSpPr/>
            <p:nvPr/>
          </p:nvSpPr>
          <p:spPr>
            <a:xfrm>
              <a:off x="3625791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6" name="Freeform 1799">
              <a:extLst>
                <a:ext uri="{FF2B5EF4-FFF2-40B4-BE49-F238E27FC236}">
                  <a16:creationId xmlns:a16="http://schemas.microsoft.com/office/drawing/2014/main" id="{8EFD0447-0D60-982A-4FEC-7A88F3CFFCE9}"/>
                </a:ext>
              </a:extLst>
            </p:cNvPr>
            <p:cNvSpPr/>
            <p:nvPr/>
          </p:nvSpPr>
          <p:spPr>
            <a:xfrm>
              <a:off x="4273491" y="459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7" name="Freeform 1800">
              <a:extLst>
                <a:ext uri="{FF2B5EF4-FFF2-40B4-BE49-F238E27FC236}">
                  <a16:creationId xmlns:a16="http://schemas.microsoft.com/office/drawing/2014/main" id="{C578BA64-FA56-BE8A-45F1-BAD4D3FCEEC8}"/>
                </a:ext>
              </a:extLst>
            </p:cNvPr>
            <p:cNvSpPr/>
            <p:nvPr/>
          </p:nvSpPr>
          <p:spPr>
            <a:xfrm>
              <a:off x="3311466" y="447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8" name="Freeform 1801">
              <a:extLst>
                <a:ext uri="{FF2B5EF4-FFF2-40B4-BE49-F238E27FC236}">
                  <a16:creationId xmlns:a16="http://schemas.microsoft.com/office/drawing/2014/main" id="{9B7D99A3-8AC9-8139-0BC5-D8D601DE6D1D}"/>
                </a:ext>
              </a:extLst>
            </p:cNvPr>
            <p:cNvSpPr/>
            <p:nvPr/>
          </p:nvSpPr>
          <p:spPr>
            <a:xfrm>
              <a:off x="298761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9" name="Freeform 1802">
              <a:extLst>
                <a:ext uri="{FF2B5EF4-FFF2-40B4-BE49-F238E27FC236}">
                  <a16:creationId xmlns:a16="http://schemas.microsoft.com/office/drawing/2014/main" id="{CD1E74FD-FE01-F538-9C65-197D6B09F4DA}"/>
                </a:ext>
              </a:extLst>
            </p:cNvPr>
            <p:cNvSpPr/>
            <p:nvPr/>
          </p:nvSpPr>
          <p:spPr>
            <a:xfrm>
              <a:off x="5038666" y="324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0" name="Freeform 1803">
              <a:extLst>
                <a:ext uri="{FF2B5EF4-FFF2-40B4-BE49-F238E27FC236}">
                  <a16:creationId xmlns:a16="http://schemas.microsoft.com/office/drawing/2014/main" id="{7495CF0B-1F00-ED27-64BD-33AD17CA34A0}"/>
                </a:ext>
              </a:extLst>
            </p:cNvPr>
            <p:cNvSpPr/>
            <p:nvPr/>
          </p:nvSpPr>
          <p:spPr>
            <a:xfrm>
              <a:off x="4752916" y="426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1" name="Freeform 1804">
              <a:extLst>
                <a:ext uri="{FF2B5EF4-FFF2-40B4-BE49-F238E27FC236}">
                  <a16:creationId xmlns:a16="http://schemas.microsoft.com/office/drawing/2014/main" id="{258A3221-DE08-1F8C-CC1C-4B19DD3D3CB8}"/>
                </a:ext>
              </a:extLst>
            </p:cNvPr>
            <p:cNvSpPr/>
            <p:nvPr/>
          </p:nvSpPr>
          <p:spPr>
            <a:xfrm>
              <a:off x="3759141" y="227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2" name="Freeform 1805">
              <a:extLst>
                <a:ext uri="{FF2B5EF4-FFF2-40B4-BE49-F238E27FC236}">
                  <a16:creationId xmlns:a16="http://schemas.microsoft.com/office/drawing/2014/main" id="{D7A180C3-97E8-3609-EB2E-FCA1A0573F34}"/>
                </a:ext>
              </a:extLst>
            </p:cNvPr>
            <p:cNvSpPr/>
            <p:nvPr/>
          </p:nvSpPr>
          <p:spPr>
            <a:xfrm>
              <a:off x="5070416" y="345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3" name="Freeform 1806">
              <a:extLst>
                <a:ext uri="{FF2B5EF4-FFF2-40B4-BE49-F238E27FC236}">
                  <a16:creationId xmlns:a16="http://schemas.microsoft.com/office/drawing/2014/main" id="{C3CA0365-D381-CCD4-5070-6777A9229A0A}"/>
                </a:ext>
              </a:extLst>
            </p:cNvPr>
            <p:cNvSpPr/>
            <p:nvPr/>
          </p:nvSpPr>
          <p:spPr>
            <a:xfrm>
              <a:off x="5067241" y="3363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4" name="Freeform 1807">
              <a:extLst>
                <a:ext uri="{FF2B5EF4-FFF2-40B4-BE49-F238E27FC236}">
                  <a16:creationId xmlns:a16="http://schemas.microsoft.com/office/drawing/2014/main" id="{C635A398-9F5A-90E6-9262-1B90A209DCDC}"/>
                </a:ext>
              </a:extLst>
            </p:cNvPr>
            <p:cNvSpPr/>
            <p:nvPr/>
          </p:nvSpPr>
          <p:spPr>
            <a:xfrm>
              <a:off x="4686241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5" name="Freeform 1808">
              <a:extLst>
                <a:ext uri="{FF2B5EF4-FFF2-40B4-BE49-F238E27FC236}">
                  <a16:creationId xmlns:a16="http://schemas.microsoft.com/office/drawing/2014/main" id="{3B7AF7F1-0EC3-34CA-8D82-FE812B7F0632}"/>
                </a:ext>
              </a:extLst>
            </p:cNvPr>
            <p:cNvSpPr/>
            <p:nvPr/>
          </p:nvSpPr>
          <p:spPr>
            <a:xfrm>
              <a:off x="5022791" y="375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6" name="Freeform 1809">
              <a:extLst>
                <a:ext uri="{FF2B5EF4-FFF2-40B4-BE49-F238E27FC236}">
                  <a16:creationId xmlns:a16="http://schemas.microsoft.com/office/drawing/2014/main" id="{A8C27393-1DB6-9F3B-D6CB-5807E02FC529}"/>
                </a:ext>
              </a:extLst>
            </p:cNvPr>
            <p:cNvSpPr/>
            <p:nvPr/>
          </p:nvSpPr>
          <p:spPr>
            <a:xfrm>
              <a:off x="4397316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7" name="Freeform 1810">
              <a:extLst>
                <a:ext uri="{FF2B5EF4-FFF2-40B4-BE49-F238E27FC236}">
                  <a16:creationId xmlns:a16="http://schemas.microsoft.com/office/drawing/2014/main" id="{0C7C48AE-0A64-FAD4-8941-BCBBDB928D67}"/>
                </a:ext>
              </a:extLst>
            </p:cNvPr>
            <p:cNvSpPr/>
            <p:nvPr/>
          </p:nvSpPr>
          <p:spPr>
            <a:xfrm>
              <a:off x="4740216" y="264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8" name="Freeform 1811">
              <a:extLst>
                <a:ext uri="{FF2B5EF4-FFF2-40B4-BE49-F238E27FC236}">
                  <a16:creationId xmlns:a16="http://schemas.microsoft.com/office/drawing/2014/main" id="{3C636CCA-8EEC-4150-0232-B4EC9DBC7F3E}"/>
                </a:ext>
              </a:extLst>
            </p:cNvPr>
            <p:cNvSpPr/>
            <p:nvPr/>
          </p:nvSpPr>
          <p:spPr>
            <a:xfrm>
              <a:off x="4400491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9" name="Freeform 1812">
              <a:extLst>
                <a:ext uri="{FF2B5EF4-FFF2-40B4-BE49-F238E27FC236}">
                  <a16:creationId xmlns:a16="http://schemas.microsoft.com/office/drawing/2014/main" id="{8194519C-FA3D-49CE-3CEA-045F89762837}"/>
                </a:ext>
              </a:extLst>
            </p:cNvPr>
            <p:cNvSpPr/>
            <p:nvPr/>
          </p:nvSpPr>
          <p:spPr>
            <a:xfrm>
              <a:off x="5057716" y="356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0" name="Freeform 1813">
              <a:extLst>
                <a:ext uri="{FF2B5EF4-FFF2-40B4-BE49-F238E27FC236}">
                  <a16:creationId xmlns:a16="http://schemas.microsoft.com/office/drawing/2014/main" id="{EB0AB91F-E1DC-A8A2-553B-79218231D410}"/>
                </a:ext>
              </a:extLst>
            </p:cNvPr>
            <p:cNvSpPr/>
            <p:nvPr/>
          </p:nvSpPr>
          <p:spPr>
            <a:xfrm>
              <a:off x="3552766" y="230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1" name="Freeform 1814">
              <a:extLst>
                <a:ext uri="{FF2B5EF4-FFF2-40B4-BE49-F238E27FC236}">
                  <a16:creationId xmlns:a16="http://schemas.microsoft.com/office/drawing/2014/main" id="{60B5C44B-E3A1-DA39-25AB-EE0CF4BC80BE}"/>
                </a:ext>
              </a:extLst>
            </p:cNvPr>
            <p:cNvSpPr/>
            <p:nvPr/>
          </p:nvSpPr>
          <p:spPr>
            <a:xfrm>
              <a:off x="4867216" y="287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2" name="Freeform 1815">
              <a:extLst>
                <a:ext uri="{FF2B5EF4-FFF2-40B4-BE49-F238E27FC236}">
                  <a16:creationId xmlns:a16="http://schemas.microsoft.com/office/drawing/2014/main" id="{28D349EA-B9E6-6C7B-6294-6505CDE1EE1F}"/>
                </a:ext>
              </a:extLst>
            </p:cNvPr>
            <p:cNvSpPr/>
            <p:nvPr/>
          </p:nvSpPr>
          <p:spPr>
            <a:xfrm>
              <a:off x="3987741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3" name="Freeform 1816">
              <a:extLst>
                <a:ext uri="{FF2B5EF4-FFF2-40B4-BE49-F238E27FC236}">
                  <a16:creationId xmlns:a16="http://schemas.microsoft.com/office/drawing/2014/main" id="{AF0737F0-135E-ADDF-A360-1CD193C80B3E}"/>
                </a:ext>
              </a:extLst>
            </p:cNvPr>
            <p:cNvSpPr/>
            <p:nvPr/>
          </p:nvSpPr>
          <p:spPr>
            <a:xfrm>
              <a:off x="2844741" y="4131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4" name="Freeform 1817">
              <a:extLst>
                <a:ext uri="{FF2B5EF4-FFF2-40B4-BE49-F238E27FC236}">
                  <a16:creationId xmlns:a16="http://schemas.microsoft.com/office/drawing/2014/main" id="{634F037C-C8C9-8F25-9D26-73D199D42B46}"/>
                </a:ext>
              </a:extLst>
            </p:cNvPr>
            <p:cNvSpPr/>
            <p:nvPr/>
          </p:nvSpPr>
          <p:spPr>
            <a:xfrm>
              <a:off x="2841566" y="278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5" name="Freeform 1818">
              <a:extLst>
                <a:ext uri="{FF2B5EF4-FFF2-40B4-BE49-F238E27FC236}">
                  <a16:creationId xmlns:a16="http://schemas.microsoft.com/office/drawing/2014/main" id="{42DC80C8-77B1-A2CF-F6AC-ADB2991FCA3D}"/>
                </a:ext>
              </a:extLst>
            </p:cNvPr>
            <p:cNvSpPr/>
            <p:nvPr/>
          </p:nvSpPr>
          <p:spPr>
            <a:xfrm>
              <a:off x="4657666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6" name="Freeform 1819">
              <a:extLst>
                <a:ext uri="{FF2B5EF4-FFF2-40B4-BE49-F238E27FC236}">
                  <a16:creationId xmlns:a16="http://schemas.microsoft.com/office/drawing/2014/main" id="{82C7E37A-1681-B382-44D0-41A61BA05195}"/>
                </a:ext>
              </a:extLst>
            </p:cNvPr>
            <p:cNvSpPr/>
            <p:nvPr/>
          </p:nvSpPr>
          <p:spPr>
            <a:xfrm>
              <a:off x="4546541" y="2506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7" name="Freeform 1820">
              <a:extLst>
                <a:ext uri="{FF2B5EF4-FFF2-40B4-BE49-F238E27FC236}">
                  <a16:creationId xmlns:a16="http://schemas.microsoft.com/office/drawing/2014/main" id="{540911AF-DC4D-5C26-BD5A-3BFFC69BB1E9}"/>
                </a:ext>
              </a:extLst>
            </p:cNvPr>
            <p:cNvSpPr/>
            <p:nvPr/>
          </p:nvSpPr>
          <p:spPr>
            <a:xfrm>
              <a:off x="4975166" y="375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8" name="Freeform 1821">
              <a:extLst>
                <a:ext uri="{FF2B5EF4-FFF2-40B4-BE49-F238E27FC236}">
                  <a16:creationId xmlns:a16="http://schemas.microsoft.com/office/drawing/2014/main" id="{2B60EF53-D607-2551-5094-8E8D59C119D6}"/>
                </a:ext>
              </a:extLst>
            </p:cNvPr>
            <p:cNvSpPr/>
            <p:nvPr/>
          </p:nvSpPr>
          <p:spPr>
            <a:xfrm>
              <a:off x="4276666" y="454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9" name="Freeform 1822">
              <a:extLst>
                <a:ext uri="{FF2B5EF4-FFF2-40B4-BE49-F238E27FC236}">
                  <a16:creationId xmlns:a16="http://schemas.microsoft.com/office/drawing/2014/main" id="{97267EBC-7DC7-42B4-FF3D-A52DB2E34071}"/>
                </a:ext>
              </a:extLst>
            </p:cNvPr>
            <p:cNvSpPr/>
            <p:nvPr/>
          </p:nvSpPr>
          <p:spPr>
            <a:xfrm>
              <a:off x="4975166" y="375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0" name="Freeform 1823">
              <a:extLst>
                <a:ext uri="{FF2B5EF4-FFF2-40B4-BE49-F238E27FC236}">
                  <a16:creationId xmlns:a16="http://schemas.microsoft.com/office/drawing/2014/main" id="{479AED0E-50A2-C4E4-C53E-61BFB034130F}"/>
                </a:ext>
              </a:extLst>
            </p:cNvPr>
            <p:cNvSpPr/>
            <p:nvPr/>
          </p:nvSpPr>
          <p:spPr>
            <a:xfrm>
              <a:off x="2682816" y="312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1" name="Freeform 1824">
              <a:extLst>
                <a:ext uri="{FF2B5EF4-FFF2-40B4-BE49-F238E27FC236}">
                  <a16:creationId xmlns:a16="http://schemas.microsoft.com/office/drawing/2014/main" id="{8CD3386B-1182-B785-7A9E-2FE4F91A9EB1}"/>
                </a:ext>
              </a:extLst>
            </p:cNvPr>
            <p:cNvSpPr/>
            <p:nvPr/>
          </p:nvSpPr>
          <p:spPr>
            <a:xfrm>
              <a:off x="3778191" y="227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2" name="Freeform 1825">
              <a:extLst>
                <a:ext uri="{FF2B5EF4-FFF2-40B4-BE49-F238E27FC236}">
                  <a16:creationId xmlns:a16="http://schemas.microsoft.com/office/drawing/2014/main" id="{2BAEE04C-D3A4-2521-013B-5927AA30D516}"/>
                </a:ext>
              </a:extLst>
            </p:cNvPr>
            <p:cNvSpPr/>
            <p:nvPr/>
          </p:nvSpPr>
          <p:spPr>
            <a:xfrm>
              <a:off x="3994091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3" name="Freeform 1826">
              <a:extLst>
                <a:ext uri="{FF2B5EF4-FFF2-40B4-BE49-F238E27FC236}">
                  <a16:creationId xmlns:a16="http://schemas.microsoft.com/office/drawing/2014/main" id="{67CB389E-38DD-FF71-C962-93415AA6365E}"/>
                </a:ext>
              </a:extLst>
            </p:cNvPr>
            <p:cNvSpPr/>
            <p:nvPr/>
          </p:nvSpPr>
          <p:spPr>
            <a:xfrm>
              <a:off x="2479616" y="3719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4" name="Freeform 1827">
              <a:extLst>
                <a:ext uri="{FF2B5EF4-FFF2-40B4-BE49-F238E27FC236}">
                  <a16:creationId xmlns:a16="http://schemas.microsoft.com/office/drawing/2014/main" id="{1EBA4EAC-7EC5-316E-F951-9124B7679498}"/>
                </a:ext>
              </a:extLst>
            </p:cNvPr>
            <p:cNvSpPr/>
            <p:nvPr/>
          </p:nvSpPr>
          <p:spPr>
            <a:xfrm>
              <a:off x="4479866" y="257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5" name="Freeform 1828">
              <a:extLst>
                <a:ext uri="{FF2B5EF4-FFF2-40B4-BE49-F238E27FC236}">
                  <a16:creationId xmlns:a16="http://schemas.microsoft.com/office/drawing/2014/main" id="{2CD8CFBD-1EA7-4E03-D093-5C214D99F293}"/>
                </a:ext>
              </a:extLst>
            </p:cNvPr>
            <p:cNvSpPr/>
            <p:nvPr/>
          </p:nvSpPr>
          <p:spPr>
            <a:xfrm>
              <a:off x="4451291" y="255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6" name="Freeform 1829">
              <a:extLst>
                <a:ext uri="{FF2B5EF4-FFF2-40B4-BE49-F238E27FC236}">
                  <a16:creationId xmlns:a16="http://schemas.microsoft.com/office/drawing/2014/main" id="{BFA85B15-4E74-A59C-FD3F-836DC41D0D1A}"/>
                </a:ext>
              </a:extLst>
            </p:cNvPr>
            <p:cNvSpPr/>
            <p:nvPr/>
          </p:nvSpPr>
          <p:spPr>
            <a:xfrm>
              <a:off x="4724341" y="294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7" name="Freeform 1830">
              <a:extLst>
                <a:ext uri="{FF2B5EF4-FFF2-40B4-BE49-F238E27FC236}">
                  <a16:creationId xmlns:a16="http://schemas.microsoft.com/office/drawing/2014/main" id="{DDB9AB9E-9886-06F3-61D4-2684F49819B0}"/>
                </a:ext>
              </a:extLst>
            </p:cNvPr>
            <p:cNvSpPr/>
            <p:nvPr/>
          </p:nvSpPr>
          <p:spPr>
            <a:xfrm>
              <a:off x="2873316" y="249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8" name="Freeform 1831">
              <a:extLst>
                <a:ext uri="{FF2B5EF4-FFF2-40B4-BE49-F238E27FC236}">
                  <a16:creationId xmlns:a16="http://schemas.microsoft.com/office/drawing/2014/main" id="{377F86E3-D414-D966-02B4-940E41F28F45}"/>
                </a:ext>
              </a:extLst>
            </p:cNvPr>
            <p:cNvSpPr/>
            <p:nvPr/>
          </p:nvSpPr>
          <p:spPr>
            <a:xfrm>
              <a:off x="2441516" y="3436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9" name="Freeform 1832">
              <a:extLst>
                <a:ext uri="{FF2B5EF4-FFF2-40B4-BE49-F238E27FC236}">
                  <a16:creationId xmlns:a16="http://schemas.microsoft.com/office/drawing/2014/main" id="{AF0C5DB6-3A13-9779-4581-D88703C89EFF}"/>
                </a:ext>
              </a:extLst>
            </p:cNvPr>
            <p:cNvSpPr/>
            <p:nvPr/>
          </p:nvSpPr>
          <p:spPr>
            <a:xfrm>
              <a:off x="4692591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0" name="Freeform 1833">
              <a:extLst>
                <a:ext uri="{FF2B5EF4-FFF2-40B4-BE49-F238E27FC236}">
                  <a16:creationId xmlns:a16="http://schemas.microsoft.com/office/drawing/2014/main" id="{35EB3495-5FB5-6897-3F69-8BB97C6FF14C}"/>
                </a:ext>
              </a:extLst>
            </p:cNvPr>
            <p:cNvSpPr/>
            <p:nvPr/>
          </p:nvSpPr>
          <p:spPr>
            <a:xfrm>
              <a:off x="3635316" y="458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1" name="Freeform 1834">
              <a:extLst>
                <a:ext uri="{FF2B5EF4-FFF2-40B4-BE49-F238E27FC236}">
                  <a16:creationId xmlns:a16="http://schemas.microsoft.com/office/drawing/2014/main" id="{2D367C46-BDE6-5376-E539-05A1BB2130EB}"/>
                </a:ext>
              </a:extLst>
            </p:cNvPr>
            <p:cNvSpPr/>
            <p:nvPr/>
          </p:nvSpPr>
          <p:spPr>
            <a:xfrm>
              <a:off x="4508441" y="267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2" name="Freeform 1835">
              <a:extLst>
                <a:ext uri="{FF2B5EF4-FFF2-40B4-BE49-F238E27FC236}">
                  <a16:creationId xmlns:a16="http://schemas.microsoft.com/office/drawing/2014/main" id="{EDB89EFD-5126-14EA-508A-36FF3D621447}"/>
                </a:ext>
              </a:extLst>
            </p:cNvPr>
            <p:cNvSpPr/>
            <p:nvPr/>
          </p:nvSpPr>
          <p:spPr>
            <a:xfrm>
              <a:off x="3463866" y="222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3" name="Freeform 1836">
              <a:extLst>
                <a:ext uri="{FF2B5EF4-FFF2-40B4-BE49-F238E27FC236}">
                  <a16:creationId xmlns:a16="http://schemas.microsoft.com/office/drawing/2014/main" id="{8086B37B-25CA-F173-6B12-2E6BC76A19E8}"/>
                </a:ext>
              </a:extLst>
            </p:cNvPr>
            <p:cNvSpPr/>
            <p:nvPr/>
          </p:nvSpPr>
          <p:spPr>
            <a:xfrm>
              <a:off x="2647891" y="266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4" name="Freeform 1837">
              <a:extLst>
                <a:ext uri="{FF2B5EF4-FFF2-40B4-BE49-F238E27FC236}">
                  <a16:creationId xmlns:a16="http://schemas.microsoft.com/office/drawing/2014/main" id="{ABD21B66-292D-C1E4-AB09-BC6B712D9688}"/>
                </a:ext>
              </a:extLst>
            </p:cNvPr>
            <p:cNvSpPr/>
            <p:nvPr/>
          </p:nvSpPr>
          <p:spPr>
            <a:xfrm>
              <a:off x="3733741" y="222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5" name="Freeform 1838">
              <a:extLst>
                <a:ext uri="{FF2B5EF4-FFF2-40B4-BE49-F238E27FC236}">
                  <a16:creationId xmlns:a16="http://schemas.microsoft.com/office/drawing/2014/main" id="{CC1254B3-2C2C-359E-E807-A90EB2C8E510}"/>
                </a:ext>
              </a:extLst>
            </p:cNvPr>
            <p:cNvSpPr/>
            <p:nvPr/>
          </p:nvSpPr>
          <p:spPr>
            <a:xfrm>
              <a:off x="2463741" y="300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6" name="Freeform 1839">
              <a:extLst>
                <a:ext uri="{FF2B5EF4-FFF2-40B4-BE49-F238E27FC236}">
                  <a16:creationId xmlns:a16="http://schemas.microsoft.com/office/drawing/2014/main" id="{E12F1226-5667-9CB2-1C1F-F8A1415910CE}"/>
                </a:ext>
              </a:extLst>
            </p:cNvPr>
            <p:cNvSpPr/>
            <p:nvPr/>
          </p:nvSpPr>
          <p:spPr>
            <a:xfrm>
              <a:off x="2584391" y="275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7" name="Freeform 1840">
              <a:extLst>
                <a:ext uri="{FF2B5EF4-FFF2-40B4-BE49-F238E27FC236}">
                  <a16:creationId xmlns:a16="http://schemas.microsoft.com/office/drawing/2014/main" id="{F92A670A-8C3A-3DDE-292A-EC92D005C07E}"/>
                </a:ext>
              </a:extLst>
            </p:cNvPr>
            <p:cNvSpPr/>
            <p:nvPr/>
          </p:nvSpPr>
          <p:spPr>
            <a:xfrm>
              <a:off x="3390841" y="222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8" name="Freeform 1841">
              <a:extLst>
                <a:ext uri="{FF2B5EF4-FFF2-40B4-BE49-F238E27FC236}">
                  <a16:creationId xmlns:a16="http://schemas.microsoft.com/office/drawing/2014/main" id="{776BFBFB-954B-4604-1168-E71965A59264}"/>
                </a:ext>
              </a:extLst>
            </p:cNvPr>
            <p:cNvSpPr/>
            <p:nvPr/>
          </p:nvSpPr>
          <p:spPr>
            <a:xfrm>
              <a:off x="2527241" y="394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9" name="Freeform 1842">
              <a:extLst>
                <a:ext uri="{FF2B5EF4-FFF2-40B4-BE49-F238E27FC236}">
                  <a16:creationId xmlns:a16="http://schemas.microsoft.com/office/drawing/2014/main" id="{C054B53F-C61A-B004-4057-2A5FF0390C54}"/>
                </a:ext>
              </a:extLst>
            </p:cNvPr>
            <p:cNvSpPr/>
            <p:nvPr/>
          </p:nvSpPr>
          <p:spPr>
            <a:xfrm>
              <a:off x="2400241" y="332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0" name="Freeform 1843">
              <a:extLst>
                <a:ext uri="{FF2B5EF4-FFF2-40B4-BE49-F238E27FC236}">
                  <a16:creationId xmlns:a16="http://schemas.microsoft.com/office/drawing/2014/main" id="{5F67E899-8F32-23A1-CE3E-F7C922255564}"/>
                </a:ext>
              </a:extLst>
            </p:cNvPr>
            <p:cNvSpPr/>
            <p:nvPr/>
          </p:nvSpPr>
          <p:spPr>
            <a:xfrm>
              <a:off x="2485966" y="294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1" name="Freeform 1844">
              <a:extLst>
                <a:ext uri="{FF2B5EF4-FFF2-40B4-BE49-F238E27FC236}">
                  <a16:creationId xmlns:a16="http://schemas.microsoft.com/office/drawing/2014/main" id="{D74ED384-D24A-EE28-16F3-075BF6AAA4BA}"/>
                </a:ext>
              </a:extLst>
            </p:cNvPr>
            <p:cNvSpPr/>
            <p:nvPr/>
          </p:nvSpPr>
          <p:spPr>
            <a:xfrm>
              <a:off x="4702116" y="302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2" name="Freeform 1845">
              <a:extLst>
                <a:ext uri="{FF2B5EF4-FFF2-40B4-BE49-F238E27FC236}">
                  <a16:creationId xmlns:a16="http://schemas.microsoft.com/office/drawing/2014/main" id="{7AD448DC-C4D3-C3E1-A399-E4CCC839FCDB}"/>
                </a:ext>
              </a:extLst>
            </p:cNvPr>
            <p:cNvSpPr/>
            <p:nvPr/>
          </p:nvSpPr>
          <p:spPr>
            <a:xfrm>
              <a:off x="3584516" y="273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3" name="Freeform 1846">
              <a:extLst>
                <a:ext uri="{FF2B5EF4-FFF2-40B4-BE49-F238E27FC236}">
                  <a16:creationId xmlns:a16="http://schemas.microsoft.com/office/drawing/2014/main" id="{208A290C-3239-B5EB-C783-C90AC10CDAA8}"/>
                </a:ext>
              </a:extLst>
            </p:cNvPr>
            <p:cNvSpPr/>
            <p:nvPr/>
          </p:nvSpPr>
          <p:spPr>
            <a:xfrm>
              <a:off x="3968691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4" name="Freeform 1847">
              <a:extLst>
                <a:ext uri="{FF2B5EF4-FFF2-40B4-BE49-F238E27FC236}">
                  <a16:creationId xmlns:a16="http://schemas.microsoft.com/office/drawing/2014/main" id="{5133EB98-B8D8-0E74-89C6-E9861703E4F1}"/>
                </a:ext>
              </a:extLst>
            </p:cNvPr>
            <p:cNvSpPr/>
            <p:nvPr/>
          </p:nvSpPr>
          <p:spPr>
            <a:xfrm>
              <a:off x="4987866" y="454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5" name="Freeform 1848">
              <a:extLst>
                <a:ext uri="{FF2B5EF4-FFF2-40B4-BE49-F238E27FC236}">
                  <a16:creationId xmlns:a16="http://schemas.microsoft.com/office/drawing/2014/main" id="{72D1A3E9-E9C0-45AA-541B-2A986903EE73}"/>
                </a:ext>
              </a:extLst>
            </p:cNvPr>
            <p:cNvSpPr/>
            <p:nvPr/>
          </p:nvSpPr>
          <p:spPr>
            <a:xfrm>
              <a:off x="3908366" y="447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6" name="Freeform 1849">
              <a:extLst>
                <a:ext uri="{FF2B5EF4-FFF2-40B4-BE49-F238E27FC236}">
                  <a16:creationId xmlns:a16="http://schemas.microsoft.com/office/drawing/2014/main" id="{AD15136B-908B-AE2E-E0E4-F939889DEC14}"/>
                </a:ext>
              </a:extLst>
            </p:cNvPr>
            <p:cNvSpPr/>
            <p:nvPr/>
          </p:nvSpPr>
          <p:spPr>
            <a:xfrm>
              <a:off x="3346391" y="335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7" name="Freeform 1850">
              <a:extLst>
                <a:ext uri="{FF2B5EF4-FFF2-40B4-BE49-F238E27FC236}">
                  <a16:creationId xmlns:a16="http://schemas.microsoft.com/office/drawing/2014/main" id="{1D2A1C93-72AB-191D-CFF4-1AC918003E31}"/>
                </a:ext>
              </a:extLst>
            </p:cNvPr>
            <p:cNvSpPr/>
            <p:nvPr/>
          </p:nvSpPr>
          <p:spPr>
            <a:xfrm>
              <a:off x="3378141" y="311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8" name="Freeform 1851">
              <a:extLst>
                <a:ext uri="{FF2B5EF4-FFF2-40B4-BE49-F238E27FC236}">
                  <a16:creationId xmlns:a16="http://schemas.microsoft.com/office/drawing/2014/main" id="{5ADDE619-9BB8-1EDA-0266-0D6B67016BCD}"/>
                </a:ext>
              </a:extLst>
            </p:cNvPr>
            <p:cNvSpPr/>
            <p:nvPr/>
          </p:nvSpPr>
          <p:spPr>
            <a:xfrm>
              <a:off x="4949766" y="235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9" name="Freeform 1852">
              <a:extLst>
                <a:ext uri="{FF2B5EF4-FFF2-40B4-BE49-F238E27FC236}">
                  <a16:creationId xmlns:a16="http://schemas.microsoft.com/office/drawing/2014/main" id="{AAA45895-D0AA-2555-592C-CB52501DEF7D}"/>
                </a:ext>
              </a:extLst>
            </p:cNvPr>
            <p:cNvSpPr/>
            <p:nvPr/>
          </p:nvSpPr>
          <p:spPr>
            <a:xfrm>
              <a:off x="5445066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0" name="Freeform 1853">
              <a:extLst>
                <a:ext uri="{FF2B5EF4-FFF2-40B4-BE49-F238E27FC236}">
                  <a16:creationId xmlns:a16="http://schemas.microsoft.com/office/drawing/2014/main" id="{33B24787-4A8E-5599-26E1-3888364340B4}"/>
                </a:ext>
              </a:extLst>
            </p:cNvPr>
            <p:cNvSpPr/>
            <p:nvPr/>
          </p:nvSpPr>
          <p:spPr>
            <a:xfrm>
              <a:off x="4289366" y="229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1" name="Freeform 1854">
              <a:extLst>
                <a:ext uri="{FF2B5EF4-FFF2-40B4-BE49-F238E27FC236}">
                  <a16:creationId xmlns:a16="http://schemas.microsoft.com/office/drawing/2014/main" id="{BF2A487E-901E-A0E6-AE27-B35110C84B0C}"/>
                </a:ext>
              </a:extLst>
            </p:cNvPr>
            <p:cNvSpPr/>
            <p:nvPr/>
          </p:nvSpPr>
          <p:spPr>
            <a:xfrm>
              <a:off x="3508316" y="408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2" name="Freeform 1855">
              <a:extLst>
                <a:ext uri="{FF2B5EF4-FFF2-40B4-BE49-F238E27FC236}">
                  <a16:creationId xmlns:a16="http://schemas.microsoft.com/office/drawing/2014/main" id="{68FE4218-6A33-B5A9-6C4A-2780E0E6DC15}"/>
                </a:ext>
              </a:extLst>
            </p:cNvPr>
            <p:cNvSpPr/>
            <p:nvPr/>
          </p:nvSpPr>
          <p:spPr>
            <a:xfrm>
              <a:off x="5470466" y="274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3" name="Freeform 1856">
              <a:extLst>
                <a:ext uri="{FF2B5EF4-FFF2-40B4-BE49-F238E27FC236}">
                  <a16:creationId xmlns:a16="http://schemas.microsoft.com/office/drawing/2014/main" id="{396640DD-FDFA-E6B4-AD06-C5C2944E0BF1}"/>
                </a:ext>
              </a:extLst>
            </p:cNvPr>
            <p:cNvSpPr/>
            <p:nvPr/>
          </p:nvSpPr>
          <p:spPr>
            <a:xfrm>
              <a:off x="5699066" y="356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4" name="Freeform 1857">
              <a:extLst>
                <a:ext uri="{FF2B5EF4-FFF2-40B4-BE49-F238E27FC236}">
                  <a16:creationId xmlns:a16="http://schemas.microsoft.com/office/drawing/2014/main" id="{6ECF9924-7DD5-3648-4CE0-E1C24CD9729F}"/>
                </a:ext>
              </a:extLst>
            </p:cNvPr>
            <p:cNvSpPr/>
            <p:nvPr/>
          </p:nvSpPr>
          <p:spPr>
            <a:xfrm>
              <a:off x="5600641" y="380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5" name="Freeform 1858">
              <a:extLst>
                <a:ext uri="{FF2B5EF4-FFF2-40B4-BE49-F238E27FC236}">
                  <a16:creationId xmlns:a16="http://schemas.microsoft.com/office/drawing/2014/main" id="{CA4904DD-8545-F1FC-3632-611CFE378DB9}"/>
                </a:ext>
              </a:extLst>
            </p:cNvPr>
            <p:cNvSpPr/>
            <p:nvPr/>
          </p:nvSpPr>
          <p:spPr>
            <a:xfrm>
              <a:off x="3501966" y="4128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6" name="Freeform 1859">
              <a:extLst>
                <a:ext uri="{FF2B5EF4-FFF2-40B4-BE49-F238E27FC236}">
                  <a16:creationId xmlns:a16="http://schemas.microsoft.com/office/drawing/2014/main" id="{2833AF9A-99EC-1547-75A0-9259E8A55A7F}"/>
                </a:ext>
              </a:extLst>
            </p:cNvPr>
            <p:cNvSpPr/>
            <p:nvPr/>
          </p:nvSpPr>
          <p:spPr>
            <a:xfrm>
              <a:off x="4492566" y="463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7" name="Freeform 1860">
              <a:extLst>
                <a:ext uri="{FF2B5EF4-FFF2-40B4-BE49-F238E27FC236}">
                  <a16:creationId xmlns:a16="http://schemas.microsoft.com/office/drawing/2014/main" id="{5F7B026B-94AE-452B-7408-FFF43E2F1511}"/>
                </a:ext>
              </a:extLst>
            </p:cNvPr>
            <p:cNvSpPr/>
            <p:nvPr/>
          </p:nvSpPr>
          <p:spPr>
            <a:xfrm>
              <a:off x="5305366" y="430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8" name="Freeform 1861">
              <a:extLst>
                <a:ext uri="{FF2B5EF4-FFF2-40B4-BE49-F238E27FC236}">
                  <a16:creationId xmlns:a16="http://schemas.microsoft.com/office/drawing/2014/main" id="{CAD039C0-DA9D-401A-F4A5-D218BB3F0FB2}"/>
                </a:ext>
              </a:extLst>
            </p:cNvPr>
            <p:cNvSpPr/>
            <p:nvPr/>
          </p:nvSpPr>
          <p:spPr>
            <a:xfrm>
              <a:off x="3298766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9" name="Freeform 1862">
              <a:extLst>
                <a:ext uri="{FF2B5EF4-FFF2-40B4-BE49-F238E27FC236}">
                  <a16:creationId xmlns:a16="http://schemas.microsoft.com/office/drawing/2014/main" id="{96220058-7504-9015-9CB3-7E333D2907D9}"/>
                </a:ext>
              </a:extLst>
            </p:cNvPr>
            <p:cNvSpPr/>
            <p:nvPr/>
          </p:nvSpPr>
          <p:spPr>
            <a:xfrm>
              <a:off x="3384491" y="296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0" name="Freeform 1863">
              <a:extLst>
                <a:ext uri="{FF2B5EF4-FFF2-40B4-BE49-F238E27FC236}">
                  <a16:creationId xmlns:a16="http://schemas.microsoft.com/office/drawing/2014/main" id="{40CC10AB-D1CC-1CE9-F169-00A2F6E2DEB8}"/>
                </a:ext>
              </a:extLst>
            </p:cNvPr>
            <p:cNvSpPr/>
            <p:nvPr/>
          </p:nvSpPr>
          <p:spPr>
            <a:xfrm>
              <a:off x="3692466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1" name="Freeform 1864">
              <a:extLst>
                <a:ext uri="{FF2B5EF4-FFF2-40B4-BE49-F238E27FC236}">
                  <a16:creationId xmlns:a16="http://schemas.microsoft.com/office/drawing/2014/main" id="{AFDB5926-0830-E5E6-B8FE-123675EF0662}"/>
                </a:ext>
              </a:extLst>
            </p:cNvPr>
            <p:cNvSpPr/>
            <p:nvPr/>
          </p:nvSpPr>
          <p:spPr>
            <a:xfrm>
              <a:off x="3394016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2" name="Freeform 1865">
              <a:extLst>
                <a:ext uri="{FF2B5EF4-FFF2-40B4-BE49-F238E27FC236}">
                  <a16:creationId xmlns:a16="http://schemas.microsoft.com/office/drawing/2014/main" id="{0384C980-A218-F6FA-F206-67EDA77355F4}"/>
                </a:ext>
              </a:extLst>
            </p:cNvPr>
            <p:cNvSpPr/>
            <p:nvPr/>
          </p:nvSpPr>
          <p:spPr>
            <a:xfrm>
              <a:off x="3711516" y="253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3" name="Freeform 1866">
              <a:extLst>
                <a:ext uri="{FF2B5EF4-FFF2-40B4-BE49-F238E27FC236}">
                  <a16:creationId xmlns:a16="http://schemas.microsoft.com/office/drawing/2014/main" id="{37600A62-B455-104C-24F9-A4E667706483}"/>
                </a:ext>
              </a:extLst>
            </p:cNvPr>
            <p:cNvSpPr/>
            <p:nvPr/>
          </p:nvSpPr>
          <p:spPr>
            <a:xfrm>
              <a:off x="4562416" y="464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4" name="Freeform 1867">
              <a:extLst>
                <a:ext uri="{FF2B5EF4-FFF2-40B4-BE49-F238E27FC236}">
                  <a16:creationId xmlns:a16="http://schemas.microsoft.com/office/drawing/2014/main" id="{279BEE21-0BCC-FE05-7A23-55D02CBEB266}"/>
                </a:ext>
              </a:extLst>
            </p:cNvPr>
            <p:cNvSpPr/>
            <p:nvPr/>
          </p:nvSpPr>
          <p:spPr>
            <a:xfrm>
              <a:off x="5086291" y="446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5" name="Freeform 1868">
              <a:extLst>
                <a:ext uri="{FF2B5EF4-FFF2-40B4-BE49-F238E27FC236}">
                  <a16:creationId xmlns:a16="http://schemas.microsoft.com/office/drawing/2014/main" id="{24F2781D-D452-77A0-C9C6-850FEB4189EA}"/>
                </a:ext>
              </a:extLst>
            </p:cNvPr>
            <p:cNvSpPr/>
            <p:nvPr/>
          </p:nvSpPr>
          <p:spPr>
            <a:xfrm>
              <a:off x="5241866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6" name="Freeform 1869">
              <a:extLst>
                <a:ext uri="{FF2B5EF4-FFF2-40B4-BE49-F238E27FC236}">
                  <a16:creationId xmlns:a16="http://schemas.microsoft.com/office/drawing/2014/main" id="{07DC3D2F-4556-9F01-0441-C701DAE722C6}"/>
                </a:ext>
              </a:extLst>
            </p:cNvPr>
            <p:cNvSpPr/>
            <p:nvPr/>
          </p:nvSpPr>
          <p:spPr>
            <a:xfrm>
              <a:off x="3314641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7" name="Freeform 1870">
              <a:extLst>
                <a:ext uri="{FF2B5EF4-FFF2-40B4-BE49-F238E27FC236}">
                  <a16:creationId xmlns:a16="http://schemas.microsoft.com/office/drawing/2014/main" id="{9F589F11-C4BF-6E5A-F7D1-481BA435322D}"/>
                </a:ext>
              </a:extLst>
            </p:cNvPr>
            <p:cNvSpPr/>
            <p:nvPr/>
          </p:nvSpPr>
          <p:spPr>
            <a:xfrm>
              <a:off x="5378391" y="415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8" name="Freeform 1871">
              <a:extLst>
                <a:ext uri="{FF2B5EF4-FFF2-40B4-BE49-F238E27FC236}">
                  <a16:creationId xmlns:a16="http://schemas.microsoft.com/office/drawing/2014/main" id="{C2795AFA-F1B0-E82C-44E5-FF374F531669}"/>
                </a:ext>
              </a:extLst>
            </p:cNvPr>
            <p:cNvSpPr/>
            <p:nvPr/>
          </p:nvSpPr>
          <p:spPr>
            <a:xfrm>
              <a:off x="4403666" y="227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9" name="Freeform 1872">
              <a:extLst>
                <a:ext uri="{FF2B5EF4-FFF2-40B4-BE49-F238E27FC236}">
                  <a16:creationId xmlns:a16="http://schemas.microsoft.com/office/drawing/2014/main" id="{9C1E8A8F-F09C-0232-3699-F5514D47EEAE}"/>
                </a:ext>
              </a:extLst>
            </p:cNvPr>
            <p:cNvSpPr/>
            <p:nvPr/>
          </p:nvSpPr>
          <p:spPr>
            <a:xfrm>
              <a:off x="3911541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0" name="Freeform 1873">
              <a:extLst>
                <a:ext uri="{FF2B5EF4-FFF2-40B4-BE49-F238E27FC236}">
                  <a16:creationId xmlns:a16="http://schemas.microsoft.com/office/drawing/2014/main" id="{E17E0A81-F3FB-C9B2-0F19-E323862E6D91}"/>
                </a:ext>
              </a:extLst>
            </p:cNvPr>
            <p:cNvSpPr/>
            <p:nvPr/>
          </p:nvSpPr>
          <p:spPr>
            <a:xfrm>
              <a:off x="5521266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1" name="Freeform 1874">
              <a:extLst>
                <a:ext uri="{FF2B5EF4-FFF2-40B4-BE49-F238E27FC236}">
                  <a16:creationId xmlns:a16="http://schemas.microsoft.com/office/drawing/2014/main" id="{7473F7B4-5508-0F2B-E61A-3F13BE4F4EA8}"/>
                </a:ext>
              </a:extLst>
            </p:cNvPr>
            <p:cNvSpPr/>
            <p:nvPr/>
          </p:nvSpPr>
          <p:spPr>
            <a:xfrm>
              <a:off x="3609916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2" name="Freeform 1875">
              <a:extLst>
                <a:ext uri="{FF2B5EF4-FFF2-40B4-BE49-F238E27FC236}">
                  <a16:creationId xmlns:a16="http://schemas.microsoft.com/office/drawing/2014/main" id="{72E6601E-696C-4024-3591-666D0B3335F9}"/>
                </a:ext>
              </a:extLst>
            </p:cNvPr>
            <p:cNvSpPr/>
            <p:nvPr/>
          </p:nvSpPr>
          <p:spPr>
            <a:xfrm>
              <a:off x="5324416" y="422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3" name="Freeform 1876">
              <a:extLst>
                <a:ext uri="{FF2B5EF4-FFF2-40B4-BE49-F238E27FC236}">
                  <a16:creationId xmlns:a16="http://schemas.microsoft.com/office/drawing/2014/main" id="{812BBCC0-4AF0-DCC8-346A-1E25AA20689F}"/>
                </a:ext>
              </a:extLst>
            </p:cNvPr>
            <p:cNvSpPr/>
            <p:nvPr/>
          </p:nvSpPr>
          <p:spPr>
            <a:xfrm>
              <a:off x="4781491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4" name="Freeform 1877">
              <a:extLst>
                <a:ext uri="{FF2B5EF4-FFF2-40B4-BE49-F238E27FC236}">
                  <a16:creationId xmlns:a16="http://schemas.microsoft.com/office/drawing/2014/main" id="{06DF0AB7-9CAF-F5CA-2020-1DFBAF17F5C1}"/>
                </a:ext>
              </a:extLst>
            </p:cNvPr>
            <p:cNvSpPr/>
            <p:nvPr/>
          </p:nvSpPr>
          <p:spPr>
            <a:xfrm>
              <a:off x="4454466" y="463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5" name="Freeform 1878">
              <a:extLst>
                <a:ext uri="{FF2B5EF4-FFF2-40B4-BE49-F238E27FC236}">
                  <a16:creationId xmlns:a16="http://schemas.microsoft.com/office/drawing/2014/main" id="{B9AE4521-6356-AD51-3572-DE12503EED96}"/>
                </a:ext>
              </a:extLst>
            </p:cNvPr>
            <p:cNvSpPr/>
            <p:nvPr/>
          </p:nvSpPr>
          <p:spPr>
            <a:xfrm>
              <a:off x="5194241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6" name="Freeform 1879">
              <a:extLst>
                <a:ext uri="{FF2B5EF4-FFF2-40B4-BE49-F238E27FC236}">
                  <a16:creationId xmlns:a16="http://schemas.microsoft.com/office/drawing/2014/main" id="{54FF0A76-7AF2-F7A4-C64B-25596770DF0E}"/>
                </a:ext>
              </a:extLst>
            </p:cNvPr>
            <p:cNvSpPr/>
            <p:nvPr/>
          </p:nvSpPr>
          <p:spPr>
            <a:xfrm>
              <a:off x="5130741" y="440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7" name="Freeform 1880">
              <a:extLst>
                <a:ext uri="{FF2B5EF4-FFF2-40B4-BE49-F238E27FC236}">
                  <a16:creationId xmlns:a16="http://schemas.microsoft.com/office/drawing/2014/main" id="{D5AA2FEA-4B1D-BAC5-DCD8-AC4B30FFAE5A}"/>
                </a:ext>
              </a:extLst>
            </p:cNvPr>
            <p:cNvSpPr/>
            <p:nvPr/>
          </p:nvSpPr>
          <p:spPr>
            <a:xfrm>
              <a:off x="4648141" y="462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8" name="Freeform 1881">
              <a:extLst>
                <a:ext uri="{FF2B5EF4-FFF2-40B4-BE49-F238E27FC236}">
                  <a16:creationId xmlns:a16="http://schemas.microsoft.com/office/drawing/2014/main" id="{A71163C6-13EE-615C-4236-C0CACB90C52C}"/>
                </a:ext>
              </a:extLst>
            </p:cNvPr>
            <p:cNvSpPr/>
            <p:nvPr/>
          </p:nvSpPr>
          <p:spPr>
            <a:xfrm>
              <a:off x="5537141" y="364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9" name="Freeform 1882">
              <a:extLst>
                <a:ext uri="{FF2B5EF4-FFF2-40B4-BE49-F238E27FC236}">
                  <a16:creationId xmlns:a16="http://schemas.microsoft.com/office/drawing/2014/main" id="{9CA6C5FE-0FC3-6B9F-4943-1D14A9603AD2}"/>
                </a:ext>
              </a:extLst>
            </p:cNvPr>
            <p:cNvSpPr/>
            <p:nvPr/>
          </p:nvSpPr>
          <p:spPr>
            <a:xfrm>
              <a:off x="4625916" y="460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0" name="Freeform 1883">
              <a:extLst>
                <a:ext uri="{FF2B5EF4-FFF2-40B4-BE49-F238E27FC236}">
                  <a16:creationId xmlns:a16="http://schemas.microsoft.com/office/drawing/2014/main" id="{E9ADEBA3-D7F1-7E94-4C1C-B9DE8CC8AB7F}"/>
                </a:ext>
              </a:extLst>
            </p:cNvPr>
            <p:cNvSpPr/>
            <p:nvPr/>
          </p:nvSpPr>
          <p:spPr>
            <a:xfrm>
              <a:off x="4057591" y="459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1" name="Freeform 1884">
              <a:extLst>
                <a:ext uri="{FF2B5EF4-FFF2-40B4-BE49-F238E27FC236}">
                  <a16:creationId xmlns:a16="http://schemas.microsoft.com/office/drawing/2014/main" id="{E8A1F414-E620-9171-BF3B-8622F3104D08}"/>
                </a:ext>
              </a:extLst>
            </p:cNvPr>
            <p:cNvSpPr/>
            <p:nvPr/>
          </p:nvSpPr>
          <p:spPr>
            <a:xfrm>
              <a:off x="3286066" y="298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2" name="Freeform 1885">
              <a:extLst>
                <a:ext uri="{FF2B5EF4-FFF2-40B4-BE49-F238E27FC236}">
                  <a16:creationId xmlns:a16="http://schemas.microsoft.com/office/drawing/2014/main" id="{4F4D4F32-CD21-5D4E-F4C6-37969C5BB969}"/>
                </a:ext>
              </a:extLst>
            </p:cNvPr>
            <p:cNvSpPr/>
            <p:nvPr/>
          </p:nvSpPr>
          <p:spPr>
            <a:xfrm>
              <a:off x="3835341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3" name="Freeform 1886">
              <a:extLst>
                <a:ext uri="{FF2B5EF4-FFF2-40B4-BE49-F238E27FC236}">
                  <a16:creationId xmlns:a16="http://schemas.microsoft.com/office/drawing/2014/main" id="{C0293D90-1A0E-AC80-858B-E0B8523D7FCA}"/>
                </a:ext>
              </a:extLst>
            </p:cNvPr>
            <p:cNvSpPr/>
            <p:nvPr/>
          </p:nvSpPr>
          <p:spPr>
            <a:xfrm>
              <a:off x="5206941" y="429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4" name="Freeform 1887">
              <a:extLst>
                <a:ext uri="{FF2B5EF4-FFF2-40B4-BE49-F238E27FC236}">
                  <a16:creationId xmlns:a16="http://schemas.microsoft.com/office/drawing/2014/main" id="{CBD8EB48-E4BD-AB36-42F1-4400654148B5}"/>
                </a:ext>
              </a:extLst>
            </p:cNvPr>
            <p:cNvSpPr/>
            <p:nvPr/>
          </p:nvSpPr>
          <p:spPr>
            <a:xfrm>
              <a:off x="4362391" y="463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5" name="Freeform 1888">
              <a:extLst>
                <a:ext uri="{FF2B5EF4-FFF2-40B4-BE49-F238E27FC236}">
                  <a16:creationId xmlns:a16="http://schemas.microsoft.com/office/drawing/2014/main" id="{A1013B69-FD14-349F-E2A7-6FF21831D504}"/>
                </a:ext>
              </a:extLst>
            </p:cNvPr>
            <p:cNvSpPr/>
            <p:nvPr/>
          </p:nvSpPr>
          <p:spPr>
            <a:xfrm>
              <a:off x="5432366" y="293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6" name="Freeform 1889">
              <a:extLst>
                <a:ext uri="{FF2B5EF4-FFF2-40B4-BE49-F238E27FC236}">
                  <a16:creationId xmlns:a16="http://schemas.microsoft.com/office/drawing/2014/main" id="{38003FF7-B6D2-4DAF-55D1-A82D367C9406}"/>
                </a:ext>
              </a:extLst>
            </p:cNvPr>
            <p:cNvSpPr/>
            <p:nvPr/>
          </p:nvSpPr>
          <p:spPr>
            <a:xfrm>
              <a:off x="5419666" y="402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7" name="Freeform 1890">
              <a:extLst>
                <a:ext uri="{FF2B5EF4-FFF2-40B4-BE49-F238E27FC236}">
                  <a16:creationId xmlns:a16="http://schemas.microsoft.com/office/drawing/2014/main" id="{5EA95C4A-5FB0-693C-B587-3CBB3E9A0410}"/>
                </a:ext>
              </a:extLst>
            </p:cNvPr>
            <p:cNvSpPr/>
            <p:nvPr/>
          </p:nvSpPr>
          <p:spPr>
            <a:xfrm>
              <a:off x="3222566" y="317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8" name="Freeform 1891">
              <a:extLst>
                <a:ext uri="{FF2B5EF4-FFF2-40B4-BE49-F238E27FC236}">
                  <a16:creationId xmlns:a16="http://schemas.microsoft.com/office/drawing/2014/main" id="{9B2DAF34-7C70-BA51-E3DB-B542907651F7}"/>
                </a:ext>
              </a:extLst>
            </p:cNvPr>
            <p:cNvSpPr/>
            <p:nvPr/>
          </p:nvSpPr>
          <p:spPr>
            <a:xfrm>
              <a:off x="3387666" y="2801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9" name="Freeform 1892">
              <a:extLst>
                <a:ext uri="{FF2B5EF4-FFF2-40B4-BE49-F238E27FC236}">
                  <a16:creationId xmlns:a16="http://schemas.microsoft.com/office/drawing/2014/main" id="{764D7C71-85F8-A3D9-AA27-0F49F5127001}"/>
                </a:ext>
              </a:extLst>
            </p:cNvPr>
            <p:cNvSpPr/>
            <p:nvPr/>
          </p:nvSpPr>
          <p:spPr>
            <a:xfrm>
              <a:off x="5410141" y="2896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0" name="Freeform 1893">
              <a:extLst>
                <a:ext uri="{FF2B5EF4-FFF2-40B4-BE49-F238E27FC236}">
                  <a16:creationId xmlns:a16="http://schemas.microsoft.com/office/drawing/2014/main" id="{C64CE6DC-0720-62CB-4C3F-8C261D782DB1}"/>
                </a:ext>
              </a:extLst>
            </p:cNvPr>
            <p:cNvSpPr/>
            <p:nvPr/>
          </p:nvSpPr>
          <p:spPr>
            <a:xfrm>
              <a:off x="5241866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1" name="Freeform 1894">
              <a:extLst>
                <a:ext uri="{FF2B5EF4-FFF2-40B4-BE49-F238E27FC236}">
                  <a16:creationId xmlns:a16="http://schemas.microsoft.com/office/drawing/2014/main" id="{B9304760-7FDC-6ADC-D6F2-148DB32B1ED2}"/>
                </a:ext>
              </a:extLst>
            </p:cNvPr>
            <p:cNvSpPr/>
            <p:nvPr/>
          </p:nvSpPr>
          <p:spPr>
            <a:xfrm>
              <a:off x="5140266" y="4306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2" name="Freeform 1895">
              <a:extLst>
                <a:ext uri="{FF2B5EF4-FFF2-40B4-BE49-F238E27FC236}">
                  <a16:creationId xmlns:a16="http://schemas.microsoft.com/office/drawing/2014/main" id="{81BAA5C1-75F2-4FC8-3018-3052D275F2AE}"/>
                </a:ext>
              </a:extLst>
            </p:cNvPr>
            <p:cNvSpPr/>
            <p:nvPr/>
          </p:nvSpPr>
          <p:spPr>
            <a:xfrm>
              <a:off x="3400366" y="270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3" name="Freeform 1896">
              <a:extLst>
                <a:ext uri="{FF2B5EF4-FFF2-40B4-BE49-F238E27FC236}">
                  <a16:creationId xmlns:a16="http://schemas.microsoft.com/office/drawing/2014/main" id="{F10E0491-71CC-96C9-7806-9F88D15FD513}"/>
                </a:ext>
              </a:extLst>
            </p:cNvPr>
            <p:cNvSpPr/>
            <p:nvPr/>
          </p:nvSpPr>
          <p:spPr>
            <a:xfrm>
              <a:off x="3574991" y="4376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4" name="Freeform 1897">
              <a:extLst>
                <a:ext uri="{FF2B5EF4-FFF2-40B4-BE49-F238E27FC236}">
                  <a16:creationId xmlns:a16="http://schemas.microsoft.com/office/drawing/2014/main" id="{58C07C45-4785-A444-08E3-B952AC853EA5}"/>
                </a:ext>
              </a:extLst>
            </p:cNvPr>
            <p:cNvSpPr/>
            <p:nvPr/>
          </p:nvSpPr>
          <p:spPr>
            <a:xfrm>
              <a:off x="5502216" y="336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5" name="Freeform 1898">
              <a:extLst>
                <a:ext uri="{FF2B5EF4-FFF2-40B4-BE49-F238E27FC236}">
                  <a16:creationId xmlns:a16="http://schemas.microsoft.com/office/drawing/2014/main" id="{5000CB2F-F132-54ED-2FB4-6D2C0C2418BB}"/>
                </a:ext>
              </a:extLst>
            </p:cNvPr>
            <p:cNvSpPr/>
            <p:nvPr/>
          </p:nvSpPr>
          <p:spPr>
            <a:xfrm>
              <a:off x="3867091" y="235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6" name="Freeform 1899">
              <a:extLst>
                <a:ext uri="{FF2B5EF4-FFF2-40B4-BE49-F238E27FC236}">
                  <a16:creationId xmlns:a16="http://schemas.microsoft.com/office/drawing/2014/main" id="{D6C66241-DCA5-1A08-CE35-C4813AE2E0EE}"/>
                </a:ext>
              </a:extLst>
            </p:cNvPr>
            <p:cNvSpPr/>
            <p:nvPr/>
          </p:nvSpPr>
          <p:spPr>
            <a:xfrm>
              <a:off x="3987741" y="459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7" name="Freeform 1900">
              <a:extLst>
                <a:ext uri="{FF2B5EF4-FFF2-40B4-BE49-F238E27FC236}">
                  <a16:creationId xmlns:a16="http://schemas.microsoft.com/office/drawing/2014/main" id="{85AE01F8-85A4-B6DA-67E1-DE5F1CE56E2D}"/>
                </a:ext>
              </a:extLst>
            </p:cNvPr>
            <p:cNvSpPr/>
            <p:nvPr/>
          </p:nvSpPr>
          <p:spPr>
            <a:xfrm>
              <a:off x="5486341" y="319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8" name="Freeform 1901">
              <a:extLst>
                <a:ext uri="{FF2B5EF4-FFF2-40B4-BE49-F238E27FC236}">
                  <a16:creationId xmlns:a16="http://schemas.microsoft.com/office/drawing/2014/main" id="{86D0192C-D857-5B0F-C2DF-6FDB7317375A}"/>
                </a:ext>
              </a:extLst>
            </p:cNvPr>
            <p:cNvSpPr/>
            <p:nvPr/>
          </p:nvSpPr>
          <p:spPr>
            <a:xfrm>
              <a:off x="3140016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9" name="Freeform 1902">
              <a:extLst>
                <a:ext uri="{FF2B5EF4-FFF2-40B4-BE49-F238E27FC236}">
                  <a16:creationId xmlns:a16="http://schemas.microsoft.com/office/drawing/2014/main" id="{A7A63DEA-BDC1-CF71-FBC3-F48BBA711B27}"/>
                </a:ext>
              </a:extLst>
            </p:cNvPr>
            <p:cNvSpPr/>
            <p:nvPr/>
          </p:nvSpPr>
          <p:spPr>
            <a:xfrm>
              <a:off x="5495866" y="327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0" name="Freeform 1903">
              <a:extLst>
                <a:ext uri="{FF2B5EF4-FFF2-40B4-BE49-F238E27FC236}">
                  <a16:creationId xmlns:a16="http://schemas.microsoft.com/office/drawing/2014/main" id="{A8AD1836-8D41-4D2E-8C5A-3B1C754E091A}"/>
                </a:ext>
              </a:extLst>
            </p:cNvPr>
            <p:cNvSpPr/>
            <p:nvPr/>
          </p:nvSpPr>
          <p:spPr>
            <a:xfrm>
              <a:off x="4654491" y="458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1" name="Freeform 1904">
              <a:extLst>
                <a:ext uri="{FF2B5EF4-FFF2-40B4-BE49-F238E27FC236}">
                  <a16:creationId xmlns:a16="http://schemas.microsoft.com/office/drawing/2014/main" id="{9695F3C8-BC85-714E-6F5C-2D326E1706E4}"/>
                </a:ext>
              </a:extLst>
            </p:cNvPr>
            <p:cNvSpPr/>
            <p:nvPr/>
          </p:nvSpPr>
          <p:spPr>
            <a:xfrm>
              <a:off x="4114741" y="461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2" name="Freeform 1905">
              <a:extLst>
                <a:ext uri="{FF2B5EF4-FFF2-40B4-BE49-F238E27FC236}">
                  <a16:creationId xmlns:a16="http://schemas.microsoft.com/office/drawing/2014/main" id="{C258A32E-F739-0DE0-317C-313648D449F6}"/>
                </a:ext>
              </a:extLst>
            </p:cNvPr>
            <p:cNvSpPr/>
            <p:nvPr/>
          </p:nvSpPr>
          <p:spPr>
            <a:xfrm>
              <a:off x="3784541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3" name="Freeform 1906">
              <a:extLst>
                <a:ext uri="{FF2B5EF4-FFF2-40B4-BE49-F238E27FC236}">
                  <a16:creationId xmlns:a16="http://schemas.microsoft.com/office/drawing/2014/main" id="{F40CDBD4-83DC-CB1E-D732-92BDE7C8D554}"/>
                </a:ext>
              </a:extLst>
            </p:cNvPr>
            <p:cNvSpPr/>
            <p:nvPr/>
          </p:nvSpPr>
          <p:spPr>
            <a:xfrm>
              <a:off x="3133666" y="315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4" name="Freeform 1907">
              <a:extLst>
                <a:ext uri="{FF2B5EF4-FFF2-40B4-BE49-F238E27FC236}">
                  <a16:creationId xmlns:a16="http://schemas.microsoft.com/office/drawing/2014/main" id="{F7334DA4-1C65-98BE-26B3-DABA8A394C54}"/>
                </a:ext>
              </a:extLst>
            </p:cNvPr>
            <p:cNvSpPr/>
            <p:nvPr/>
          </p:nvSpPr>
          <p:spPr>
            <a:xfrm>
              <a:off x="4902141" y="445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5" name="Freeform 1908">
              <a:extLst>
                <a:ext uri="{FF2B5EF4-FFF2-40B4-BE49-F238E27FC236}">
                  <a16:creationId xmlns:a16="http://schemas.microsoft.com/office/drawing/2014/main" id="{291816FE-604F-99C8-B31F-4FBEFE88603D}"/>
                </a:ext>
              </a:extLst>
            </p:cNvPr>
            <p:cNvSpPr/>
            <p:nvPr/>
          </p:nvSpPr>
          <p:spPr>
            <a:xfrm>
              <a:off x="3705166" y="240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6" name="Freeform 1909">
              <a:extLst>
                <a:ext uri="{FF2B5EF4-FFF2-40B4-BE49-F238E27FC236}">
                  <a16:creationId xmlns:a16="http://schemas.microsoft.com/office/drawing/2014/main" id="{929F2DD9-AA77-9442-E8BF-48EDC7566A9D}"/>
                </a:ext>
              </a:extLst>
            </p:cNvPr>
            <p:cNvSpPr/>
            <p:nvPr/>
          </p:nvSpPr>
          <p:spPr>
            <a:xfrm>
              <a:off x="5422841" y="3185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7" name="Freeform 1910">
              <a:extLst>
                <a:ext uri="{FF2B5EF4-FFF2-40B4-BE49-F238E27FC236}">
                  <a16:creationId xmlns:a16="http://schemas.microsoft.com/office/drawing/2014/main" id="{45E70C6E-C966-2905-517F-D41022EDB3FF}"/>
                </a:ext>
              </a:extLst>
            </p:cNvPr>
            <p:cNvSpPr/>
            <p:nvPr/>
          </p:nvSpPr>
          <p:spPr>
            <a:xfrm>
              <a:off x="5435541" y="369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8" name="Freeform 1911">
              <a:extLst>
                <a:ext uri="{FF2B5EF4-FFF2-40B4-BE49-F238E27FC236}">
                  <a16:creationId xmlns:a16="http://schemas.microsoft.com/office/drawing/2014/main" id="{FA93FC91-6436-AD77-2D49-5A7C9EEF52DA}"/>
                </a:ext>
              </a:extLst>
            </p:cNvPr>
            <p:cNvSpPr/>
            <p:nvPr/>
          </p:nvSpPr>
          <p:spPr>
            <a:xfrm>
              <a:off x="3127316" y="374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9" name="Freeform 1912">
              <a:extLst>
                <a:ext uri="{FF2B5EF4-FFF2-40B4-BE49-F238E27FC236}">
                  <a16:creationId xmlns:a16="http://schemas.microsoft.com/office/drawing/2014/main" id="{DF5D3DE6-9498-686F-BA38-84C75D8038E7}"/>
                </a:ext>
              </a:extLst>
            </p:cNvPr>
            <p:cNvSpPr/>
            <p:nvPr/>
          </p:nvSpPr>
          <p:spPr>
            <a:xfrm>
              <a:off x="4435416" y="462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0" name="Freeform 1913">
              <a:extLst>
                <a:ext uri="{FF2B5EF4-FFF2-40B4-BE49-F238E27FC236}">
                  <a16:creationId xmlns:a16="http://schemas.microsoft.com/office/drawing/2014/main" id="{BA87ABDE-B3B3-6124-D090-78C394C0805E}"/>
                </a:ext>
              </a:extLst>
            </p:cNvPr>
            <p:cNvSpPr/>
            <p:nvPr/>
          </p:nvSpPr>
          <p:spPr>
            <a:xfrm>
              <a:off x="3921066" y="458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1" name="Freeform 1914">
              <a:extLst>
                <a:ext uri="{FF2B5EF4-FFF2-40B4-BE49-F238E27FC236}">
                  <a16:creationId xmlns:a16="http://schemas.microsoft.com/office/drawing/2014/main" id="{08DDAACA-F5A8-5EFB-48A6-3D59D21D09AC}"/>
                </a:ext>
              </a:extLst>
            </p:cNvPr>
            <p:cNvSpPr/>
            <p:nvPr/>
          </p:nvSpPr>
          <p:spPr>
            <a:xfrm>
              <a:off x="5454591" y="332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2" name="Freeform 1915">
              <a:extLst>
                <a:ext uri="{FF2B5EF4-FFF2-40B4-BE49-F238E27FC236}">
                  <a16:creationId xmlns:a16="http://schemas.microsoft.com/office/drawing/2014/main" id="{6250C4BE-CEE9-F767-6131-1AEBC0C3FABE}"/>
                </a:ext>
              </a:extLst>
            </p:cNvPr>
            <p:cNvSpPr/>
            <p:nvPr/>
          </p:nvSpPr>
          <p:spPr>
            <a:xfrm>
              <a:off x="4425891" y="228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3" name="Freeform 1916">
              <a:extLst>
                <a:ext uri="{FF2B5EF4-FFF2-40B4-BE49-F238E27FC236}">
                  <a16:creationId xmlns:a16="http://schemas.microsoft.com/office/drawing/2014/main" id="{B641D359-F08A-C366-8CE2-895E0B2C89CF}"/>
                </a:ext>
              </a:extLst>
            </p:cNvPr>
            <p:cNvSpPr/>
            <p:nvPr/>
          </p:nvSpPr>
          <p:spPr>
            <a:xfrm>
              <a:off x="5457766" y="335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4" name="Freeform 1917">
              <a:extLst>
                <a:ext uri="{FF2B5EF4-FFF2-40B4-BE49-F238E27FC236}">
                  <a16:creationId xmlns:a16="http://schemas.microsoft.com/office/drawing/2014/main" id="{3A1581AB-9E52-BB8B-9919-61CFD48525EF}"/>
                </a:ext>
              </a:extLst>
            </p:cNvPr>
            <p:cNvSpPr/>
            <p:nvPr/>
          </p:nvSpPr>
          <p:spPr>
            <a:xfrm>
              <a:off x="5406966" y="340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5" name="Freeform 1918">
              <a:extLst>
                <a:ext uri="{FF2B5EF4-FFF2-40B4-BE49-F238E27FC236}">
                  <a16:creationId xmlns:a16="http://schemas.microsoft.com/office/drawing/2014/main" id="{6EE1C5AF-9C9E-B8D5-EF0B-1B9C7F15DD79}"/>
                </a:ext>
              </a:extLst>
            </p:cNvPr>
            <p:cNvSpPr/>
            <p:nvPr/>
          </p:nvSpPr>
          <p:spPr>
            <a:xfrm>
              <a:off x="5337116" y="385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6" name="Freeform 1919">
              <a:extLst>
                <a:ext uri="{FF2B5EF4-FFF2-40B4-BE49-F238E27FC236}">
                  <a16:creationId xmlns:a16="http://schemas.microsoft.com/office/drawing/2014/main" id="{DC71A35E-467D-E480-CCD1-8C6CDDEE40BE}"/>
                </a:ext>
              </a:extLst>
            </p:cNvPr>
            <p:cNvSpPr/>
            <p:nvPr/>
          </p:nvSpPr>
          <p:spPr>
            <a:xfrm>
              <a:off x="4546541" y="458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7" name="Freeform 1920">
              <a:extLst>
                <a:ext uri="{FF2B5EF4-FFF2-40B4-BE49-F238E27FC236}">
                  <a16:creationId xmlns:a16="http://schemas.microsoft.com/office/drawing/2014/main" id="{8606F5AF-2762-55D9-726F-A2E28A4C3DFF}"/>
                </a:ext>
              </a:extLst>
            </p:cNvPr>
            <p:cNvSpPr/>
            <p:nvPr/>
          </p:nvSpPr>
          <p:spPr>
            <a:xfrm>
              <a:off x="5365691" y="316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8" name="Freeform 1921">
              <a:extLst>
                <a:ext uri="{FF2B5EF4-FFF2-40B4-BE49-F238E27FC236}">
                  <a16:creationId xmlns:a16="http://schemas.microsoft.com/office/drawing/2014/main" id="{4D7A1529-A84C-7E75-1B41-44E187DABC69}"/>
                </a:ext>
              </a:extLst>
            </p:cNvPr>
            <p:cNvSpPr/>
            <p:nvPr/>
          </p:nvSpPr>
          <p:spPr>
            <a:xfrm>
              <a:off x="3213041" y="406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9" name="Freeform 1922">
              <a:extLst>
                <a:ext uri="{FF2B5EF4-FFF2-40B4-BE49-F238E27FC236}">
                  <a16:creationId xmlns:a16="http://schemas.microsoft.com/office/drawing/2014/main" id="{E0E8930F-588B-B7E9-62CB-3EB3554632CE}"/>
                </a:ext>
              </a:extLst>
            </p:cNvPr>
            <p:cNvSpPr/>
            <p:nvPr/>
          </p:nvSpPr>
          <p:spPr>
            <a:xfrm>
              <a:off x="4546541" y="458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0" name="Freeform 1923">
              <a:extLst>
                <a:ext uri="{FF2B5EF4-FFF2-40B4-BE49-F238E27FC236}">
                  <a16:creationId xmlns:a16="http://schemas.microsoft.com/office/drawing/2014/main" id="{B6CB3640-EA49-4121-3E96-44E3A7BE9D3A}"/>
                </a:ext>
              </a:extLst>
            </p:cNvPr>
            <p:cNvSpPr/>
            <p:nvPr/>
          </p:nvSpPr>
          <p:spPr>
            <a:xfrm>
              <a:off x="3651191" y="241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1" name="Freeform 1924">
              <a:extLst>
                <a:ext uri="{FF2B5EF4-FFF2-40B4-BE49-F238E27FC236}">
                  <a16:creationId xmlns:a16="http://schemas.microsoft.com/office/drawing/2014/main" id="{DEBA8FF9-45D6-2884-AD6E-24D0FA620DB1}"/>
                </a:ext>
              </a:extLst>
            </p:cNvPr>
            <p:cNvSpPr/>
            <p:nvPr/>
          </p:nvSpPr>
          <p:spPr>
            <a:xfrm>
              <a:off x="4073466" y="463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2" name="Freeform 1925">
              <a:extLst>
                <a:ext uri="{FF2B5EF4-FFF2-40B4-BE49-F238E27FC236}">
                  <a16:creationId xmlns:a16="http://schemas.microsoft.com/office/drawing/2014/main" id="{59FFE203-9E1E-69DE-79C1-EF208A205954}"/>
                </a:ext>
              </a:extLst>
            </p:cNvPr>
            <p:cNvSpPr/>
            <p:nvPr/>
          </p:nvSpPr>
          <p:spPr>
            <a:xfrm>
              <a:off x="4749741" y="433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3" name="Freeform 1926">
              <a:extLst>
                <a:ext uri="{FF2B5EF4-FFF2-40B4-BE49-F238E27FC236}">
                  <a16:creationId xmlns:a16="http://schemas.microsoft.com/office/drawing/2014/main" id="{0660BBA3-4E05-FEBD-A8EC-4C0C645CDF34}"/>
                </a:ext>
              </a:extLst>
            </p:cNvPr>
            <p:cNvSpPr/>
            <p:nvPr/>
          </p:nvSpPr>
          <p:spPr>
            <a:xfrm>
              <a:off x="4175066" y="222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4" name="Freeform 1927">
              <a:extLst>
                <a:ext uri="{FF2B5EF4-FFF2-40B4-BE49-F238E27FC236}">
                  <a16:creationId xmlns:a16="http://schemas.microsoft.com/office/drawing/2014/main" id="{0C59FD51-1247-3F8A-0019-38D5952436CA}"/>
                </a:ext>
              </a:extLst>
            </p:cNvPr>
            <p:cNvSpPr/>
            <p:nvPr/>
          </p:nvSpPr>
          <p:spPr>
            <a:xfrm>
              <a:off x="4270316" y="455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5" name="Freeform 1928">
              <a:extLst>
                <a:ext uri="{FF2B5EF4-FFF2-40B4-BE49-F238E27FC236}">
                  <a16:creationId xmlns:a16="http://schemas.microsoft.com/office/drawing/2014/main" id="{CB96B4D5-1547-51BA-2571-52DD7DB8260C}"/>
                </a:ext>
              </a:extLst>
            </p:cNvPr>
            <p:cNvSpPr/>
            <p:nvPr/>
          </p:nvSpPr>
          <p:spPr>
            <a:xfrm>
              <a:off x="5156141" y="305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6" name="Freeform 1929">
              <a:extLst>
                <a:ext uri="{FF2B5EF4-FFF2-40B4-BE49-F238E27FC236}">
                  <a16:creationId xmlns:a16="http://schemas.microsoft.com/office/drawing/2014/main" id="{6296ED73-7D35-11B1-AAE9-46FCD4606577}"/>
                </a:ext>
              </a:extLst>
            </p:cNvPr>
            <p:cNvSpPr/>
            <p:nvPr/>
          </p:nvSpPr>
          <p:spPr>
            <a:xfrm>
              <a:off x="3016191" y="279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7" name="Freeform 1930">
              <a:extLst>
                <a:ext uri="{FF2B5EF4-FFF2-40B4-BE49-F238E27FC236}">
                  <a16:creationId xmlns:a16="http://schemas.microsoft.com/office/drawing/2014/main" id="{B7AE659A-D88D-8065-10ED-1502CEA14B50}"/>
                </a:ext>
              </a:extLst>
            </p:cNvPr>
            <p:cNvSpPr/>
            <p:nvPr/>
          </p:nvSpPr>
          <p:spPr>
            <a:xfrm>
              <a:off x="3120966" y="264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8" name="Freeform 1931">
              <a:extLst>
                <a:ext uri="{FF2B5EF4-FFF2-40B4-BE49-F238E27FC236}">
                  <a16:creationId xmlns:a16="http://schemas.microsoft.com/office/drawing/2014/main" id="{696EC106-7AE7-D736-80D3-AC45EF30B6AD}"/>
                </a:ext>
              </a:extLst>
            </p:cNvPr>
            <p:cNvSpPr/>
            <p:nvPr/>
          </p:nvSpPr>
          <p:spPr>
            <a:xfrm>
              <a:off x="2841566" y="342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9" name="Freeform 1932">
              <a:extLst>
                <a:ext uri="{FF2B5EF4-FFF2-40B4-BE49-F238E27FC236}">
                  <a16:creationId xmlns:a16="http://schemas.microsoft.com/office/drawing/2014/main" id="{5996A71F-6EF3-57BC-E6D6-6FF2E7459C55}"/>
                </a:ext>
              </a:extLst>
            </p:cNvPr>
            <p:cNvSpPr/>
            <p:nvPr/>
          </p:nvSpPr>
          <p:spPr>
            <a:xfrm>
              <a:off x="4136966" y="458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0" name="Freeform 1933">
              <a:extLst>
                <a:ext uri="{FF2B5EF4-FFF2-40B4-BE49-F238E27FC236}">
                  <a16:creationId xmlns:a16="http://schemas.microsoft.com/office/drawing/2014/main" id="{33BCE020-6C3F-41B6-F07E-06B8CC3FFE5F}"/>
                </a:ext>
              </a:extLst>
            </p:cNvPr>
            <p:cNvSpPr/>
            <p:nvPr/>
          </p:nvSpPr>
          <p:spPr>
            <a:xfrm>
              <a:off x="5079941" y="2858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1" name="Freeform 1934">
              <a:extLst>
                <a:ext uri="{FF2B5EF4-FFF2-40B4-BE49-F238E27FC236}">
                  <a16:creationId xmlns:a16="http://schemas.microsoft.com/office/drawing/2014/main" id="{E2BB5B43-F8C9-E8C2-A2C1-119658CE0AEC}"/>
                </a:ext>
              </a:extLst>
            </p:cNvPr>
            <p:cNvSpPr/>
            <p:nvPr/>
          </p:nvSpPr>
          <p:spPr>
            <a:xfrm>
              <a:off x="5178366" y="315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2" name="Freeform 1935">
              <a:extLst>
                <a:ext uri="{FF2B5EF4-FFF2-40B4-BE49-F238E27FC236}">
                  <a16:creationId xmlns:a16="http://schemas.microsoft.com/office/drawing/2014/main" id="{E89C5758-2DB4-4D4F-495F-D79997DE8436}"/>
                </a:ext>
              </a:extLst>
            </p:cNvPr>
            <p:cNvSpPr/>
            <p:nvPr/>
          </p:nvSpPr>
          <p:spPr>
            <a:xfrm>
              <a:off x="2886016" y="309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3" name="Freeform 1936">
              <a:extLst>
                <a:ext uri="{FF2B5EF4-FFF2-40B4-BE49-F238E27FC236}">
                  <a16:creationId xmlns:a16="http://schemas.microsoft.com/office/drawing/2014/main" id="{22DE44C8-4897-F914-0D8E-D3B121FE1246}"/>
                </a:ext>
              </a:extLst>
            </p:cNvPr>
            <p:cNvSpPr/>
            <p:nvPr/>
          </p:nvSpPr>
          <p:spPr>
            <a:xfrm>
              <a:off x="4771966" y="432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4" name="Freeform 1937">
              <a:extLst>
                <a:ext uri="{FF2B5EF4-FFF2-40B4-BE49-F238E27FC236}">
                  <a16:creationId xmlns:a16="http://schemas.microsoft.com/office/drawing/2014/main" id="{785A2D66-86EE-E9E2-9153-C01822425A09}"/>
                </a:ext>
              </a:extLst>
            </p:cNvPr>
            <p:cNvSpPr/>
            <p:nvPr/>
          </p:nvSpPr>
          <p:spPr>
            <a:xfrm>
              <a:off x="4641791" y="242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5" name="Freeform 1938">
              <a:extLst>
                <a:ext uri="{FF2B5EF4-FFF2-40B4-BE49-F238E27FC236}">
                  <a16:creationId xmlns:a16="http://schemas.microsoft.com/office/drawing/2014/main" id="{E819F5D4-6AC6-F82E-87FD-1B7558B026F2}"/>
                </a:ext>
              </a:extLst>
            </p:cNvPr>
            <p:cNvSpPr/>
            <p:nvPr/>
          </p:nvSpPr>
          <p:spPr>
            <a:xfrm>
              <a:off x="2806641" y="357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6" name="Freeform 1939">
              <a:extLst>
                <a:ext uri="{FF2B5EF4-FFF2-40B4-BE49-F238E27FC236}">
                  <a16:creationId xmlns:a16="http://schemas.microsoft.com/office/drawing/2014/main" id="{82070EF8-8198-13E7-96E2-C49E4DE4FF42}"/>
                </a:ext>
              </a:extLst>
            </p:cNvPr>
            <p:cNvSpPr/>
            <p:nvPr/>
          </p:nvSpPr>
          <p:spPr>
            <a:xfrm>
              <a:off x="5086291" y="297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7" name="Freeform 1940">
              <a:extLst>
                <a:ext uri="{FF2B5EF4-FFF2-40B4-BE49-F238E27FC236}">
                  <a16:creationId xmlns:a16="http://schemas.microsoft.com/office/drawing/2014/main" id="{68533816-6A88-8593-00F1-4B448D7EB0C9}"/>
                </a:ext>
              </a:extLst>
            </p:cNvPr>
            <p:cNvSpPr/>
            <p:nvPr/>
          </p:nvSpPr>
          <p:spPr>
            <a:xfrm>
              <a:off x="3206691" y="429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8" name="Freeform 1941">
              <a:extLst>
                <a:ext uri="{FF2B5EF4-FFF2-40B4-BE49-F238E27FC236}">
                  <a16:creationId xmlns:a16="http://schemas.microsoft.com/office/drawing/2014/main" id="{A11994C4-2892-DC9B-5F72-FB8CED0FBD00}"/>
                </a:ext>
              </a:extLst>
            </p:cNvPr>
            <p:cNvSpPr/>
            <p:nvPr/>
          </p:nvSpPr>
          <p:spPr>
            <a:xfrm>
              <a:off x="2812991" y="365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9" name="Freeform 1942">
              <a:extLst>
                <a:ext uri="{FF2B5EF4-FFF2-40B4-BE49-F238E27FC236}">
                  <a16:creationId xmlns:a16="http://schemas.microsoft.com/office/drawing/2014/main" id="{31B8F3E5-13BE-A44F-A4D9-D003609D006E}"/>
                </a:ext>
              </a:extLst>
            </p:cNvPr>
            <p:cNvSpPr/>
            <p:nvPr/>
          </p:nvSpPr>
          <p:spPr>
            <a:xfrm>
              <a:off x="5105341" y="377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0" name="Freeform 1943">
              <a:extLst>
                <a:ext uri="{FF2B5EF4-FFF2-40B4-BE49-F238E27FC236}">
                  <a16:creationId xmlns:a16="http://schemas.microsoft.com/office/drawing/2014/main" id="{D7158B2C-8779-5034-67FF-ADEB5AFF0CF9}"/>
                </a:ext>
              </a:extLst>
            </p:cNvPr>
            <p:cNvSpPr/>
            <p:nvPr/>
          </p:nvSpPr>
          <p:spPr>
            <a:xfrm>
              <a:off x="5070416" y="386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1" name="Freeform 1944">
              <a:extLst>
                <a:ext uri="{FF2B5EF4-FFF2-40B4-BE49-F238E27FC236}">
                  <a16:creationId xmlns:a16="http://schemas.microsoft.com/office/drawing/2014/main" id="{C6799ED5-039D-1889-C931-CAF37B1FE59D}"/>
                </a:ext>
              </a:extLst>
            </p:cNvPr>
            <p:cNvSpPr/>
            <p:nvPr/>
          </p:nvSpPr>
          <p:spPr>
            <a:xfrm>
              <a:off x="4832291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2" name="Freeform 1945">
              <a:extLst>
                <a:ext uri="{FF2B5EF4-FFF2-40B4-BE49-F238E27FC236}">
                  <a16:creationId xmlns:a16="http://schemas.microsoft.com/office/drawing/2014/main" id="{50EEEE04-CC49-002A-B90F-A024993A10A5}"/>
                </a:ext>
              </a:extLst>
            </p:cNvPr>
            <p:cNvSpPr/>
            <p:nvPr/>
          </p:nvSpPr>
          <p:spPr>
            <a:xfrm>
              <a:off x="2797116" y="325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3" name="Freeform 1946">
              <a:extLst>
                <a:ext uri="{FF2B5EF4-FFF2-40B4-BE49-F238E27FC236}">
                  <a16:creationId xmlns:a16="http://schemas.microsoft.com/office/drawing/2014/main" id="{11020397-3763-0C5C-10B0-B637443BBF09}"/>
                </a:ext>
              </a:extLst>
            </p:cNvPr>
            <p:cNvSpPr/>
            <p:nvPr/>
          </p:nvSpPr>
          <p:spPr>
            <a:xfrm>
              <a:off x="3200341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4" name="Freeform 1947">
              <a:extLst>
                <a:ext uri="{FF2B5EF4-FFF2-40B4-BE49-F238E27FC236}">
                  <a16:creationId xmlns:a16="http://schemas.microsoft.com/office/drawing/2014/main" id="{61DC6D49-89F4-F7E2-191E-45DE5CD63ABD}"/>
                </a:ext>
              </a:extLst>
            </p:cNvPr>
            <p:cNvSpPr/>
            <p:nvPr/>
          </p:nvSpPr>
          <p:spPr>
            <a:xfrm>
              <a:off x="5010091" y="2826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5" name="Freeform 1948">
              <a:extLst>
                <a:ext uri="{FF2B5EF4-FFF2-40B4-BE49-F238E27FC236}">
                  <a16:creationId xmlns:a16="http://schemas.microsoft.com/office/drawing/2014/main" id="{3AF870EA-D2DD-EB2D-BE48-9A2479C0CD76}"/>
                </a:ext>
              </a:extLst>
            </p:cNvPr>
            <p:cNvSpPr/>
            <p:nvPr/>
          </p:nvSpPr>
          <p:spPr>
            <a:xfrm>
              <a:off x="3019366" y="411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6" name="Freeform 1949">
              <a:extLst>
                <a:ext uri="{FF2B5EF4-FFF2-40B4-BE49-F238E27FC236}">
                  <a16:creationId xmlns:a16="http://schemas.microsoft.com/office/drawing/2014/main" id="{217D0372-93D8-109B-AABF-6F161C354DD0}"/>
                </a:ext>
              </a:extLst>
            </p:cNvPr>
            <p:cNvSpPr/>
            <p:nvPr/>
          </p:nvSpPr>
          <p:spPr>
            <a:xfrm>
              <a:off x="4241741" y="225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7" name="Freeform 1950">
              <a:extLst>
                <a:ext uri="{FF2B5EF4-FFF2-40B4-BE49-F238E27FC236}">
                  <a16:creationId xmlns:a16="http://schemas.microsoft.com/office/drawing/2014/main" id="{8CAE249F-5DD6-506D-DB39-21615156EF7E}"/>
                </a:ext>
              </a:extLst>
            </p:cNvPr>
            <p:cNvSpPr/>
            <p:nvPr/>
          </p:nvSpPr>
          <p:spPr>
            <a:xfrm>
              <a:off x="4533841" y="442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8" name="Freeform 1951">
              <a:extLst>
                <a:ext uri="{FF2B5EF4-FFF2-40B4-BE49-F238E27FC236}">
                  <a16:creationId xmlns:a16="http://schemas.microsoft.com/office/drawing/2014/main" id="{04F3E467-64A7-A1BA-D696-3320AE730276}"/>
                </a:ext>
              </a:extLst>
            </p:cNvPr>
            <p:cNvSpPr/>
            <p:nvPr/>
          </p:nvSpPr>
          <p:spPr>
            <a:xfrm>
              <a:off x="4260791" y="454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9" name="Freeform 1952">
              <a:extLst>
                <a:ext uri="{FF2B5EF4-FFF2-40B4-BE49-F238E27FC236}">
                  <a16:creationId xmlns:a16="http://schemas.microsoft.com/office/drawing/2014/main" id="{22710325-71DD-67CC-1742-FA117BA3C152}"/>
                </a:ext>
              </a:extLst>
            </p:cNvPr>
            <p:cNvSpPr/>
            <p:nvPr/>
          </p:nvSpPr>
          <p:spPr>
            <a:xfrm>
              <a:off x="3908366" y="458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0" name="Freeform 1953">
              <a:extLst>
                <a:ext uri="{FF2B5EF4-FFF2-40B4-BE49-F238E27FC236}">
                  <a16:creationId xmlns:a16="http://schemas.microsoft.com/office/drawing/2014/main" id="{93E192B4-6920-5361-69E0-4FB1D7069089}"/>
                </a:ext>
              </a:extLst>
            </p:cNvPr>
            <p:cNvSpPr/>
            <p:nvPr/>
          </p:nvSpPr>
          <p:spPr>
            <a:xfrm>
              <a:off x="5006916" y="391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1" name="Freeform 1954">
              <a:extLst>
                <a:ext uri="{FF2B5EF4-FFF2-40B4-BE49-F238E27FC236}">
                  <a16:creationId xmlns:a16="http://schemas.microsoft.com/office/drawing/2014/main" id="{23B56B0B-CB63-ABB8-E7C0-1773FA54A299}"/>
                </a:ext>
              </a:extLst>
            </p:cNvPr>
            <p:cNvSpPr/>
            <p:nvPr/>
          </p:nvSpPr>
          <p:spPr>
            <a:xfrm>
              <a:off x="2987616" y="268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2" name="Freeform 1955">
              <a:extLst>
                <a:ext uri="{FF2B5EF4-FFF2-40B4-BE49-F238E27FC236}">
                  <a16:creationId xmlns:a16="http://schemas.microsoft.com/office/drawing/2014/main" id="{8F4CB79F-15A3-7ED0-86D1-FB030B38657B}"/>
                </a:ext>
              </a:extLst>
            </p:cNvPr>
            <p:cNvSpPr/>
            <p:nvPr/>
          </p:nvSpPr>
          <p:spPr>
            <a:xfrm>
              <a:off x="4552891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3" name="Freeform 1956">
              <a:extLst>
                <a:ext uri="{FF2B5EF4-FFF2-40B4-BE49-F238E27FC236}">
                  <a16:creationId xmlns:a16="http://schemas.microsoft.com/office/drawing/2014/main" id="{F7140279-2252-C54A-C358-A9DB6EAD7C28}"/>
                </a:ext>
              </a:extLst>
            </p:cNvPr>
            <p:cNvSpPr/>
            <p:nvPr/>
          </p:nvSpPr>
          <p:spPr>
            <a:xfrm>
              <a:off x="4959291" y="3976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4" name="Freeform 1957">
              <a:extLst>
                <a:ext uri="{FF2B5EF4-FFF2-40B4-BE49-F238E27FC236}">
                  <a16:creationId xmlns:a16="http://schemas.microsoft.com/office/drawing/2014/main" id="{B3AB780F-CAC5-E57E-758B-38C25E2E0ABE}"/>
                </a:ext>
              </a:extLst>
            </p:cNvPr>
            <p:cNvSpPr/>
            <p:nvPr/>
          </p:nvSpPr>
          <p:spPr>
            <a:xfrm>
              <a:off x="2930466" y="275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5" name="Freeform 1958">
              <a:extLst>
                <a:ext uri="{FF2B5EF4-FFF2-40B4-BE49-F238E27FC236}">
                  <a16:creationId xmlns:a16="http://schemas.microsoft.com/office/drawing/2014/main" id="{7A007238-DA48-2B86-AEF4-7C799335DED6}"/>
                </a:ext>
              </a:extLst>
            </p:cNvPr>
            <p:cNvSpPr/>
            <p:nvPr/>
          </p:nvSpPr>
          <p:spPr>
            <a:xfrm>
              <a:off x="4810066" y="420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6" name="Freeform 1959">
              <a:extLst>
                <a:ext uri="{FF2B5EF4-FFF2-40B4-BE49-F238E27FC236}">
                  <a16:creationId xmlns:a16="http://schemas.microsoft.com/office/drawing/2014/main" id="{9E219C70-050F-564B-2E2D-6568D987F5BC}"/>
                </a:ext>
              </a:extLst>
            </p:cNvPr>
            <p:cNvSpPr/>
            <p:nvPr/>
          </p:nvSpPr>
          <p:spPr>
            <a:xfrm>
              <a:off x="3949641" y="222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7" name="Freeform 1960">
              <a:extLst>
                <a:ext uri="{FF2B5EF4-FFF2-40B4-BE49-F238E27FC236}">
                  <a16:creationId xmlns:a16="http://schemas.microsoft.com/office/drawing/2014/main" id="{3FD15D9E-DE77-C00C-2106-D733C57DE975}"/>
                </a:ext>
              </a:extLst>
            </p:cNvPr>
            <p:cNvSpPr/>
            <p:nvPr/>
          </p:nvSpPr>
          <p:spPr>
            <a:xfrm>
              <a:off x="4752916" y="425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8" name="Freeform 1961">
              <a:extLst>
                <a:ext uri="{FF2B5EF4-FFF2-40B4-BE49-F238E27FC236}">
                  <a16:creationId xmlns:a16="http://schemas.microsoft.com/office/drawing/2014/main" id="{44B02B47-889F-0464-A23F-6A7FFDEDE4FB}"/>
                </a:ext>
              </a:extLst>
            </p:cNvPr>
            <p:cNvSpPr/>
            <p:nvPr/>
          </p:nvSpPr>
          <p:spPr>
            <a:xfrm>
              <a:off x="3603566" y="455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9" name="Freeform 1962">
              <a:extLst>
                <a:ext uri="{FF2B5EF4-FFF2-40B4-BE49-F238E27FC236}">
                  <a16:creationId xmlns:a16="http://schemas.microsoft.com/office/drawing/2014/main" id="{C4278C81-BFE8-2D38-622B-9E7D60912366}"/>
                </a:ext>
              </a:extLst>
            </p:cNvPr>
            <p:cNvSpPr/>
            <p:nvPr/>
          </p:nvSpPr>
          <p:spPr>
            <a:xfrm>
              <a:off x="4816416" y="414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0" name="Freeform 1963">
              <a:extLst>
                <a:ext uri="{FF2B5EF4-FFF2-40B4-BE49-F238E27FC236}">
                  <a16:creationId xmlns:a16="http://schemas.microsoft.com/office/drawing/2014/main" id="{01037AFB-11F1-7256-3AC7-19F0912E565C}"/>
                </a:ext>
              </a:extLst>
            </p:cNvPr>
            <p:cNvSpPr/>
            <p:nvPr/>
          </p:nvSpPr>
          <p:spPr>
            <a:xfrm>
              <a:off x="3070166" y="252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1" name="Freeform 1964">
              <a:extLst>
                <a:ext uri="{FF2B5EF4-FFF2-40B4-BE49-F238E27FC236}">
                  <a16:creationId xmlns:a16="http://schemas.microsoft.com/office/drawing/2014/main" id="{7BCA2CF7-6CE8-B2B0-7A1B-6280F0949F28}"/>
                </a:ext>
              </a:extLst>
            </p:cNvPr>
            <p:cNvSpPr/>
            <p:nvPr/>
          </p:nvSpPr>
          <p:spPr>
            <a:xfrm>
              <a:off x="4765616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2" name="Freeform 1965">
              <a:extLst>
                <a:ext uri="{FF2B5EF4-FFF2-40B4-BE49-F238E27FC236}">
                  <a16:creationId xmlns:a16="http://schemas.microsoft.com/office/drawing/2014/main" id="{27225F49-8455-D45B-4EF0-1A69F261D64D}"/>
                </a:ext>
              </a:extLst>
            </p:cNvPr>
            <p:cNvSpPr/>
            <p:nvPr/>
          </p:nvSpPr>
          <p:spPr>
            <a:xfrm>
              <a:off x="3009841" y="420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3" name="Freeform 1966">
              <a:extLst>
                <a:ext uri="{FF2B5EF4-FFF2-40B4-BE49-F238E27FC236}">
                  <a16:creationId xmlns:a16="http://schemas.microsoft.com/office/drawing/2014/main" id="{CDAE0B67-2D38-56D2-DB10-B752C8C0BB04}"/>
                </a:ext>
              </a:extLst>
            </p:cNvPr>
            <p:cNvSpPr/>
            <p:nvPr/>
          </p:nvSpPr>
          <p:spPr>
            <a:xfrm>
              <a:off x="4432241" y="236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4" name="Freeform 1967">
              <a:extLst>
                <a:ext uri="{FF2B5EF4-FFF2-40B4-BE49-F238E27FC236}">
                  <a16:creationId xmlns:a16="http://schemas.microsoft.com/office/drawing/2014/main" id="{14240607-B01F-220D-CA93-DABBEAA8410A}"/>
                </a:ext>
              </a:extLst>
            </p:cNvPr>
            <p:cNvSpPr/>
            <p:nvPr/>
          </p:nvSpPr>
          <p:spPr>
            <a:xfrm>
              <a:off x="2812991" y="287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5" name="Freeform 1968">
              <a:extLst>
                <a:ext uri="{FF2B5EF4-FFF2-40B4-BE49-F238E27FC236}">
                  <a16:creationId xmlns:a16="http://schemas.microsoft.com/office/drawing/2014/main" id="{1CB77954-F8E6-78A0-5AC3-F94A5F493B0E}"/>
                </a:ext>
              </a:extLst>
            </p:cNvPr>
            <p:cNvSpPr/>
            <p:nvPr/>
          </p:nvSpPr>
          <p:spPr>
            <a:xfrm>
              <a:off x="3698816" y="457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6" name="Freeform 1969">
              <a:extLst>
                <a:ext uri="{FF2B5EF4-FFF2-40B4-BE49-F238E27FC236}">
                  <a16:creationId xmlns:a16="http://schemas.microsoft.com/office/drawing/2014/main" id="{4151E89F-5749-4F8B-CE69-14B3B4CE34A3}"/>
                </a:ext>
              </a:extLst>
            </p:cNvPr>
            <p:cNvSpPr/>
            <p:nvPr/>
          </p:nvSpPr>
          <p:spPr>
            <a:xfrm>
              <a:off x="5060891" y="336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7" name="Freeform 1970">
              <a:extLst>
                <a:ext uri="{FF2B5EF4-FFF2-40B4-BE49-F238E27FC236}">
                  <a16:creationId xmlns:a16="http://schemas.microsoft.com/office/drawing/2014/main" id="{C257B65A-FEF7-0FFD-73DF-283BAB8D0C1F}"/>
                </a:ext>
              </a:extLst>
            </p:cNvPr>
            <p:cNvSpPr/>
            <p:nvPr/>
          </p:nvSpPr>
          <p:spPr>
            <a:xfrm>
              <a:off x="4400491" y="447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8" name="Freeform 1971">
              <a:extLst>
                <a:ext uri="{FF2B5EF4-FFF2-40B4-BE49-F238E27FC236}">
                  <a16:creationId xmlns:a16="http://schemas.microsoft.com/office/drawing/2014/main" id="{F8A31F64-74DC-DF6A-77CC-FB8D6388A256}"/>
                </a:ext>
              </a:extLst>
            </p:cNvPr>
            <p:cNvSpPr/>
            <p:nvPr/>
          </p:nvSpPr>
          <p:spPr>
            <a:xfrm>
              <a:off x="3301941" y="237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9" name="Freeform 1972">
              <a:extLst>
                <a:ext uri="{FF2B5EF4-FFF2-40B4-BE49-F238E27FC236}">
                  <a16:creationId xmlns:a16="http://schemas.microsoft.com/office/drawing/2014/main" id="{2109EB4D-4AA0-C789-8FFA-7E195083C852}"/>
                </a:ext>
              </a:extLst>
            </p:cNvPr>
            <p:cNvSpPr/>
            <p:nvPr/>
          </p:nvSpPr>
          <p:spPr>
            <a:xfrm>
              <a:off x="4959291" y="387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0" name="Freeform 1973">
              <a:extLst>
                <a:ext uri="{FF2B5EF4-FFF2-40B4-BE49-F238E27FC236}">
                  <a16:creationId xmlns:a16="http://schemas.microsoft.com/office/drawing/2014/main" id="{0CEAEC0B-2634-2386-DD2B-46FE4ACCB25B}"/>
                </a:ext>
              </a:extLst>
            </p:cNvPr>
            <p:cNvSpPr/>
            <p:nvPr/>
          </p:nvSpPr>
          <p:spPr>
            <a:xfrm>
              <a:off x="4276666" y="230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1" name="Freeform 1974">
              <a:extLst>
                <a:ext uri="{FF2B5EF4-FFF2-40B4-BE49-F238E27FC236}">
                  <a16:creationId xmlns:a16="http://schemas.microsoft.com/office/drawing/2014/main" id="{5C5234B8-4CB1-CBBE-9FF3-BB8A95095D1D}"/>
                </a:ext>
              </a:extLst>
            </p:cNvPr>
            <p:cNvSpPr/>
            <p:nvPr/>
          </p:nvSpPr>
          <p:spPr>
            <a:xfrm>
              <a:off x="3095566" y="433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2" name="Freeform 1975">
              <a:extLst>
                <a:ext uri="{FF2B5EF4-FFF2-40B4-BE49-F238E27FC236}">
                  <a16:creationId xmlns:a16="http://schemas.microsoft.com/office/drawing/2014/main" id="{7E6A1D2C-9DA9-3E08-B355-06C0AA3475F9}"/>
                </a:ext>
              </a:extLst>
            </p:cNvPr>
            <p:cNvSpPr/>
            <p:nvPr/>
          </p:nvSpPr>
          <p:spPr>
            <a:xfrm>
              <a:off x="2651066" y="350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3" name="Freeform 1976">
              <a:extLst>
                <a:ext uri="{FF2B5EF4-FFF2-40B4-BE49-F238E27FC236}">
                  <a16:creationId xmlns:a16="http://schemas.microsoft.com/office/drawing/2014/main" id="{D0DDC96A-C5D5-1E77-0482-FB11E0C57279}"/>
                </a:ext>
              </a:extLst>
            </p:cNvPr>
            <p:cNvSpPr/>
            <p:nvPr/>
          </p:nvSpPr>
          <p:spPr>
            <a:xfrm>
              <a:off x="4089341" y="224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4" name="Freeform 1977">
              <a:extLst>
                <a:ext uri="{FF2B5EF4-FFF2-40B4-BE49-F238E27FC236}">
                  <a16:creationId xmlns:a16="http://schemas.microsoft.com/office/drawing/2014/main" id="{4561281E-06F8-CA1E-97B1-15713249DEF4}"/>
                </a:ext>
              </a:extLst>
            </p:cNvPr>
            <p:cNvSpPr/>
            <p:nvPr/>
          </p:nvSpPr>
          <p:spPr>
            <a:xfrm>
              <a:off x="4133791" y="456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5" name="Freeform 1978">
              <a:extLst>
                <a:ext uri="{FF2B5EF4-FFF2-40B4-BE49-F238E27FC236}">
                  <a16:creationId xmlns:a16="http://schemas.microsoft.com/office/drawing/2014/main" id="{E930966A-F4AA-33D1-83D5-A8C67EB6F9ED}"/>
                </a:ext>
              </a:extLst>
            </p:cNvPr>
            <p:cNvSpPr/>
            <p:nvPr/>
          </p:nvSpPr>
          <p:spPr>
            <a:xfrm>
              <a:off x="3654366" y="457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6" name="Freeform 1979">
              <a:extLst>
                <a:ext uri="{FF2B5EF4-FFF2-40B4-BE49-F238E27FC236}">
                  <a16:creationId xmlns:a16="http://schemas.microsoft.com/office/drawing/2014/main" id="{A2723E4C-0EE4-D35E-CA14-A17FCAE09FE2}"/>
                </a:ext>
              </a:extLst>
            </p:cNvPr>
            <p:cNvSpPr/>
            <p:nvPr/>
          </p:nvSpPr>
          <p:spPr>
            <a:xfrm>
              <a:off x="4508441" y="437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7" name="Freeform 1980">
              <a:extLst>
                <a:ext uri="{FF2B5EF4-FFF2-40B4-BE49-F238E27FC236}">
                  <a16:creationId xmlns:a16="http://schemas.microsoft.com/office/drawing/2014/main" id="{DF0B9A60-3D83-EA78-C66D-35527CB8D9ED}"/>
                </a:ext>
              </a:extLst>
            </p:cNvPr>
            <p:cNvSpPr/>
            <p:nvPr/>
          </p:nvSpPr>
          <p:spPr>
            <a:xfrm>
              <a:off x="4791016" y="4096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8" name="Freeform 1981">
              <a:extLst>
                <a:ext uri="{FF2B5EF4-FFF2-40B4-BE49-F238E27FC236}">
                  <a16:creationId xmlns:a16="http://schemas.microsoft.com/office/drawing/2014/main" id="{42439AA8-682F-5E63-C0F8-AC638294D8A0}"/>
                </a:ext>
              </a:extLst>
            </p:cNvPr>
            <p:cNvSpPr/>
            <p:nvPr/>
          </p:nvSpPr>
          <p:spPr>
            <a:xfrm>
              <a:off x="2781241" y="394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9" name="Freeform 1982">
              <a:extLst>
                <a:ext uri="{FF2B5EF4-FFF2-40B4-BE49-F238E27FC236}">
                  <a16:creationId xmlns:a16="http://schemas.microsoft.com/office/drawing/2014/main" id="{07711AEC-6996-9AF3-6065-EDB724365BAE}"/>
                </a:ext>
              </a:extLst>
            </p:cNvPr>
            <p:cNvSpPr/>
            <p:nvPr/>
          </p:nvSpPr>
          <p:spPr>
            <a:xfrm>
              <a:off x="3752791" y="221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0" name="Freeform 1983">
              <a:extLst>
                <a:ext uri="{FF2B5EF4-FFF2-40B4-BE49-F238E27FC236}">
                  <a16:creationId xmlns:a16="http://schemas.microsoft.com/office/drawing/2014/main" id="{92519E32-EF8F-85E1-59D9-34BAD2D79B30}"/>
                </a:ext>
              </a:extLst>
            </p:cNvPr>
            <p:cNvSpPr/>
            <p:nvPr/>
          </p:nvSpPr>
          <p:spPr>
            <a:xfrm>
              <a:off x="4571941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1" name="Freeform 1984">
              <a:extLst>
                <a:ext uri="{FF2B5EF4-FFF2-40B4-BE49-F238E27FC236}">
                  <a16:creationId xmlns:a16="http://schemas.microsoft.com/office/drawing/2014/main" id="{F48F03AF-7657-31C2-4AA6-8F2E0FB9C920}"/>
                </a:ext>
              </a:extLst>
            </p:cNvPr>
            <p:cNvSpPr/>
            <p:nvPr/>
          </p:nvSpPr>
          <p:spPr>
            <a:xfrm>
              <a:off x="4568766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2" name="Freeform 1985">
              <a:extLst>
                <a:ext uri="{FF2B5EF4-FFF2-40B4-BE49-F238E27FC236}">
                  <a16:creationId xmlns:a16="http://schemas.microsoft.com/office/drawing/2014/main" id="{749E6630-6122-6F28-31EC-545EC0C2C56A}"/>
                </a:ext>
              </a:extLst>
            </p:cNvPr>
            <p:cNvSpPr/>
            <p:nvPr/>
          </p:nvSpPr>
          <p:spPr>
            <a:xfrm>
              <a:off x="3060641" y="246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3" name="Freeform 1986">
              <a:extLst>
                <a:ext uri="{FF2B5EF4-FFF2-40B4-BE49-F238E27FC236}">
                  <a16:creationId xmlns:a16="http://schemas.microsoft.com/office/drawing/2014/main" id="{7734F773-C03E-0FD7-24B5-6B986275857B}"/>
                </a:ext>
              </a:extLst>
            </p:cNvPr>
            <p:cNvSpPr/>
            <p:nvPr/>
          </p:nvSpPr>
          <p:spPr>
            <a:xfrm>
              <a:off x="2812991" y="270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4" name="Freeform 1987">
              <a:extLst>
                <a:ext uri="{FF2B5EF4-FFF2-40B4-BE49-F238E27FC236}">
                  <a16:creationId xmlns:a16="http://schemas.microsoft.com/office/drawing/2014/main" id="{3AD0AEA8-915B-793A-DB95-E1F7FF10FD6A}"/>
                </a:ext>
              </a:extLst>
            </p:cNvPr>
            <p:cNvSpPr/>
            <p:nvPr/>
          </p:nvSpPr>
          <p:spPr>
            <a:xfrm>
              <a:off x="4041716" y="456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5" name="Freeform 1988">
              <a:extLst>
                <a:ext uri="{FF2B5EF4-FFF2-40B4-BE49-F238E27FC236}">
                  <a16:creationId xmlns:a16="http://schemas.microsoft.com/office/drawing/2014/main" id="{95A77751-18DC-1315-8AA4-332CE1FA02B4}"/>
                </a:ext>
              </a:extLst>
            </p:cNvPr>
            <p:cNvSpPr/>
            <p:nvPr/>
          </p:nvSpPr>
          <p:spPr>
            <a:xfrm>
              <a:off x="3784541" y="459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6" name="Freeform 1989">
              <a:extLst>
                <a:ext uri="{FF2B5EF4-FFF2-40B4-BE49-F238E27FC236}">
                  <a16:creationId xmlns:a16="http://schemas.microsoft.com/office/drawing/2014/main" id="{32692BD8-D2BA-9CE7-4D6D-EC10B3648278}"/>
                </a:ext>
              </a:extLst>
            </p:cNvPr>
            <p:cNvSpPr/>
            <p:nvPr/>
          </p:nvSpPr>
          <p:spPr>
            <a:xfrm>
              <a:off x="3933766" y="223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7" name="Freeform 1990">
              <a:extLst>
                <a:ext uri="{FF2B5EF4-FFF2-40B4-BE49-F238E27FC236}">
                  <a16:creationId xmlns:a16="http://schemas.microsoft.com/office/drawing/2014/main" id="{7D076B2F-38AC-7CDA-7C2C-34B49FA7AC61}"/>
                </a:ext>
              </a:extLst>
            </p:cNvPr>
            <p:cNvSpPr/>
            <p:nvPr/>
          </p:nvSpPr>
          <p:spPr>
            <a:xfrm>
              <a:off x="4095691" y="226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8" name="Freeform 1991">
              <a:extLst>
                <a:ext uri="{FF2B5EF4-FFF2-40B4-BE49-F238E27FC236}">
                  <a16:creationId xmlns:a16="http://schemas.microsoft.com/office/drawing/2014/main" id="{D0D2040F-B1D8-29F5-EB9A-1E441217188D}"/>
                </a:ext>
              </a:extLst>
            </p:cNvPr>
            <p:cNvSpPr/>
            <p:nvPr/>
          </p:nvSpPr>
          <p:spPr>
            <a:xfrm>
              <a:off x="3181291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9" name="Freeform 1992">
              <a:extLst>
                <a:ext uri="{FF2B5EF4-FFF2-40B4-BE49-F238E27FC236}">
                  <a16:creationId xmlns:a16="http://schemas.microsoft.com/office/drawing/2014/main" id="{0139E3DC-1FA7-D5CF-AFFD-5DF5E0333923}"/>
                </a:ext>
              </a:extLst>
            </p:cNvPr>
            <p:cNvSpPr/>
            <p:nvPr/>
          </p:nvSpPr>
          <p:spPr>
            <a:xfrm>
              <a:off x="4603691" y="255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0" name="Freeform 1993">
              <a:extLst>
                <a:ext uri="{FF2B5EF4-FFF2-40B4-BE49-F238E27FC236}">
                  <a16:creationId xmlns:a16="http://schemas.microsoft.com/office/drawing/2014/main" id="{0DA8BB71-7122-B2C0-72BA-E17272C3EFE6}"/>
                </a:ext>
              </a:extLst>
            </p:cNvPr>
            <p:cNvSpPr/>
            <p:nvPr/>
          </p:nvSpPr>
          <p:spPr>
            <a:xfrm>
              <a:off x="3349566" y="230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1" name="Freeform 1994">
              <a:extLst>
                <a:ext uri="{FF2B5EF4-FFF2-40B4-BE49-F238E27FC236}">
                  <a16:creationId xmlns:a16="http://schemas.microsoft.com/office/drawing/2014/main" id="{5EE26365-0B72-4D66-7973-91E971FE2810}"/>
                </a:ext>
              </a:extLst>
            </p:cNvPr>
            <p:cNvSpPr/>
            <p:nvPr/>
          </p:nvSpPr>
          <p:spPr>
            <a:xfrm>
              <a:off x="4857691" y="391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2" name="Freeform 1995">
              <a:extLst>
                <a:ext uri="{FF2B5EF4-FFF2-40B4-BE49-F238E27FC236}">
                  <a16:creationId xmlns:a16="http://schemas.microsoft.com/office/drawing/2014/main" id="{D8165AEE-4585-B25F-23BA-4AA94F8027AB}"/>
                </a:ext>
              </a:extLst>
            </p:cNvPr>
            <p:cNvSpPr/>
            <p:nvPr/>
          </p:nvSpPr>
          <p:spPr>
            <a:xfrm>
              <a:off x="2673291" y="382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3" name="Freeform 1996">
              <a:extLst>
                <a:ext uri="{FF2B5EF4-FFF2-40B4-BE49-F238E27FC236}">
                  <a16:creationId xmlns:a16="http://schemas.microsoft.com/office/drawing/2014/main" id="{DC4BF861-E4BB-506A-CBC9-18BC64CB87E9}"/>
                </a:ext>
              </a:extLst>
            </p:cNvPr>
            <p:cNvSpPr/>
            <p:nvPr/>
          </p:nvSpPr>
          <p:spPr>
            <a:xfrm>
              <a:off x="3857566" y="457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4" name="Freeform 1997">
              <a:extLst>
                <a:ext uri="{FF2B5EF4-FFF2-40B4-BE49-F238E27FC236}">
                  <a16:creationId xmlns:a16="http://schemas.microsoft.com/office/drawing/2014/main" id="{3E456061-B692-6F12-8E1F-3F53479DB716}"/>
                </a:ext>
              </a:extLst>
            </p:cNvPr>
            <p:cNvSpPr/>
            <p:nvPr/>
          </p:nvSpPr>
          <p:spPr>
            <a:xfrm>
              <a:off x="2647891" y="389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5" name="Freeform 1998">
              <a:extLst>
                <a:ext uri="{FF2B5EF4-FFF2-40B4-BE49-F238E27FC236}">
                  <a16:creationId xmlns:a16="http://schemas.microsoft.com/office/drawing/2014/main" id="{DCB1421F-C736-DBB4-22F2-E4ABB959A114}"/>
                </a:ext>
              </a:extLst>
            </p:cNvPr>
            <p:cNvSpPr/>
            <p:nvPr/>
          </p:nvSpPr>
          <p:spPr>
            <a:xfrm>
              <a:off x="4679891" y="410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6" name="Freeform 1999">
              <a:extLst>
                <a:ext uri="{FF2B5EF4-FFF2-40B4-BE49-F238E27FC236}">
                  <a16:creationId xmlns:a16="http://schemas.microsoft.com/office/drawing/2014/main" id="{1E5D9B44-F232-1501-C587-B19939F435AE}"/>
                </a:ext>
              </a:extLst>
            </p:cNvPr>
            <p:cNvSpPr/>
            <p:nvPr/>
          </p:nvSpPr>
          <p:spPr>
            <a:xfrm>
              <a:off x="4806891" y="289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7" name="Freeform 2000">
              <a:extLst>
                <a:ext uri="{FF2B5EF4-FFF2-40B4-BE49-F238E27FC236}">
                  <a16:creationId xmlns:a16="http://schemas.microsoft.com/office/drawing/2014/main" id="{FF2BBE5F-91EF-6AFF-56EA-6944977352C5}"/>
                </a:ext>
              </a:extLst>
            </p:cNvPr>
            <p:cNvSpPr/>
            <p:nvPr/>
          </p:nvSpPr>
          <p:spPr>
            <a:xfrm>
              <a:off x="4825941" y="294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8" name="Freeform 2001">
              <a:extLst>
                <a:ext uri="{FF2B5EF4-FFF2-40B4-BE49-F238E27FC236}">
                  <a16:creationId xmlns:a16="http://schemas.microsoft.com/office/drawing/2014/main" id="{072C1507-B26F-4431-1DE1-FBF6E32A7C06}"/>
                </a:ext>
              </a:extLst>
            </p:cNvPr>
            <p:cNvSpPr/>
            <p:nvPr/>
          </p:nvSpPr>
          <p:spPr>
            <a:xfrm>
              <a:off x="4175066" y="4500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9" name="Freeform 2002">
              <a:extLst>
                <a:ext uri="{FF2B5EF4-FFF2-40B4-BE49-F238E27FC236}">
                  <a16:creationId xmlns:a16="http://schemas.microsoft.com/office/drawing/2014/main" id="{D6B14332-0121-3FD4-C341-914E6C57CEF1}"/>
                </a:ext>
              </a:extLst>
            </p:cNvPr>
            <p:cNvSpPr/>
            <p:nvPr/>
          </p:nvSpPr>
          <p:spPr>
            <a:xfrm>
              <a:off x="4213166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0" name="Freeform 2003">
              <a:extLst>
                <a:ext uri="{FF2B5EF4-FFF2-40B4-BE49-F238E27FC236}">
                  <a16:creationId xmlns:a16="http://schemas.microsoft.com/office/drawing/2014/main" id="{B239E2D2-6101-5633-CBFF-2003E42C3618}"/>
                </a:ext>
              </a:extLst>
            </p:cNvPr>
            <p:cNvSpPr/>
            <p:nvPr/>
          </p:nvSpPr>
          <p:spPr>
            <a:xfrm>
              <a:off x="4762441" y="281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1" name="Freeform 2004">
              <a:extLst>
                <a:ext uri="{FF2B5EF4-FFF2-40B4-BE49-F238E27FC236}">
                  <a16:creationId xmlns:a16="http://schemas.microsoft.com/office/drawing/2014/main" id="{A644005E-5DB9-FE9D-0F7A-CC3EB14ED1A4}"/>
                </a:ext>
              </a:extLst>
            </p:cNvPr>
            <p:cNvSpPr/>
            <p:nvPr/>
          </p:nvSpPr>
          <p:spPr>
            <a:xfrm>
              <a:off x="3333691" y="451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2" name="Freeform 2005">
              <a:extLst>
                <a:ext uri="{FF2B5EF4-FFF2-40B4-BE49-F238E27FC236}">
                  <a16:creationId xmlns:a16="http://schemas.microsoft.com/office/drawing/2014/main" id="{844F43D1-FACE-83C5-921A-9EFB809C54E9}"/>
                </a:ext>
              </a:extLst>
            </p:cNvPr>
            <p:cNvSpPr/>
            <p:nvPr/>
          </p:nvSpPr>
          <p:spPr>
            <a:xfrm>
              <a:off x="3508316" y="223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3" name="Freeform 2006">
              <a:extLst>
                <a:ext uri="{FF2B5EF4-FFF2-40B4-BE49-F238E27FC236}">
                  <a16:creationId xmlns:a16="http://schemas.microsoft.com/office/drawing/2014/main" id="{67C76C03-16A0-CE20-0D71-FE9517E789AF}"/>
                </a:ext>
              </a:extLst>
            </p:cNvPr>
            <p:cNvSpPr/>
            <p:nvPr/>
          </p:nvSpPr>
          <p:spPr>
            <a:xfrm>
              <a:off x="4695766" y="408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4" name="Freeform 2007">
              <a:extLst>
                <a:ext uri="{FF2B5EF4-FFF2-40B4-BE49-F238E27FC236}">
                  <a16:creationId xmlns:a16="http://schemas.microsoft.com/office/drawing/2014/main" id="{7A95620F-411E-4736-6F12-5F1D8893F6F5}"/>
                </a:ext>
              </a:extLst>
            </p:cNvPr>
            <p:cNvSpPr/>
            <p:nvPr/>
          </p:nvSpPr>
          <p:spPr>
            <a:xfrm>
              <a:off x="4625916" y="263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5" name="Freeform 2008">
              <a:extLst>
                <a:ext uri="{FF2B5EF4-FFF2-40B4-BE49-F238E27FC236}">
                  <a16:creationId xmlns:a16="http://schemas.microsoft.com/office/drawing/2014/main" id="{814BDA91-D4B9-99A0-9746-94A0489DB59C}"/>
                </a:ext>
              </a:extLst>
            </p:cNvPr>
            <p:cNvSpPr/>
            <p:nvPr/>
          </p:nvSpPr>
          <p:spPr>
            <a:xfrm>
              <a:off x="4330641" y="239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6" name="Freeform 2009">
              <a:extLst>
                <a:ext uri="{FF2B5EF4-FFF2-40B4-BE49-F238E27FC236}">
                  <a16:creationId xmlns:a16="http://schemas.microsoft.com/office/drawing/2014/main" id="{4D9E05CE-43B5-D92B-FD0D-DD4DC7DDBF8F}"/>
                </a:ext>
              </a:extLst>
            </p:cNvPr>
            <p:cNvSpPr/>
            <p:nvPr/>
          </p:nvSpPr>
          <p:spPr>
            <a:xfrm>
              <a:off x="2511366" y="317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7" name="Freeform 2010">
              <a:extLst>
                <a:ext uri="{FF2B5EF4-FFF2-40B4-BE49-F238E27FC236}">
                  <a16:creationId xmlns:a16="http://schemas.microsoft.com/office/drawing/2014/main" id="{A167AB92-7B9A-7C1D-CB87-E4D3D469BD9F}"/>
                </a:ext>
              </a:extLst>
            </p:cNvPr>
            <p:cNvSpPr/>
            <p:nvPr/>
          </p:nvSpPr>
          <p:spPr>
            <a:xfrm>
              <a:off x="3962341" y="224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8" name="Freeform 2011">
              <a:extLst>
                <a:ext uri="{FF2B5EF4-FFF2-40B4-BE49-F238E27FC236}">
                  <a16:creationId xmlns:a16="http://schemas.microsoft.com/office/drawing/2014/main" id="{6FB7C460-51B4-45F4-06B2-39DEA3AD3F07}"/>
                </a:ext>
              </a:extLst>
            </p:cNvPr>
            <p:cNvSpPr/>
            <p:nvPr/>
          </p:nvSpPr>
          <p:spPr>
            <a:xfrm>
              <a:off x="4044891" y="452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9" name="Freeform 2012">
              <a:extLst>
                <a:ext uri="{FF2B5EF4-FFF2-40B4-BE49-F238E27FC236}">
                  <a16:creationId xmlns:a16="http://schemas.microsoft.com/office/drawing/2014/main" id="{9535FA59-7E4B-A4F0-D3A8-AFE2698B4F61}"/>
                </a:ext>
              </a:extLst>
            </p:cNvPr>
            <p:cNvSpPr/>
            <p:nvPr/>
          </p:nvSpPr>
          <p:spPr>
            <a:xfrm>
              <a:off x="3819466" y="223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0" name="Freeform 2013">
              <a:extLst>
                <a:ext uri="{FF2B5EF4-FFF2-40B4-BE49-F238E27FC236}">
                  <a16:creationId xmlns:a16="http://schemas.microsoft.com/office/drawing/2014/main" id="{5EFF0C6E-B5D5-E844-28A9-CB8146D9686E}"/>
                </a:ext>
              </a:extLst>
            </p:cNvPr>
            <p:cNvSpPr/>
            <p:nvPr/>
          </p:nvSpPr>
          <p:spPr>
            <a:xfrm>
              <a:off x="3733741" y="458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1" name="Freeform 2014">
              <a:extLst>
                <a:ext uri="{FF2B5EF4-FFF2-40B4-BE49-F238E27FC236}">
                  <a16:creationId xmlns:a16="http://schemas.microsoft.com/office/drawing/2014/main" id="{0AE39270-027B-E81B-D4A7-A4EB9CC60B28}"/>
                </a:ext>
              </a:extLst>
            </p:cNvPr>
            <p:cNvSpPr/>
            <p:nvPr/>
          </p:nvSpPr>
          <p:spPr>
            <a:xfrm>
              <a:off x="3330516" y="454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2" name="Freeform 2015">
              <a:extLst>
                <a:ext uri="{FF2B5EF4-FFF2-40B4-BE49-F238E27FC236}">
                  <a16:creationId xmlns:a16="http://schemas.microsoft.com/office/drawing/2014/main" id="{8D14F3D5-F11B-2344-18EE-BEAF2EA8EBC9}"/>
                </a:ext>
              </a:extLst>
            </p:cNvPr>
            <p:cNvSpPr/>
            <p:nvPr/>
          </p:nvSpPr>
          <p:spPr>
            <a:xfrm>
              <a:off x="3813116" y="457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3" name="Freeform 2016">
              <a:extLst>
                <a:ext uri="{FF2B5EF4-FFF2-40B4-BE49-F238E27FC236}">
                  <a16:creationId xmlns:a16="http://schemas.microsoft.com/office/drawing/2014/main" id="{5CA21ACF-1C48-C33E-7E35-B299B484E9EA}"/>
                </a:ext>
              </a:extLst>
            </p:cNvPr>
            <p:cNvSpPr/>
            <p:nvPr/>
          </p:nvSpPr>
          <p:spPr>
            <a:xfrm>
              <a:off x="4657666" y="4071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4" name="Freeform 2017">
              <a:extLst>
                <a:ext uri="{FF2B5EF4-FFF2-40B4-BE49-F238E27FC236}">
                  <a16:creationId xmlns:a16="http://schemas.microsoft.com/office/drawing/2014/main" id="{DF1755EB-2113-3EC9-A1B2-636768BA311A}"/>
                </a:ext>
              </a:extLst>
            </p:cNvPr>
            <p:cNvSpPr/>
            <p:nvPr/>
          </p:nvSpPr>
          <p:spPr>
            <a:xfrm>
              <a:off x="3816291" y="457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5" name="Freeform 2018">
              <a:extLst>
                <a:ext uri="{FF2B5EF4-FFF2-40B4-BE49-F238E27FC236}">
                  <a16:creationId xmlns:a16="http://schemas.microsoft.com/office/drawing/2014/main" id="{CBAF2CC9-B1B8-C851-6F91-AD7A42B86FE8}"/>
                </a:ext>
              </a:extLst>
            </p:cNvPr>
            <p:cNvSpPr/>
            <p:nvPr/>
          </p:nvSpPr>
          <p:spPr>
            <a:xfrm>
              <a:off x="3641666" y="221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6" name="Freeform 2019">
              <a:extLst>
                <a:ext uri="{FF2B5EF4-FFF2-40B4-BE49-F238E27FC236}">
                  <a16:creationId xmlns:a16="http://schemas.microsoft.com/office/drawing/2014/main" id="{2A00486B-E06A-5800-26DF-71A37B3695F6}"/>
                </a:ext>
              </a:extLst>
            </p:cNvPr>
            <p:cNvSpPr/>
            <p:nvPr/>
          </p:nvSpPr>
          <p:spPr>
            <a:xfrm>
              <a:off x="4844991" y="363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7" name="Freeform 2020">
              <a:extLst>
                <a:ext uri="{FF2B5EF4-FFF2-40B4-BE49-F238E27FC236}">
                  <a16:creationId xmlns:a16="http://schemas.microsoft.com/office/drawing/2014/main" id="{786BF858-BD62-B3E4-1AC9-EE58C0BC0716}"/>
                </a:ext>
              </a:extLst>
            </p:cNvPr>
            <p:cNvSpPr/>
            <p:nvPr/>
          </p:nvSpPr>
          <p:spPr>
            <a:xfrm>
              <a:off x="4152841" y="448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8" name="Freeform 2021">
              <a:extLst>
                <a:ext uri="{FF2B5EF4-FFF2-40B4-BE49-F238E27FC236}">
                  <a16:creationId xmlns:a16="http://schemas.microsoft.com/office/drawing/2014/main" id="{ED1A58CC-74F8-ADBE-2162-E8F9E47383E2}"/>
                </a:ext>
              </a:extLst>
            </p:cNvPr>
            <p:cNvSpPr/>
            <p:nvPr/>
          </p:nvSpPr>
          <p:spPr>
            <a:xfrm>
              <a:off x="3717866" y="458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9" name="Freeform 2022">
              <a:extLst>
                <a:ext uri="{FF2B5EF4-FFF2-40B4-BE49-F238E27FC236}">
                  <a16:creationId xmlns:a16="http://schemas.microsoft.com/office/drawing/2014/main" id="{A3770983-61F9-7D36-342D-C6E14FE3EA9D}"/>
                </a:ext>
              </a:extLst>
            </p:cNvPr>
            <p:cNvSpPr/>
            <p:nvPr/>
          </p:nvSpPr>
          <p:spPr>
            <a:xfrm>
              <a:off x="4260791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0" name="Freeform 2023">
              <a:extLst>
                <a:ext uri="{FF2B5EF4-FFF2-40B4-BE49-F238E27FC236}">
                  <a16:creationId xmlns:a16="http://schemas.microsoft.com/office/drawing/2014/main" id="{092B3089-4AE1-4894-D3DB-C84E3E3CF850}"/>
                </a:ext>
              </a:extLst>
            </p:cNvPr>
            <p:cNvSpPr/>
            <p:nvPr/>
          </p:nvSpPr>
          <p:spPr>
            <a:xfrm>
              <a:off x="4717991" y="386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1" name="Freeform 2024">
              <a:extLst>
                <a:ext uri="{FF2B5EF4-FFF2-40B4-BE49-F238E27FC236}">
                  <a16:creationId xmlns:a16="http://schemas.microsoft.com/office/drawing/2014/main" id="{7CB35D79-BBB2-1CBA-949E-CC6DD421828B}"/>
                </a:ext>
              </a:extLst>
            </p:cNvPr>
            <p:cNvSpPr/>
            <p:nvPr/>
          </p:nvSpPr>
          <p:spPr>
            <a:xfrm>
              <a:off x="2800291" y="424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2" name="Freeform 2025">
              <a:extLst>
                <a:ext uri="{FF2B5EF4-FFF2-40B4-BE49-F238E27FC236}">
                  <a16:creationId xmlns:a16="http://schemas.microsoft.com/office/drawing/2014/main" id="{3B4FA530-9651-80B3-7390-F2C6E6CBEC1C}"/>
                </a:ext>
              </a:extLst>
            </p:cNvPr>
            <p:cNvSpPr/>
            <p:nvPr/>
          </p:nvSpPr>
          <p:spPr>
            <a:xfrm>
              <a:off x="3663891" y="253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3" name="Freeform 2026">
              <a:extLst>
                <a:ext uri="{FF2B5EF4-FFF2-40B4-BE49-F238E27FC236}">
                  <a16:creationId xmlns:a16="http://schemas.microsoft.com/office/drawing/2014/main" id="{BAF3B912-5224-DFC3-8E74-B1FCE3E0B392}"/>
                </a:ext>
              </a:extLst>
            </p:cNvPr>
            <p:cNvSpPr/>
            <p:nvPr/>
          </p:nvSpPr>
          <p:spPr>
            <a:xfrm>
              <a:off x="5568891" y="384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4" name="Freeform 2027">
              <a:extLst>
                <a:ext uri="{FF2B5EF4-FFF2-40B4-BE49-F238E27FC236}">
                  <a16:creationId xmlns:a16="http://schemas.microsoft.com/office/drawing/2014/main" id="{DCB77755-36EE-E532-B7CC-CECB6FDF4852}"/>
                </a:ext>
              </a:extLst>
            </p:cNvPr>
            <p:cNvSpPr/>
            <p:nvPr/>
          </p:nvSpPr>
          <p:spPr>
            <a:xfrm>
              <a:off x="4556066" y="459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5" name="Freeform 2028">
              <a:extLst>
                <a:ext uri="{FF2B5EF4-FFF2-40B4-BE49-F238E27FC236}">
                  <a16:creationId xmlns:a16="http://schemas.microsoft.com/office/drawing/2014/main" id="{D70F721D-24E8-0A6E-E88B-D9D79841C7BF}"/>
                </a:ext>
              </a:extLst>
            </p:cNvPr>
            <p:cNvSpPr/>
            <p:nvPr/>
          </p:nvSpPr>
          <p:spPr>
            <a:xfrm>
              <a:off x="4079816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6" name="Freeform 2029">
              <a:extLst>
                <a:ext uri="{FF2B5EF4-FFF2-40B4-BE49-F238E27FC236}">
                  <a16:creationId xmlns:a16="http://schemas.microsoft.com/office/drawing/2014/main" id="{CD52F8F6-05D6-E3B2-1A81-6C2E35EBC3BD}"/>
                </a:ext>
              </a:extLst>
            </p:cNvPr>
            <p:cNvSpPr/>
            <p:nvPr/>
          </p:nvSpPr>
          <p:spPr>
            <a:xfrm>
              <a:off x="3447991" y="274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7" name="Freeform 2030">
              <a:extLst>
                <a:ext uri="{FF2B5EF4-FFF2-40B4-BE49-F238E27FC236}">
                  <a16:creationId xmlns:a16="http://schemas.microsoft.com/office/drawing/2014/main" id="{8F5585B8-5D6F-457A-B0B9-0B60DC8D8DCB}"/>
                </a:ext>
              </a:extLst>
            </p:cNvPr>
            <p:cNvSpPr/>
            <p:nvPr/>
          </p:nvSpPr>
          <p:spPr>
            <a:xfrm>
              <a:off x="3902016" y="234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8" name="Freeform 2031">
              <a:extLst>
                <a:ext uri="{FF2B5EF4-FFF2-40B4-BE49-F238E27FC236}">
                  <a16:creationId xmlns:a16="http://schemas.microsoft.com/office/drawing/2014/main" id="{D1DF1218-FF55-4E72-FEE6-B0A15F314FF5}"/>
                </a:ext>
              </a:extLst>
            </p:cNvPr>
            <p:cNvSpPr/>
            <p:nvPr/>
          </p:nvSpPr>
          <p:spPr>
            <a:xfrm>
              <a:off x="3349566" y="291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9" name="Freeform 2032">
              <a:extLst>
                <a:ext uri="{FF2B5EF4-FFF2-40B4-BE49-F238E27FC236}">
                  <a16:creationId xmlns:a16="http://schemas.microsoft.com/office/drawing/2014/main" id="{54B62E88-C49B-8612-4F56-06ED6E3F3034}"/>
                </a:ext>
              </a:extLst>
            </p:cNvPr>
            <p:cNvSpPr/>
            <p:nvPr/>
          </p:nvSpPr>
          <p:spPr>
            <a:xfrm>
              <a:off x="4581466" y="457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0" name="Freeform 2033">
              <a:extLst>
                <a:ext uri="{FF2B5EF4-FFF2-40B4-BE49-F238E27FC236}">
                  <a16:creationId xmlns:a16="http://schemas.microsoft.com/office/drawing/2014/main" id="{E9F34FFB-936C-53D4-3D46-7C58CFF9D6F3}"/>
                </a:ext>
              </a:extLst>
            </p:cNvPr>
            <p:cNvSpPr/>
            <p:nvPr/>
          </p:nvSpPr>
          <p:spPr>
            <a:xfrm>
              <a:off x="4654491" y="456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1" name="Freeform 2034">
              <a:extLst>
                <a:ext uri="{FF2B5EF4-FFF2-40B4-BE49-F238E27FC236}">
                  <a16:creationId xmlns:a16="http://schemas.microsoft.com/office/drawing/2014/main" id="{EB27BB44-E334-492A-4A86-8F0B411E8B43}"/>
                </a:ext>
              </a:extLst>
            </p:cNvPr>
            <p:cNvSpPr/>
            <p:nvPr/>
          </p:nvSpPr>
          <p:spPr>
            <a:xfrm>
              <a:off x="5222816" y="253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2" name="Freeform 2035">
              <a:extLst>
                <a:ext uri="{FF2B5EF4-FFF2-40B4-BE49-F238E27FC236}">
                  <a16:creationId xmlns:a16="http://schemas.microsoft.com/office/drawing/2014/main" id="{17ED7AD8-97F7-6673-B5CA-F706AD72ABF4}"/>
                </a:ext>
              </a:extLst>
            </p:cNvPr>
            <p:cNvSpPr/>
            <p:nvPr/>
          </p:nvSpPr>
          <p:spPr>
            <a:xfrm>
              <a:off x="5372041" y="4100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3" name="Freeform 2036">
              <a:extLst>
                <a:ext uri="{FF2B5EF4-FFF2-40B4-BE49-F238E27FC236}">
                  <a16:creationId xmlns:a16="http://schemas.microsoft.com/office/drawing/2014/main" id="{6663C5F7-1063-DEB9-871E-22BEE769C3FB}"/>
                </a:ext>
              </a:extLst>
            </p:cNvPr>
            <p:cNvSpPr/>
            <p:nvPr/>
          </p:nvSpPr>
          <p:spPr>
            <a:xfrm>
              <a:off x="3241616" y="344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4" name="Freeform 2037">
              <a:extLst>
                <a:ext uri="{FF2B5EF4-FFF2-40B4-BE49-F238E27FC236}">
                  <a16:creationId xmlns:a16="http://schemas.microsoft.com/office/drawing/2014/main" id="{ADF83720-E75C-1EC9-F695-90523B3FD88F}"/>
                </a:ext>
              </a:extLst>
            </p:cNvPr>
            <p:cNvSpPr/>
            <p:nvPr/>
          </p:nvSpPr>
          <p:spPr>
            <a:xfrm>
              <a:off x="5368866" y="269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5" name="Freeform 2038">
              <a:extLst>
                <a:ext uri="{FF2B5EF4-FFF2-40B4-BE49-F238E27FC236}">
                  <a16:creationId xmlns:a16="http://schemas.microsoft.com/office/drawing/2014/main" id="{C415A511-2863-D54E-FF7B-68749E690712}"/>
                </a:ext>
              </a:extLst>
            </p:cNvPr>
            <p:cNvSpPr/>
            <p:nvPr/>
          </p:nvSpPr>
          <p:spPr>
            <a:xfrm>
              <a:off x="3428941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6" name="Freeform 2039">
              <a:extLst>
                <a:ext uri="{FF2B5EF4-FFF2-40B4-BE49-F238E27FC236}">
                  <a16:creationId xmlns:a16="http://schemas.microsoft.com/office/drawing/2014/main" id="{38FE37CA-64A3-BF3A-DA09-28F5F6D1309A}"/>
                </a:ext>
              </a:extLst>
            </p:cNvPr>
            <p:cNvSpPr/>
            <p:nvPr/>
          </p:nvSpPr>
          <p:spPr>
            <a:xfrm>
              <a:off x="5000566" y="236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7" name="Freeform 2040">
              <a:extLst>
                <a:ext uri="{FF2B5EF4-FFF2-40B4-BE49-F238E27FC236}">
                  <a16:creationId xmlns:a16="http://schemas.microsoft.com/office/drawing/2014/main" id="{8C573CD0-7EBD-F263-325F-E900373D544A}"/>
                </a:ext>
              </a:extLst>
            </p:cNvPr>
            <p:cNvSpPr/>
            <p:nvPr/>
          </p:nvSpPr>
          <p:spPr>
            <a:xfrm>
              <a:off x="3635316" y="429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8" name="Freeform 2041">
              <a:extLst>
                <a:ext uri="{FF2B5EF4-FFF2-40B4-BE49-F238E27FC236}">
                  <a16:creationId xmlns:a16="http://schemas.microsoft.com/office/drawing/2014/main" id="{34B5AB72-1D17-8BF5-943A-4D4BA63C801F}"/>
                </a:ext>
              </a:extLst>
            </p:cNvPr>
            <p:cNvSpPr/>
            <p:nvPr/>
          </p:nvSpPr>
          <p:spPr>
            <a:xfrm>
              <a:off x="5505391" y="304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9" name="Freeform 2042">
              <a:extLst>
                <a:ext uri="{FF2B5EF4-FFF2-40B4-BE49-F238E27FC236}">
                  <a16:creationId xmlns:a16="http://schemas.microsoft.com/office/drawing/2014/main" id="{2A360E53-2DB4-E749-BDA1-85FFA89742FD}"/>
                </a:ext>
              </a:extLst>
            </p:cNvPr>
            <p:cNvSpPr/>
            <p:nvPr/>
          </p:nvSpPr>
          <p:spPr>
            <a:xfrm>
              <a:off x="3965516" y="452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0" name="Freeform 2043">
              <a:extLst>
                <a:ext uri="{FF2B5EF4-FFF2-40B4-BE49-F238E27FC236}">
                  <a16:creationId xmlns:a16="http://schemas.microsoft.com/office/drawing/2014/main" id="{96A0A3C5-F230-F294-D31B-359E8E97A9A6}"/>
                </a:ext>
              </a:extLst>
            </p:cNvPr>
            <p:cNvSpPr/>
            <p:nvPr/>
          </p:nvSpPr>
          <p:spPr>
            <a:xfrm>
              <a:off x="3467041" y="417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1" name="Freeform 2044">
              <a:extLst>
                <a:ext uri="{FF2B5EF4-FFF2-40B4-BE49-F238E27FC236}">
                  <a16:creationId xmlns:a16="http://schemas.microsoft.com/office/drawing/2014/main" id="{9B01AAD5-7C96-8543-83DB-C4F16593D90E}"/>
                </a:ext>
              </a:extLst>
            </p:cNvPr>
            <p:cNvSpPr/>
            <p:nvPr/>
          </p:nvSpPr>
          <p:spPr>
            <a:xfrm>
              <a:off x="3809941" y="444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2" name="Freeform 2045">
              <a:extLst>
                <a:ext uri="{FF2B5EF4-FFF2-40B4-BE49-F238E27FC236}">
                  <a16:creationId xmlns:a16="http://schemas.microsoft.com/office/drawing/2014/main" id="{4D68064A-DFC8-15DD-7C3D-E78F3AC17B21}"/>
                </a:ext>
              </a:extLst>
            </p:cNvPr>
            <p:cNvSpPr/>
            <p:nvPr/>
          </p:nvSpPr>
          <p:spPr>
            <a:xfrm>
              <a:off x="3394016" y="273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3" name="Freeform 2046">
              <a:extLst>
                <a:ext uri="{FF2B5EF4-FFF2-40B4-BE49-F238E27FC236}">
                  <a16:creationId xmlns:a16="http://schemas.microsoft.com/office/drawing/2014/main" id="{3EE3D6CC-57F3-84DA-8170-000C061CD1DD}"/>
                </a:ext>
              </a:extLst>
            </p:cNvPr>
            <p:cNvSpPr/>
            <p:nvPr/>
          </p:nvSpPr>
          <p:spPr>
            <a:xfrm>
              <a:off x="5521266" y="368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4" name="Freeform 2047">
              <a:extLst>
                <a:ext uri="{FF2B5EF4-FFF2-40B4-BE49-F238E27FC236}">
                  <a16:creationId xmlns:a16="http://schemas.microsoft.com/office/drawing/2014/main" id="{A6E06883-03EB-D28B-755D-E6DF4F149E95}"/>
                </a:ext>
              </a:extLst>
            </p:cNvPr>
            <p:cNvSpPr/>
            <p:nvPr/>
          </p:nvSpPr>
          <p:spPr>
            <a:xfrm>
              <a:off x="5441891" y="390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5" name="Freeform 2048">
              <a:extLst>
                <a:ext uri="{FF2B5EF4-FFF2-40B4-BE49-F238E27FC236}">
                  <a16:creationId xmlns:a16="http://schemas.microsoft.com/office/drawing/2014/main" id="{E176482E-4289-416A-2B3F-DCBD255F9C8A}"/>
                </a:ext>
              </a:extLst>
            </p:cNvPr>
            <p:cNvSpPr/>
            <p:nvPr/>
          </p:nvSpPr>
          <p:spPr>
            <a:xfrm>
              <a:off x="3828991" y="444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6" name="Freeform 2049">
              <a:extLst>
                <a:ext uri="{FF2B5EF4-FFF2-40B4-BE49-F238E27FC236}">
                  <a16:creationId xmlns:a16="http://schemas.microsoft.com/office/drawing/2014/main" id="{F2540584-ADF3-DA84-28EE-7DC83FE84A2B}"/>
                </a:ext>
              </a:extLst>
            </p:cNvPr>
            <p:cNvSpPr/>
            <p:nvPr/>
          </p:nvSpPr>
          <p:spPr>
            <a:xfrm>
              <a:off x="3276541" y="387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7" name="Freeform 2050">
              <a:extLst>
                <a:ext uri="{FF2B5EF4-FFF2-40B4-BE49-F238E27FC236}">
                  <a16:creationId xmlns:a16="http://schemas.microsoft.com/office/drawing/2014/main" id="{60C2D5A6-9075-17A6-5C83-FB56C15905EE}"/>
                </a:ext>
              </a:extLst>
            </p:cNvPr>
            <p:cNvSpPr/>
            <p:nvPr/>
          </p:nvSpPr>
          <p:spPr>
            <a:xfrm>
              <a:off x="5533966" y="313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8" name="Freeform 2051">
              <a:extLst>
                <a:ext uri="{FF2B5EF4-FFF2-40B4-BE49-F238E27FC236}">
                  <a16:creationId xmlns:a16="http://schemas.microsoft.com/office/drawing/2014/main" id="{4BAE6ADE-5D97-F0BD-3AA7-D8447707CB67}"/>
                </a:ext>
              </a:extLst>
            </p:cNvPr>
            <p:cNvSpPr/>
            <p:nvPr/>
          </p:nvSpPr>
          <p:spPr>
            <a:xfrm>
              <a:off x="3565466" y="254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9" name="Freeform 2052">
              <a:extLst>
                <a:ext uri="{FF2B5EF4-FFF2-40B4-BE49-F238E27FC236}">
                  <a16:creationId xmlns:a16="http://schemas.microsoft.com/office/drawing/2014/main" id="{E8106A75-EA10-3B5B-2BCF-206145343845}"/>
                </a:ext>
              </a:extLst>
            </p:cNvPr>
            <p:cNvSpPr/>
            <p:nvPr/>
          </p:nvSpPr>
          <p:spPr>
            <a:xfrm>
              <a:off x="4851341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0" name="Freeform 2053">
              <a:extLst>
                <a:ext uri="{FF2B5EF4-FFF2-40B4-BE49-F238E27FC236}">
                  <a16:creationId xmlns:a16="http://schemas.microsoft.com/office/drawing/2014/main" id="{44720627-99EB-6C90-102B-E67CB6928488}"/>
                </a:ext>
              </a:extLst>
            </p:cNvPr>
            <p:cNvSpPr/>
            <p:nvPr/>
          </p:nvSpPr>
          <p:spPr>
            <a:xfrm>
              <a:off x="4883091" y="236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1" name="Freeform 2054">
              <a:extLst>
                <a:ext uri="{FF2B5EF4-FFF2-40B4-BE49-F238E27FC236}">
                  <a16:creationId xmlns:a16="http://schemas.microsoft.com/office/drawing/2014/main" id="{CDCC49EF-B4E2-EE38-4386-3B75CF744B85}"/>
                </a:ext>
              </a:extLst>
            </p:cNvPr>
            <p:cNvSpPr/>
            <p:nvPr/>
          </p:nvSpPr>
          <p:spPr>
            <a:xfrm>
              <a:off x="5502216" y="353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2" name="Freeform 2055">
              <a:extLst>
                <a:ext uri="{FF2B5EF4-FFF2-40B4-BE49-F238E27FC236}">
                  <a16:creationId xmlns:a16="http://schemas.microsoft.com/office/drawing/2014/main" id="{22D4BC52-79E8-4D57-1898-D3B4971E412C}"/>
                </a:ext>
              </a:extLst>
            </p:cNvPr>
            <p:cNvSpPr/>
            <p:nvPr/>
          </p:nvSpPr>
          <p:spPr>
            <a:xfrm>
              <a:off x="3225741" y="384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3" name="Freeform 2056">
              <a:extLst>
                <a:ext uri="{FF2B5EF4-FFF2-40B4-BE49-F238E27FC236}">
                  <a16:creationId xmlns:a16="http://schemas.microsoft.com/office/drawing/2014/main" id="{26640047-BB52-56A1-CCCC-466446E3522B}"/>
                </a:ext>
              </a:extLst>
            </p:cNvPr>
            <p:cNvSpPr/>
            <p:nvPr/>
          </p:nvSpPr>
          <p:spPr>
            <a:xfrm>
              <a:off x="3486091" y="257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4" name="Freeform 2057">
              <a:extLst>
                <a:ext uri="{FF2B5EF4-FFF2-40B4-BE49-F238E27FC236}">
                  <a16:creationId xmlns:a16="http://schemas.microsoft.com/office/drawing/2014/main" id="{98C44D07-D3CB-6B2C-5AD1-A0C959CA0340}"/>
                </a:ext>
              </a:extLst>
            </p:cNvPr>
            <p:cNvSpPr/>
            <p:nvPr/>
          </p:nvSpPr>
          <p:spPr>
            <a:xfrm>
              <a:off x="3781366" y="445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5" name="Freeform 2058">
              <a:extLst>
                <a:ext uri="{FF2B5EF4-FFF2-40B4-BE49-F238E27FC236}">
                  <a16:creationId xmlns:a16="http://schemas.microsoft.com/office/drawing/2014/main" id="{F6A28229-1DB3-7358-BB7B-AAD530F6029A}"/>
                </a:ext>
              </a:extLst>
            </p:cNvPr>
            <p:cNvSpPr/>
            <p:nvPr/>
          </p:nvSpPr>
          <p:spPr>
            <a:xfrm>
              <a:off x="4708466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6" name="Freeform 2059">
              <a:extLst>
                <a:ext uri="{FF2B5EF4-FFF2-40B4-BE49-F238E27FC236}">
                  <a16:creationId xmlns:a16="http://schemas.microsoft.com/office/drawing/2014/main" id="{8F92C3B9-4D76-D6C7-D756-C7C9B31B9CA5}"/>
                </a:ext>
              </a:extLst>
            </p:cNvPr>
            <p:cNvSpPr/>
            <p:nvPr/>
          </p:nvSpPr>
          <p:spPr>
            <a:xfrm>
              <a:off x="3311466" y="402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7" name="Freeform 2060">
              <a:extLst>
                <a:ext uri="{FF2B5EF4-FFF2-40B4-BE49-F238E27FC236}">
                  <a16:creationId xmlns:a16="http://schemas.microsoft.com/office/drawing/2014/main" id="{581B46CD-0D16-E9CE-A89B-F20EF4E2A9A6}"/>
                </a:ext>
              </a:extLst>
            </p:cNvPr>
            <p:cNvSpPr/>
            <p:nvPr/>
          </p:nvSpPr>
          <p:spPr>
            <a:xfrm>
              <a:off x="5505391" y="342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8" name="Freeform 2061">
              <a:extLst>
                <a:ext uri="{FF2B5EF4-FFF2-40B4-BE49-F238E27FC236}">
                  <a16:creationId xmlns:a16="http://schemas.microsoft.com/office/drawing/2014/main" id="{E53A8CD9-A7F2-41CA-616C-36996F37EDDE}"/>
                </a:ext>
              </a:extLst>
            </p:cNvPr>
            <p:cNvSpPr/>
            <p:nvPr/>
          </p:nvSpPr>
          <p:spPr>
            <a:xfrm>
              <a:off x="3765491" y="2350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9" name="Freeform 2062">
              <a:extLst>
                <a:ext uri="{FF2B5EF4-FFF2-40B4-BE49-F238E27FC236}">
                  <a16:creationId xmlns:a16="http://schemas.microsoft.com/office/drawing/2014/main" id="{E0D7EAE5-49EB-E6AC-F507-F635E0EBEE61}"/>
                </a:ext>
              </a:extLst>
            </p:cNvPr>
            <p:cNvSpPr/>
            <p:nvPr/>
          </p:nvSpPr>
          <p:spPr>
            <a:xfrm>
              <a:off x="5502216" y="3284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0" name="Freeform 2063">
              <a:extLst>
                <a:ext uri="{FF2B5EF4-FFF2-40B4-BE49-F238E27FC236}">
                  <a16:creationId xmlns:a16="http://schemas.microsoft.com/office/drawing/2014/main" id="{EF8EE974-83AA-44DB-2093-7169DBC67C51}"/>
                </a:ext>
              </a:extLst>
            </p:cNvPr>
            <p:cNvSpPr/>
            <p:nvPr/>
          </p:nvSpPr>
          <p:spPr>
            <a:xfrm>
              <a:off x="3435291" y="261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1" name="Freeform 2064">
              <a:extLst>
                <a:ext uri="{FF2B5EF4-FFF2-40B4-BE49-F238E27FC236}">
                  <a16:creationId xmlns:a16="http://schemas.microsoft.com/office/drawing/2014/main" id="{8AFDA2BD-C59A-04EF-707B-B47E22EB822E}"/>
                </a:ext>
              </a:extLst>
            </p:cNvPr>
            <p:cNvSpPr/>
            <p:nvPr/>
          </p:nvSpPr>
          <p:spPr>
            <a:xfrm>
              <a:off x="5435541" y="300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2" name="Freeform 2065">
              <a:extLst>
                <a:ext uri="{FF2B5EF4-FFF2-40B4-BE49-F238E27FC236}">
                  <a16:creationId xmlns:a16="http://schemas.microsoft.com/office/drawing/2014/main" id="{84A7E076-48A8-B231-C2DC-17D51A2C092F}"/>
                </a:ext>
              </a:extLst>
            </p:cNvPr>
            <p:cNvSpPr/>
            <p:nvPr/>
          </p:nvSpPr>
          <p:spPr>
            <a:xfrm>
              <a:off x="3784541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3" name="Freeform 2066">
              <a:extLst>
                <a:ext uri="{FF2B5EF4-FFF2-40B4-BE49-F238E27FC236}">
                  <a16:creationId xmlns:a16="http://schemas.microsoft.com/office/drawing/2014/main" id="{25CADF38-82B9-9EB7-DF10-57E10B093BAA}"/>
                </a:ext>
              </a:extLst>
            </p:cNvPr>
            <p:cNvSpPr/>
            <p:nvPr/>
          </p:nvSpPr>
          <p:spPr>
            <a:xfrm>
              <a:off x="4549716" y="455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4" name="Freeform 2067">
              <a:extLst>
                <a:ext uri="{FF2B5EF4-FFF2-40B4-BE49-F238E27FC236}">
                  <a16:creationId xmlns:a16="http://schemas.microsoft.com/office/drawing/2014/main" id="{8B595CA8-559B-0E25-0A11-1A3D44700122}"/>
                </a:ext>
              </a:extLst>
            </p:cNvPr>
            <p:cNvSpPr/>
            <p:nvPr/>
          </p:nvSpPr>
          <p:spPr>
            <a:xfrm>
              <a:off x="3724216" y="234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5" name="Freeform 2068">
              <a:extLst>
                <a:ext uri="{FF2B5EF4-FFF2-40B4-BE49-F238E27FC236}">
                  <a16:creationId xmlns:a16="http://schemas.microsoft.com/office/drawing/2014/main" id="{6119C6B5-E09A-A115-AD3E-8E7990307DAF}"/>
                </a:ext>
              </a:extLst>
            </p:cNvPr>
            <p:cNvSpPr/>
            <p:nvPr/>
          </p:nvSpPr>
          <p:spPr>
            <a:xfrm>
              <a:off x="3698816" y="444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6" name="Freeform 2069">
              <a:extLst>
                <a:ext uri="{FF2B5EF4-FFF2-40B4-BE49-F238E27FC236}">
                  <a16:creationId xmlns:a16="http://schemas.microsoft.com/office/drawing/2014/main" id="{6BB0C856-C652-A67B-036F-839411D14A0E}"/>
                </a:ext>
              </a:extLst>
            </p:cNvPr>
            <p:cNvSpPr/>
            <p:nvPr/>
          </p:nvSpPr>
          <p:spPr>
            <a:xfrm>
              <a:off x="3765491" y="233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7" name="Freeform 2070">
              <a:extLst>
                <a:ext uri="{FF2B5EF4-FFF2-40B4-BE49-F238E27FC236}">
                  <a16:creationId xmlns:a16="http://schemas.microsoft.com/office/drawing/2014/main" id="{F7D3BCB8-5EAD-C98A-EDA2-1AFCA5A3A921}"/>
                </a:ext>
              </a:extLst>
            </p:cNvPr>
            <p:cNvSpPr/>
            <p:nvPr/>
          </p:nvSpPr>
          <p:spPr>
            <a:xfrm>
              <a:off x="3914716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8" name="Freeform 2071">
              <a:extLst>
                <a:ext uri="{FF2B5EF4-FFF2-40B4-BE49-F238E27FC236}">
                  <a16:creationId xmlns:a16="http://schemas.microsoft.com/office/drawing/2014/main" id="{D3BAE6C9-8B7F-8E9C-886E-27F2505A9696}"/>
                </a:ext>
              </a:extLst>
            </p:cNvPr>
            <p:cNvSpPr/>
            <p:nvPr/>
          </p:nvSpPr>
          <p:spPr>
            <a:xfrm>
              <a:off x="4962466" y="243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9" name="Freeform 2072">
              <a:extLst>
                <a:ext uri="{FF2B5EF4-FFF2-40B4-BE49-F238E27FC236}">
                  <a16:creationId xmlns:a16="http://schemas.microsoft.com/office/drawing/2014/main" id="{F385FA60-7E94-162D-706B-8B942B681A98}"/>
                </a:ext>
              </a:extLst>
            </p:cNvPr>
            <p:cNvSpPr/>
            <p:nvPr/>
          </p:nvSpPr>
          <p:spPr>
            <a:xfrm>
              <a:off x="5460941" y="349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0" name="Freeform 2073">
              <a:extLst>
                <a:ext uri="{FF2B5EF4-FFF2-40B4-BE49-F238E27FC236}">
                  <a16:creationId xmlns:a16="http://schemas.microsoft.com/office/drawing/2014/main" id="{D8005965-5258-E19B-47B2-38485CCF4B67}"/>
                </a:ext>
              </a:extLst>
            </p:cNvPr>
            <p:cNvSpPr/>
            <p:nvPr/>
          </p:nvSpPr>
          <p:spPr>
            <a:xfrm>
              <a:off x="4819591" y="235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1" name="Freeform 2074">
              <a:extLst>
                <a:ext uri="{FF2B5EF4-FFF2-40B4-BE49-F238E27FC236}">
                  <a16:creationId xmlns:a16="http://schemas.microsoft.com/office/drawing/2014/main" id="{FB909D01-4448-877D-B3EF-20625D990C5B}"/>
                </a:ext>
              </a:extLst>
            </p:cNvPr>
            <p:cNvSpPr/>
            <p:nvPr/>
          </p:nvSpPr>
          <p:spPr>
            <a:xfrm>
              <a:off x="5457766" y="340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2" name="Freeform 2075">
              <a:extLst>
                <a:ext uri="{FF2B5EF4-FFF2-40B4-BE49-F238E27FC236}">
                  <a16:creationId xmlns:a16="http://schemas.microsoft.com/office/drawing/2014/main" id="{55AC6F15-55BF-2174-2489-083CE69574AB}"/>
                </a:ext>
              </a:extLst>
            </p:cNvPr>
            <p:cNvSpPr/>
            <p:nvPr/>
          </p:nvSpPr>
          <p:spPr>
            <a:xfrm>
              <a:off x="3698816" y="236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3" name="Freeform 2076">
              <a:extLst>
                <a:ext uri="{FF2B5EF4-FFF2-40B4-BE49-F238E27FC236}">
                  <a16:creationId xmlns:a16="http://schemas.microsoft.com/office/drawing/2014/main" id="{99C5751C-A253-BB8B-F10A-12680FFF9F82}"/>
                </a:ext>
              </a:extLst>
            </p:cNvPr>
            <p:cNvSpPr/>
            <p:nvPr/>
          </p:nvSpPr>
          <p:spPr>
            <a:xfrm>
              <a:off x="4717991" y="230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4" name="Freeform 2077">
              <a:extLst>
                <a:ext uri="{FF2B5EF4-FFF2-40B4-BE49-F238E27FC236}">
                  <a16:creationId xmlns:a16="http://schemas.microsoft.com/office/drawing/2014/main" id="{3B942EC4-7133-0793-F0DE-03696261088B}"/>
                </a:ext>
              </a:extLst>
            </p:cNvPr>
            <p:cNvSpPr/>
            <p:nvPr/>
          </p:nvSpPr>
          <p:spPr>
            <a:xfrm>
              <a:off x="3854391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5" name="Freeform 2078">
              <a:extLst>
                <a:ext uri="{FF2B5EF4-FFF2-40B4-BE49-F238E27FC236}">
                  <a16:creationId xmlns:a16="http://schemas.microsoft.com/office/drawing/2014/main" id="{38C3C410-C8E7-FB99-E28A-370C4F63295A}"/>
                </a:ext>
              </a:extLst>
            </p:cNvPr>
            <p:cNvSpPr/>
            <p:nvPr/>
          </p:nvSpPr>
          <p:spPr>
            <a:xfrm>
              <a:off x="3581341" y="240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6" name="Freeform 2079">
              <a:extLst>
                <a:ext uri="{FF2B5EF4-FFF2-40B4-BE49-F238E27FC236}">
                  <a16:creationId xmlns:a16="http://schemas.microsoft.com/office/drawing/2014/main" id="{A680DA9D-96F2-1707-E8A0-8FF8EC233DC8}"/>
                </a:ext>
              </a:extLst>
            </p:cNvPr>
            <p:cNvSpPr/>
            <p:nvPr/>
          </p:nvSpPr>
          <p:spPr>
            <a:xfrm>
              <a:off x="4133791" y="222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7" name="Freeform 2080">
              <a:extLst>
                <a:ext uri="{FF2B5EF4-FFF2-40B4-BE49-F238E27FC236}">
                  <a16:creationId xmlns:a16="http://schemas.microsoft.com/office/drawing/2014/main" id="{C7E8FECF-5754-F31A-779A-4D80D3FB6FA4}"/>
                </a:ext>
              </a:extLst>
            </p:cNvPr>
            <p:cNvSpPr/>
            <p:nvPr/>
          </p:nvSpPr>
          <p:spPr>
            <a:xfrm>
              <a:off x="3384491" y="257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8" name="Freeform 2081">
              <a:extLst>
                <a:ext uri="{FF2B5EF4-FFF2-40B4-BE49-F238E27FC236}">
                  <a16:creationId xmlns:a16="http://schemas.microsoft.com/office/drawing/2014/main" id="{05B4DF22-1EF2-64D5-0683-48C25FE1C227}"/>
                </a:ext>
              </a:extLst>
            </p:cNvPr>
            <p:cNvSpPr/>
            <p:nvPr/>
          </p:nvSpPr>
          <p:spPr>
            <a:xfrm>
              <a:off x="5181541" y="2699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9" name="Freeform 2082">
              <a:extLst>
                <a:ext uri="{FF2B5EF4-FFF2-40B4-BE49-F238E27FC236}">
                  <a16:creationId xmlns:a16="http://schemas.microsoft.com/office/drawing/2014/main" id="{31411116-F331-1E69-E6C3-A99AFE674B21}"/>
                </a:ext>
              </a:extLst>
            </p:cNvPr>
            <p:cNvSpPr/>
            <p:nvPr/>
          </p:nvSpPr>
          <p:spPr>
            <a:xfrm>
              <a:off x="5302191" y="390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0" name="Freeform 2083">
              <a:extLst>
                <a:ext uri="{FF2B5EF4-FFF2-40B4-BE49-F238E27FC236}">
                  <a16:creationId xmlns:a16="http://schemas.microsoft.com/office/drawing/2014/main" id="{A1195167-1DE5-869E-B297-D524EE977F81}"/>
                </a:ext>
              </a:extLst>
            </p:cNvPr>
            <p:cNvSpPr/>
            <p:nvPr/>
          </p:nvSpPr>
          <p:spPr>
            <a:xfrm>
              <a:off x="5197416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1" name="Freeform 2084">
              <a:extLst>
                <a:ext uri="{FF2B5EF4-FFF2-40B4-BE49-F238E27FC236}">
                  <a16:creationId xmlns:a16="http://schemas.microsoft.com/office/drawing/2014/main" id="{47B64520-73EF-5917-658B-65FEAACCFB7C}"/>
                </a:ext>
              </a:extLst>
            </p:cNvPr>
            <p:cNvSpPr/>
            <p:nvPr/>
          </p:nvSpPr>
          <p:spPr>
            <a:xfrm>
              <a:off x="5276791" y="284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2" name="Freeform 2085">
              <a:extLst>
                <a:ext uri="{FF2B5EF4-FFF2-40B4-BE49-F238E27FC236}">
                  <a16:creationId xmlns:a16="http://schemas.microsoft.com/office/drawing/2014/main" id="{B6A1490F-4BD7-6A1F-1CAA-96BC130A3260}"/>
                </a:ext>
              </a:extLst>
            </p:cNvPr>
            <p:cNvSpPr/>
            <p:nvPr/>
          </p:nvSpPr>
          <p:spPr>
            <a:xfrm>
              <a:off x="3911541" y="455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3" name="Freeform 2086">
              <a:extLst>
                <a:ext uri="{FF2B5EF4-FFF2-40B4-BE49-F238E27FC236}">
                  <a16:creationId xmlns:a16="http://schemas.microsoft.com/office/drawing/2014/main" id="{9BCC2347-F67C-DD54-4B73-B314DFB1494B}"/>
                </a:ext>
              </a:extLst>
            </p:cNvPr>
            <p:cNvSpPr/>
            <p:nvPr/>
          </p:nvSpPr>
          <p:spPr>
            <a:xfrm>
              <a:off x="4311591" y="458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4" name="Freeform 2087">
              <a:extLst>
                <a:ext uri="{FF2B5EF4-FFF2-40B4-BE49-F238E27FC236}">
                  <a16:creationId xmlns:a16="http://schemas.microsoft.com/office/drawing/2014/main" id="{218F7809-2ACB-7642-4C03-45C513BF8372}"/>
                </a:ext>
              </a:extLst>
            </p:cNvPr>
            <p:cNvSpPr/>
            <p:nvPr/>
          </p:nvSpPr>
          <p:spPr>
            <a:xfrm>
              <a:off x="5381566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5" name="Freeform 2088">
              <a:extLst>
                <a:ext uri="{FF2B5EF4-FFF2-40B4-BE49-F238E27FC236}">
                  <a16:creationId xmlns:a16="http://schemas.microsoft.com/office/drawing/2014/main" id="{D516A674-48C7-B9A7-7EA4-452723782860}"/>
                </a:ext>
              </a:extLst>
            </p:cNvPr>
            <p:cNvSpPr/>
            <p:nvPr/>
          </p:nvSpPr>
          <p:spPr>
            <a:xfrm>
              <a:off x="5403791" y="332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6" name="Freeform 2089">
              <a:extLst>
                <a:ext uri="{FF2B5EF4-FFF2-40B4-BE49-F238E27FC236}">
                  <a16:creationId xmlns:a16="http://schemas.microsoft.com/office/drawing/2014/main" id="{08AAF238-EBB4-2787-8EB7-153DBA46D9B9}"/>
                </a:ext>
              </a:extLst>
            </p:cNvPr>
            <p:cNvSpPr/>
            <p:nvPr/>
          </p:nvSpPr>
          <p:spPr>
            <a:xfrm>
              <a:off x="5279966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7" name="Freeform 2090">
              <a:extLst>
                <a:ext uri="{FF2B5EF4-FFF2-40B4-BE49-F238E27FC236}">
                  <a16:creationId xmlns:a16="http://schemas.microsoft.com/office/drawing/2014/main" id="{CBD2304D-229E-DB14-8AEE-C74D535FDE71}"/>
                </a:ext>
              </a:extLst>
            </p:cNvPr>
            <p:cNvSpPr/>
            <p:nvPr/>
          </p:nvSpPr>
          <p:spPr>
            <a:xfrm>
              <a:off x="4870391" y="4354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8" name="Freeform 2091">
              <a:extLst>
                <a:ext uri="{FF2B5EF4-FFF2-40B4-BE49-F238E27FC236}">
                  <a16:creationId xmlns:a16="http://schemas.microsoft.com/office/drawing/2014/main" id="{C37749E1-1829-1C76-534A-902FEDE12108}"/>
                </a:ext>
              </a:extLst>
            </p:cNvPr>
            <p:cNvSpPr/>
            <p:nvPr/>
          </p:nvSpPr>
          <p:spPr>
            <a:xfrm>
              <a:off x="4419541" y="224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9" name="Freeform 2092">
              <a:extLst>
                <a:ext uri="{FF2B5EF4-FFF2-40B4-BE49-F238E27FC236}">
                  <a16:creationId xmlns:a16="http://schemas.microsoft.com/office/drawing/2014/main" id="{DAD6EA9D-0E19-35E9-7B34-BB8351B8E9C2}"/>
                </a:ext>
              </a:extLst>
            </p:cNvPr>
            <p:cNvSpPr/>
            <p:nvPr/>
          </p:nvSpPr>
          <p:spPr>
            <a:xfrm>
              <a:off x="3743266" y="450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0" name="Freeform 2093">
              <a:extLst>
                <a:ext uri="{FF2B5EF4-FFF2-40B4-BE49-F238E27FC236}">
                  <a16:creationId xmlns:a16="http://schemas.microsoft.com/office/drawing/2014/main" id="{E84F5DCE-8E5E-6A8C-0762-822F4A4DE78D}"/>
                </a:ext>
              </a:extLst>
            </p:cNvPr>
            <p:cNvSpPr/>
            <p:nvPr/>
          </p:nvSpPr>
          <p:spPr>
            <a:xfrm>
              <a:off x="3498791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1" name="Freeform 2094">
              <a:extLst>
                <a:ext uri="{FF2B5EF4-FFF2-40B4-BE49-F238E27FC236}">
                  <a16:creationId xmlns:a16="http://schemas.microsoft.com/office/drawing/2014/main" id="{B50E15A2-4A42-98AD-5477-E0F6528572FE}"/>
                </a:ext>
              </a:extLst>
            </p:cNvPr>
            <p:cNvSpPr/>
            <p:nvPr/>
          </p:nvSpPr>
          <p:spPr>
            <a:xfrm>
              <a:off x="5162491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2" name="Freeform 2095">
              <a:extLst>
                <a:ext uri="{FF2B5EF4-FFF2-40B4-BE49-F238E27FC236}">
                  <a16:creationId xmlns:a16="http://schemas.microsoft.com/office/drawing/2014/main" id="{702295BE-E511-D72E-F4A8-2E10D00A0BCE}"/>
                </a:ext>
              </a:extLst>
            </p:cNvPr>
            <p:cNvSpPr/>
            <p:nvPr/>
          </p:nvSpPr>
          <p:spPr>
            <a:xfrm>
              <a:off x="2987616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3" name="Freeform 2096">
              <a:extLst>
                <a:ext uri="{FF2B5EF4-FFF2-40B4-BE49-F238E27FC236}">
                  <a16:creationId xmlns:a16="http://schemas.microsoft.com/office/drawing/2014/main" id="{422028E3-07A1-5365-88D9-E8A62C08B149}"/>
                </a:ext>
              </a:extLst>
            </p:cNvPr>
            <p:cNvSpPr/>
            <p:nvPr/>
          </p:nvSpPr>
          <p:spPr>
            <a:xfrm>
              <a:off x="4581466" y="450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4" name="Freeform 2097">
              <a:extLst>
                <a:ext uri="{FF2B5EF4-FFF2-40B4-BE49-F238E27FC236}">
                  <a16:creationId xmlns:a16="http://schemas.microsoft.com/office/drawing/2014/main" id="{CDCFE7E1-0754-4B81-C4FF-272BF9AF8CA5}"/>
                </a:ext>
              </a:extLst>
            </p:cNvPr>
            <p:cNvSpPr/>
            <p:nvPr/>
          </p:nvSpPr>
          <p:spPr>
            <a:xfrm>
              <a:off x="4241741" y="222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5" name="Freeform 2098">
              <a:extLst>
                <a:ext uri="{FF2B5EF4-FFF2-40B4-BE49-F238E27FC236}">
                  <a16:creationId xmlns:a16="http://schemas.microsoft.com/office/drawing/2014/main" id="{982DAAFD-8379-A54B-0D80-D6A8F87D47DC}"/>
                </a:ext>
              </a:extLst>
            </p:cNvPr>
            <p:cNvSpPr/>
            <p:nvPr/>
          </p:nvSpPr>
          <p:spPr>
            <a:xfrm>
              <a:off x="3238441" y="267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6" name="Freeform 2099">
              <a:extLst>
                <a:ext uri="{FF2B5EF4-FFF2-40B4-BE49-F238E27FC236}">
                  <a16:creationId xmlns:a16="http://schemas.microsoft.com/office/drawing/2014/main" id="{62147655-5D58-4E3A-458C-61B6989CD814}"/>
                </a:ext>
              </a:extLst>
            </p:cNvPr>
            <p:cNvSpPr/>
            <p:nvPr/>
          </p:nvSpPr>
          <p:spPr>
            <a:xfrm>
              <a:off x="3514666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7" name="Freeform 2100">
              <a:extLst>
                <a:ext uri="{FF2B5EF4-FFF2-40B4-BE49-F238E27FC236}">
                  <a16:creationId xmlns:a16="http://schemas.microsoft.com/office/drawing/2014/main" id="{8D44A789-D94C-1D48-AB7D-8B50A0D28A3C}"/>
                </a:ext>
              </a:extLst>
            </p:cNvPr>
            <p:cNvSpPr/>
            <p:nvPr/>
          </p:nvSpPr>
          <p:spPr>
            <a:xfrm>
              <a:off x="3016191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8" name="Freeform 2101">
              <a:extLst>
                <a:ext uri="{FF2B5EF4-FFF2-40B4-BE49-F238E27FC236}">
                  <a16:creationId xmlns:a16="http://schemas.microsoft.com/office/drawing/2014/main" id="{BD555A55-860A-992A-AF9E-7BA8B65B82CD}"/>
                </a:ext>
              </a:extLst>
            </p:cNvPr>
            <p:cNvSpPr/>
            <p:nvPr/>
          </p:nvSpPr>
          <p:spPr>
            <a:xfrm>
              <a:off x="4879916" y="249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9" name="Freeform 2102">
              <a:extLst>
                <a:ext uri="{FF2B5EF4-FFF2-40B4-BE49-F238E27FC236}">
                  <a16:creationId xmlns:a16="http://schemas.microsoft.com/office/drawing/2014/main" id="{D9E99452-8A81-9B63-174F-C323013CE1E7}"/>
                </a:ext>
              </a:extLst>
            </p:cNvPr>
            <p:cNvSpPr/>
            <p:nvPr/>
          </p:nvSpPr>
          <p:spPr>
            <a:xfrm>
              <a:off x="5302191" y="325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0" name="Freeform 2103">
              <a:extLst>
                <a:ext uri="{FF2B5EF4-FFF2-40B4-BE49-F238E27FC236}">
                  <a16:creationId xmlns:a16="http://schemas.microsoft.com/office/drawing/2014/main" id="{0679B920-53B8-B4A6-14A2-A6535BB3ED16}"/>
                </a:ext>
              </a:extLst>
            </p:cNvPr>
            <p:cNvSpPr/>
            <p:nvPr/>
          </p:nvSpPr>
          <p:spPr>
            <a:xfrm>
              <a:off x="3902016" y="456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1" name="Freeform 2104">
              <a:extLst>
                <a:ext uri="{FF2B5EF4-FFF2-40B4-BE49-F238E27FC236}">
                  <a16:creationId xmlns:a16="http://schemas.microsoft.com/office/drawing/2014/main" id="{1615377B-E580-69D6-3C70-4E46FA5A7939}"/>
                </a:ext>
              </a:extLst>
            </p:cNvPr>
            <p:cNvSpPr/>
            <p:nvPr/>
          </p:nvSpPr>
          <p:spPr>
            <a:xfrm>
              <a:off x="2959041" y="363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2" name="Freeform 2105">
              <a:extLst>
                <a:ext uri="{FF2B5EF4-FFF2-40B4-BE49-F238E27FC236}">
                  <a16:creationId xmlns:a16="http://schemas.microsoft.com/office/drawing/2014/main" id="{62C9D17C-1377-3B7D-1239-F2B5103FDC9B}"/>
                </a:ext>
              </a:extLst>
            </p:cNvPr>
            <p:cNvSpPr/>
            <p:nvPr/>
          </p:nvSpPr>
          <p:spPr>
            <a:xfrm>
              <a:off x="4387791" y="2252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3" name="Freeform 2106">
              <a:extLst>
                <a:ext uri="{FF2B5EF4-FFF2-40B4-BE49-F238E27FC236}">
                  <a16:creationId xmlns:a16="http://schemas.microsoft.com/office/drawing/2014/main" id="{E7302CD2-54FB-6BD8-0326-88BE104EC950}"/>
                </a:ext>
              </a:extLst>
            </p:cNvPr>
            <p:cNvSpPr/>
            <p:nvPr/>
          </p:nvSpPr>
          <p:spPr>
            <a:xfrm>
              <a:off x="3000316" y="375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4" name="Freeform 2107">
              <a:extLst>
                <a:ext uri="{FF2B5EF4-FFF2-40B4-BE49-F238E27FC236}">
                  <a16:creationId xmlns:a16="http://schemas.microsoft.com/office/drawing/2014/main" id="{FC18AF3C-3637-C8C7-647E-0377DC3418E3}"/>
                </a:ext>
              </a:extLst>
            </p:cNvPr>
            <p:cNvSpPr/>
            <p:nvPr/>
          </p:nvSpPr>
          <p:spPr>
            <a:xfrm>
              <a:off x="4727516" y="443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5" name="Freeform 2108">
              <a:extLst>
                <a:ext uri="{FF2B5EF4-FFF2-40B4-BE49-F238E27FC236}">
                  <a16:creationId xmlns:a16="http://schemas.microsoft.com/office/drawing/2014/main" id="{A981B115-3E6A-4373-9689-F04EA9D6CAE9}"/>
                </a:ext>
              </a:extLst>
            </p:cNvPr>
            <p:cNvSpPr/>
            <p:nvPr/>
          </p:nvSpPr>
          <p:spPr>
            <a:xfrm>
              <a:off x="5229166" y="297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6" name="Freeform 2109">
              <a:extLst>
                <a:ext uri="{FF2B5EF4-FFF2-40B4-BE49-F238E27FC236}">
                  <a16:creationId xmlns:a16="http://schemas.microsoft.com/office/drawing/2014/main" id="{89BDCA96-7F2F-13E9-6398-F91F657DB078}"/>
                </a:ext>
              </a:extLst>
            </p:cNvPr>
            <p:cNvSpPr/>
            <p:nvPr/>
          </p:nvSpPr>
          <p:spPr>
            <a:xfrm>
              <a:off x="4533841" y="4519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7" name="Freeform 2110">
              <a:extLst>
                <a:ext uri="{FF2B5EF4-FFF2-40B4-BE49-F238E27FC236}">
                  <a16:creationId xmlns:a16="http://schemas.microsoft.com/office/drawing/2014/main" id="{B4A7DDAF-33C9-316B-B100-162EC628F6EF}"/>
                </a:ext>
              </a:extLst>
            </p:cNvPr>
            <p:cNvSpPr/>
            <p:nvPr/>
          </p:nvSpPr>
          <p:spPr>
            <a:xfrm>
              <a:off x="3098741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8" name="Freeform 2111">
              <a:extLst>
                <a:ext uri="{FF2B5EF4-FFF2-40B4-BE49-F238E27FC236}">
                  <a16:creationId xmlns:a16="http://schemas.microsoft.com/office/drawing/2014/main" id="{B46D259E-645F-E3C6-5BB6-C7A426647195}"/>
                </a:ext>
              </a:extLst>
            </p:cNvPr>
            <p:cNvSpPr/>
            <p:nvPr/>
          </p:nvSpPr>
          <p:spPr>
            <a:xfrm>
              <a:off x="3743266" y="228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9" name="Freeform 2112">
              <a:extLst>
                <a:ext uri="{FF2B5EF4-FFF2-40B4-BE49-F238E27FC236}">
                  <a16:creationId xmlns:a16="http://schemas.microsoft.com/office/drawing/2014/main" id="{7530B023-285F-7122-4B9B-A35E0C9709D7}"/>
                </a:ext>
              </a:extLst>
            </p:cNvPr>
            <p:cNvSpPr/>
            <p:nvPr/>
          </p:nvSpPr>
          <p:spPr>
            <a:xfrm>
              <a:off x="5003741" y="261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0" name="Freeform 2113">
              <a:extLst>
                <a:ext uri="{FF2B5EF4-FFF2-40B4-BE49-F238E27FC236}">
                  <a16:creationId xmlns:a16="http://schemas.microsoft.com/office/drawing/2014/main" id="{56F9BD8B-3D79-C396-0BBD-2F0D3463249B}"/>
                </a:ext>
              </a:extLst>
            </p:cNvPr>
            <p:cNvSpPr/>
            <p:nvPr/>
          </p:nvSpPr>
          <p:spPr>
            <a:xfrm>
              <a:off x="4032191" y="221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1" name="Freeform 2114">
              <a:extLst>
                <a:ext uri="{FF2B5EF4-FFF2-40B4-BE49-F238E27FC236}">
                  <a16:creationId xmlns:a16="http://schemas.microsoft.com/office/drawing/2014/main" id="{9A983B55-644B-10A8-ADF6-BA117188C505}"/>
                </a:ext>
              </a:extLst>
            </p:cNvPr>
            <p:cNvSpPr/>
            <p:nvPr/>
          </p:nvSpPr>
          <p:spPr>
            <a:xfrm>
              <a:off x="3282891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2" name="Freeform 2115">
              <a:extLst>
                <a:ext uri="{FF2B5EF4-FFF2-40B4-BE49-F238E27FC236}">
                  <a16:creationId xmlns:a16="http://schemas.microsoft.com/office/drawing/2014/main" id="{7F265AFA-A4BA-87CC-54F3-07DF6A233054}"/>
                </a:ext>
              </a:extLst>
            </p:cNvPr>
            <p:cNvSpPr/>
            <p:nvPr/>
          </p:nvSpPr>
          <p:spPr>
            <a:xfrm>
              <a:off x="3555941" y="447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3" name="Freeform 2116">
              <a:extLst>
                <a:ext uri="{FF2B5EF4-FFF2-40B4-BE49-F238E27FC236}">
                  <a16:creationId xmlns:a16="http://schemas.microsoft.com/office/drawing/2014/main" id="{4BE2A19E-36FE-FCDC-5BE7-08155E217CFE}"/>
                </a:ext>
              </a:extLst>
            </p:cNvPr>
            <p:cNvSpPr/>
            <p:nvPr/>
          </p:nvSpPr>
          <p:spPr>
            <a:xfrm>
              <a:off x="4082991" y="221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4" name="Freeform 2117">
              <a:extLst>
                <a:ext uri="{FF2B5EF4-FFF2-40B4-BE49-F238E27FC236}">
                  <a16:creationId xmlns:a16="http://schemas.microsoft.com/office/drawing/2014/main" id="{3168F59A-BF6A-78AD-DA74-1A49EF9BB0E2}"/>
                </a:ext>
              </a:extLst>
            </p:cNvPr>
            <p:cNvSpPr/>
            <p:nvPr/>
          </p:nvSpPr>
          <p:spPr>
            <a:xfrm>
              <a:off x="3070166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5" name="Freeform 2118">
              <a:extLst>
                <a:ext uri="{FF2B5EF4-FFF2-40B4-BE49-F238E27FC236}">
                  <a16:creationId xmlns:a16="http://schemas.microsoft.com/office/drawing/2014/main" id="{9731A6F6-5D5A-9337-48CC-B27B64F25284}"/>
                </a:ext>
              </a:extLst>
            </p:cNvPr>
            <p:cNvSpPr/>
            <p:nvPr/>
          </p:nvSpPr>
          <p:spPr>
            <a:xfrm>
              <a:off x="3857566" y="223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6" name="Freeform 2119">
              <a:extLst>
                <a:ext uri="{FF2B5EF4-FFF2-40B4-BE49-F238E27FC236}">
                  <a16:creationId xmlns:a16="http://schemas.microsoft.com/office/drawing/2014/main" id="{72514C53-7B47-59A7-C8CF-CD37F11783AE}"/>
                </a:ext>
              </a:extLst>
            </p:cNvPr>
            <p:cNvSpPr/>
            <p:nvPr/>
          </p:nvSpPr>
          <p:spPr>
            <a:xfrm>
              <a:off x="3962341" y="222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7" name="Freeform 2120">
              <a:extLst>
                <a:ext uri="{FF2B5EF4-FFF2-40B4-BE49-F238E27FC236}">
                  <a16:creationId xmlns:a16="http://schemas.microsoft.com/office/drawing/2014/main" id="{5AB00DBD-D00C-F139-EE28-9538894AAA81}"/>
                </a:ext>
              </a:extLst>
            </p:cNvPr>
            <p:cNvSpPr/>
            <p:nvPr/>
          </p:nvSpPr>
          <p:spPr>
            <a:xfrm>
              <a:off x="4279841" y="457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8" name="Freeform 2121">
              <a:extLst>
                <a:ext uri="{FF2B5EF4-FFF2-40B4-BE49-F238E27FC236}">
                  <a16:creationId xmlns:a16="http://schemas.microsoft.com/office/drawing/2014/main" id="{F7DB7465-48A8-4FA4-811F-95B232D3C060}"/>
                </a:ext>
              </a:extLst>
            </p:cNvPr>
            <p:cNvSpPr/>
            <p:nvPr/>
          </p:nvSpPr>
          <p:spPr>
            <a:xfrm>
              <a:off x="2911416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9" name="Freeform 2122">
              <a:extLst>
                <a:ext uri="{FF2B5EF4-FFF2-40B4-BE49-F238E27FC236}">
                  <a16:creationId xmlns:a16="http://schemas.microsoft.com/office/drawing/2014/main" id="{DF73AFC6-B0B6-1B07-E20F-A8C0D4BE3836}"/>
                </a:ext>
              </a:extLst>
            </p:cNvPr>
            <p:cNvSpPr/>
            <p:nvPr/>
          </p:nvSpPr>
          <p:spPr>
            <a:xfrm>
              <a:off x="3390841" y="243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0" name="Freeform 2123">
              <a:extLst>
                <a:ext uri="{FF2B5EF4-FFF2-40B4-BE49-F238E27FC236}">
                  <a16:creationId xmlns:a16="http://schemas.microsoft.com/office/drawing/2014/main" id="{B339A9CC-08D6-9BE5-C7DA-20B927703F9E}"/>
                </a:ext>
              </a:extLst>
            </p:cNvPr>
            <p:cNvSpPr/>
            <p:nvPr/>
          </p:nvSpPr>
          <p:spPr>
            <a:xfrm>
              <a:off x="5076766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1" name="Freeform 2124">
              <a:extLst>
                <a:ext uri="{FF2B5EF4-FFF2-40B4-BE49-F238E27FC236}">
                  <a16:creationId xmlns:a16="http://schemas.microsoft.com/office/drawing/2014/main" id="{037AE0F1-5BC7-7433-D86D-E0B5F4156964}"/>
                </a:ext>
              </a:extLst>
            </p:cNvPr>
            <p:cNvSpPr/>
            <p:nvPr/>
          </p:nvSpPr>
          <p:spPr>
            <a:xfrm>
              <a:off x="4848166" y="430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2" name="Freeform 2125">
              <a:extLst>
                <a:ext uri="{FF2B5EF4-FFF2-40B4-BE49-F238E27FC236}">
                  <a16:creationId xmlns:a16="http://schemas.microsoft.com/office/drawing/2014/main" id="{0E0F8F5E-C91D-EA9E-02AE-56C203035FD2}"/>
                </a:ext>
              </a:extLst>
            </p:cNvPr>
            <p:cNvSpPr/>
            <p:nvPr/>
          </p:nvSpPr>
          <p:spPr>
            <a:xfrm>
              <a:off x="5045016" y="360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3" name="Freeform 2126">
              <a:extLst>
                <a:ext uri="{FF2B5EF4-FFF2-40B4-BE49-F238E27FC236}">
                  <a16:creationId xmlns:a16="http://schemas.microsoft.com/office/drawing/2014/main" id="{17201DA8-6274-76D9-EDC5-6BF0F513916E}"/>
                </a:ext>
              </a:extLst>
            </p:cNvPr>
            <p:cNvSpPr/>
            <p:nvPr/>
          </p:nvSpPr>
          <p:spPr>
            <a:xfrm>
              <a:off x="2987616" y="4125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4" name="Freeform 2127">
              <a:extLst>
                <a:ext uri="{FF2B5EF4-FFF2-40B4-BE49-F238E27FC236}">
                  <a16:creationId xmlns:a16="http://schemas.microsoft.com/office/drawing/2014/main" id="{E47FB929-59FC-94BA-C1D0-EFF4B43CCB5E}"/>
                </a:ext>
              </a:extLst>
            </p:cNvPr>
            <p:cNvSpPr/>
            <p:nvPr/>
          </p:nvSpPr>
          <p:spPr>
            <a:xfrm>
              <a:off x="3165416" y="4309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5" name="Freeform 2128">
              <a:extLst>
                <a:ext uri="{FF2B5EF4-FFF2-40B4-BE49-F238E27FC236}">
                  <a16:creationId xmlns:a16="http://schemas.microsoft.com/office/drawing/2014/main" id="{7C8D8B3D-8F39-0072-4AA1-B87D9D6F3E79}"/>
                </a:ext>
              </a:extLst>
            </p:cNvPr>
            <p:cNvSpPr/>
            <p:nvPr/>
          </p:nvSpPr>
          <p:spPr>
            <a:xfrm>
              <a:off x="2924116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6" name="Freeform 2129">
              <a:extLst>
                <a:ext uri="{FF2B5EF4-FFF2-40B4-BE49-F238E27FC236}">
                  <a16:creationId xmlns:a16="http://schemas.microsoft.com/office/drawing/2014/main" id="{EDC57174-FD58-1CD1-683F-FE35F24991BF}"/>
                </a:ext>
              </a:extLst>
            </p:cNvPr>
            <p:cNvSpPr/>
            <p:nvPr/>
          </p:nvSpPr>
          <p:spPr>
            <a:xfrm>
              <a:off x="5038666" y="361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7" name="Freeform 2130">
              <a:extLst>
                <a:ext uri="{FF2B5EF4-FFF2-40B4-BE49-F238E27FC236}">
                  <a16:creationId xmlns:a16="http://schemas.microsoft.com/office/drawing/2014/main" id="{E46D7DC8-E909-56B1-22E2-53B30E0C12FF}"/>
                </a:ext>
              </a:extLst>
            </p:cNvPr>
            <p:cNvSpPr/>
            <p:nvPr/>
          </p:nvSpPr>
          <p:spPr>
            <a:xfrm>
              <a:off x="2746316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8" name="Freeform 2131">
              <a:extLst>
                <a:ext uri="{FF2B5EF4-FFF2-40B4-BE49-F238E27FC236}">
                  <a16:creationId xmlns:a16="http://schemas.microsoft.com/office/drawing/2014/main" id="{A134955F-D8DB-9799-E909-98415420DFCB}"/>
                </a:ext>
              </a:extLst>
            </p:cNvPr>
            <p:cNvSpPr/>
            <p:nvPr/>
          </p:nvSpPr>
          <p:spPr>
            <a:xfrm>
              <a:off x="2920941" y="266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9" name="Freeform 2132">
              <a:extLst>
                <a:ext uri="{FF2B5EF4-FFF2-40B4-BE49-F238E27FC236}">
                  <a16:creationId xmlns:a16="http://schemas.microsoft.com/office/drawing/2014/main" id="{E7DFB562-57DA-2040-D0EE-A64C99E29EED}"/>
                </a:ext>
              </a:extLst>
            </p:cNvPr>
            <p:cNvSpPr/>
            <p:nvPr/>
          </p:nvSpPr>
          <p:spPr>
            <a:xfrm>
              <a:off x="4771966" y="412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0" name="Freeform 2133">
              <a:extLst>
                <a:ext uri="{FF2B5EF4-FFF2-40B4-BE49-F238E27FC236}">
                  <a16:creationId xmlns:a16="http://schemas.microsoft.com/office/drawing/2014/main" id="{9D8A0ECD-2904-1A95-99DC-9639C46D394D}"/>
                </a:ext>
              </a:extLst>
            </p:cNvPr>
            <p:cNvSpPr/>
            <p:nvPr/>
          </p:nvSpPr>
          <p:spPr>
            <a:xfrm>
              <a:off x="4327466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1" name="Freeform 2134">
              <a:extLst>
                <a:ext uri="{FF2B5EF4-FFF2-40B4-BE49-F238E27FC236}">
                  <a16:creationId xmlns:a16="http://schemas.microsoft.com/office/drawing/2014/main" id="{ED9DDEBB-E11B-BDA7-D6A2-BF5EFCE8FF65}"/>
                </a:ext>
              </a:extLst>
            </p:cNvPr>
            <p:cNvSpPr/>
            <p:nvPr/>
          </p:nvSpPr>
          <p:spPr>
            <a:xfrm>
              <a:off x="2651066" y="349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2" name="Freeform 2135">
              <a:extLst>
                <a:ext uri="{FF2B5EF4-FFF2-40B4-BE49-F238E27FC236}">
                  <a16:creationId xmlns:a16="http://schemas.microsoft.com/office/drawing/2014/main" id="{ABC5138C-DFF4-E9F1-6544-DF99D5B83312}"/>
                </a:ext>
              </a:extLst>
            </p:cNvPr>
            <p:cNvSpPr/>
            <p:nvPr/>
          </p:nvSpPr>
          <p:spPr>
            <a:xfrm>
              <a:off x="3022541" y="248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3" name="Freeform 2136">
              <a:extLst>
                <a:ext uri="{FF2B5EF4-FFF2-40B4-BE49-F238E27FC236}">
                  <a16:creationId xmlns:a16="http://schemas.microsoft.com/office/drawing/2014/main" id="{FF45BE79-712F-9235-7BD2-542DC960383E}"/>
                </a:ext>
              </a:extLst>
            </p:cNvPr>
            <p:cNvSpPr/>
            <p:nvPr/>
          </p:nvSpPr>
          <p:spPr>
            <a:xfrm>
              <a:off x="4800541" y="2680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4" name="Freeform 2137">
              <a:extLst>
                <a:ext uri="{FF2B5EF4-FFF2-40B4-BE49-F238E27FC236}">
                  <a16:creationId xmlns:a16="http://schemas.microsoft.com/office/drawing/2014/main" id="{A2C14DC2-CB1A-17FA-A1BB-F9EC60EAF521}"/>
                </a:ext>
              </a:extLst>
            </p:cNvPr>
            <p:cNvSpPr/>
            <p:nvPr/>
          </p:nvSpPr>
          <p:spPr>
            <a:xfrm>
              <a:off x="4330641" y="228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5" name="Freeform 2138">
              <a:extLst>
                <a:ext uri="{FF2B5EF4-FFF2-40B4-BE49-F238E27FC236}">
                  <a16:creationId xmlns:a16="http://schemas.microsoft.com/office/drawing/2014/main" id="{9D7533A0-A94A-81F7-0143-19A117017392}"/>
                </a:ext>
              </a:extLst>
            </p:cNvPr>
            <p:cNvSpPr/>
            <p:nvPr/>
          </p:nvSpPr>
          <p:spPr>
            <a:xfrm>
              <a:off x="5010091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6" name="Freeform 2139">
              <a:extLst>
                <a:ext uri="{FF2B5EF4-FFF2-40B4-BE49-F238E27FC236}">
                  <a16:creationId xmlns:a16="http://schemas.microsoft.com/office/drawing/2014/main" id="{AAE782F7-FEDE-7917-A99C-9FC9976B9734}"/>
                </a:ext>
              </a:extLst>
            </p:cNvPr>
            <p:cNvSpPr/>
            <p:nvPr/>
          </p:nvSpPr>
          <p:spPr>
            <a:xfrm>
              <a:off x="4232216" y="446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7" name="Freeform 2140">
              <a:extLst>
                <a:ext uri="{FF2B5EF4-FFF2-40B4-BE49-F238E27FC236}">
                  <a16:creationId xmlns:a16="http://schemas.microsoft.com/office/drawing/2014/main" id="{91D5106D-5792-F78B-00BF-EE5CBA9E6B11}"/>
                </a:ext>
              </a:extLst>
            </p:cNvPr>
            <p:cNvSpPr/>
            <p:nvPr/>
          </p:nvSpPr>
          <p:spPr>
            <a:xfrm>
              <a:off x="4825941" y="272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8" name="Freeform 2141">
              <a:extLst>
                <a:ext uri="{FF2B5EF4-FFF2-40B4-BE49-F238E27FC236}">
                  <a16:creationId xmlns:a16="http://schemas.microsoft.com/office/drawing/2014/main" id="{48B2E552-C8E3-FC84-AC51-F91A7AD0BE99}"/>
                </a:ext>
              </a:extLst>
            </p:cNvPr>
            <p:cNvSpPr/>
            <p:nvPr/>
          </p:nvSpPr>
          <p:spPr>
            <a:xfrm>
              <a:off x="4289366" y="444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9" name="Freeform 2142">
              <a:extLst>
                <a:ext uri="{FF2B5EF4-FFF2-40B4-BE49-F238E27FC236}">
                  <a16:creationId xmlns:a16="http://schemas.microsoft.com/office/drawing/2014/main" id="{B2F5EFC1-B618-415E-4C40-58050F5D7567}"/>
                </a:ext>
              </a:extLst>
            </p:cNvPr>
            <p:cNvSpPr/>
            <p:nvPr/>
          </p:nvSpPr>
          <p:spPr>
            <a:xfrm>
              <a:off x="3838516" y="2166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0" name="Freeform 2143">
              <a:extLst>
                <a:ext uri="{FF2B5EF4-FFF2-40B4-BE49-F238E27FC236}">
                  <a16:creationId xmlns:a16="http://schemas.microsoft.com/office/drawing/2014/main" id="{C6D4EB06-F577-97E8-B9F8-7AE2F57EC9A7}"/>
                </a:ext>
              </a:extLst>
            </p:cNvPr>
            <p:cNvSpPr/>
            <p:nvPr/>
          </p:nvSpPr>
          <p:spPr>
            <a:xfrm>
              <a:off x="4292541" y="2258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1" name="Freeform 2144">
              <a:extLst>
                <a:ext uri="{FF2B5EF4-FFF2-40B4-BE49-F238E27FC236}">
                  <a16:creationId xmlns:a16="http://schemas.microsoft.com/office/drawing/2014/main" id="{A9265768-833C-5458-6A71-677842082F5B}"/>
                </a:ext>
              </a:extLst>
            </p:cNvPr>
            <p:cNvSpPr/>
            <p:nvPr/>
          </p:nvSpPr>
          <p:spPr>
            <a:xfrm>
              <a:off x="3568641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2" name="Freeform 2145">
              <a:extLst>
                <a:ext uri="{FF2B5EF4-FFF2-40B4-BE49-F238E27FC236}">
                  <a16:creationId xmlns:a16="http://schemas.microsoft.com/office/drawing/2014/main" id="{A0DB5354-D53E-8C7C-E866-857C0C3647B3}"/>
                </a:ext>
              </a:extLst>
            </p:cNvPr>
            <p:cNvSpPr/>
            <p:nvPr/>
          </p:nvSpPr>
          <p:spPr>
            <a:xfrm>
              <a:off x="3936941" y="217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3" name="Freeform 2146">
              <a:extLst>
                <a:ext uri="{FF2B5EF4-FFF2-40B4-BE49-F238E27FC236}">
                  <a16:creationId xmlns:a16="http://schemas.microsoft.com/office/drawing/2014/main" id="{F7A9C95E-6B87-D6F7-CCA6-EAFE0FA1A29C}"/>
                </a:ext>
              </a:extLst>
            </p:cNvPr>
            <p:cNvSpPr/>
            <p:nvPr/>
          </p:nvSpPr>
          <p:spPr>
            <a:xfrm>
              <a:off x="2943166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4" name="Freeform 2147">
              <a:extLst>
                <a:ext uri="{FF2B5EF4-FFF2-40B4-BE49-F238E27FC236}">
                  <a16:creationId xmlns:a16="http://schemas.microsoft.com/office/drawing/2014/main" id="{D43729D6-38B5-DC77-71BD-4FBF5F0A2B60}"/>
                </a:ext>
              </a:extLst>
            </p:cNvPr>
            <p:cNvSpPr/>
            <p:nvPr/>
          </p:nvSpPr>
          <p:spPr>
            <a:xfrm>
              <a:off x="2600266" y="322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5" name="Freeform 2148">
              <a:extLst>
                <a:ext uri="{FF2B5EF4-FFF2-40B4-BE49-F238E27FC236}">
                  <a16:creationId xmlns:a16="http://schemas.microsoft.com/office/drawing/2014/main" id="{1DD35117-165E-1F30-F07F-377CCE31D563}"/>
                </a:ext>
              </a:extLst>
            </p:cNvPr>
            <p:cNvSpPr/>
            <p:nvPr/>
          </p:nvSpPr>
          <p:spPr>
            <a:xfrm>
              <a:off x="2698691" y="2858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6" name="Freeform 2149">
              <a:extLst>
                <a:ext uri="{FF2B5EF4-FFF2-40B4-BE49-F238E27FC236}">
                  <a16:creationId xmlns:a16="http://schemas.microsoft.com/office/drawing/2014/main" id="{36E688C0-F3EF-3C14-64CC-C987DF593689}"/>
                </a:ext>
              </a:extLst>
            </p:cNvPr>
            <p:cNvSpPr/>
            <p:nvPr/>
          </p:nvSpPr>
          <p:spPr>
            <a:xfrm>
              <a:off x="3057466" y="241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7" name="Freeform 2150">
              <a:extLst>
                <a:ext uri="{FF2B5EF4-FFF2-40B4-BE49-F238E27FC236}">
                  <a16:creationId xmlns:a16="http://schemas.microsoft.com/office/drawing/2014/main" id="{86A5A2CF-9EDE-6C61-4B41-A81C339DEFE2}"/>
                </a:ext>
              </a:extLst>
            </p:cNvPr>
            <p:cNvSpPr/>
            <p:nvPr/>
          </p:nvSpPr>
          <p:spPr>
            <a:xfrm>
              <a:off x="3949641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8" name="Freeform 2151">
              <a:extLst>
                <a:ext uri="{FF2B5EF4-FFF2-40B4-BE49-F238E27FC236}">
                  <a16:creationId xmlns:a16="http://schemas.microsoft.com/office/drawing/2014/main" id="{22BEFF56-BF21-F179-E760-9A2AEB5B6123}"/>
                </a:ext>
              </a:extLst>
            </p:cNvPr>
            <p:cNvSpPr/>
            <p:nvPr/>
          </p:nvSpPr>
          <p:spPr>
            <a:xfrm>
              <a:off x="2997141" y="2455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9" name="Freeform 2152">
              <a:extLst>
                <a:ext uri="{FF2B5EF4-FFF2-40B4-BE49-F238E27FC236}">
                  <a16:creationId xmlns:a16="http://schemas.microsoft.com/office/drawing/2014/main" id="{30401BB9-8838-E0B5-ED55-C65E687BDB8F}"/>
                </a:ext>
              </a:extLst>
            </p:cNvPr>
            <p:cNvSpPr/>
            <p:nvPr/>
          </p:nvSpPr>
          <p:spPr>
            <a:xfrm>
              <a:off x="2625666" y="309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0" name="Freeform 2153">
              <a:extLst>
                <a:ext uri="{FF2B5EF4-FFF2-40B4-BE49-F238E27FC236}">
                  <a16:creationId xmlns:a16="http://schemas.microsoft.com/office/drawing/2014/main" id="{F6722402-F3F2-411C-11DD-3FDFB4DCC731}"/>
                </a:ext>
              </a:extLst>
            </p:cNvPr>
            <p:cNvSpPr/>
            <p:nvPr/>
          </p:nvSpPr>
          <p:spPr>
            <a:xfrm>
              <a:off x="4622741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1" name="Freeform 2154">
              <a:extLst>
                <a:ext uri="{FF2B5EF4-FFF2-40B4-BE49-F238E27FC236}">
                  <a16:creationId xmlns:a16="http://schemas.microsoft.com/office/drawing/2014/main" id="{7B733807-1BFC-34AE-BE2E-C4694A6C7628}"/>
                </a:ext>
              </a:extLst>
            </p:cNvPr>
            <p:cNvSpPr/>
            <p:nvPr/>
          </p:nvSpPr>
          <p:spPr>
            <a:xfrm>
              <a:off x="2606616" y="321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2" name="Freeform 2155">
              <a:extLst>
                <a:ext uri="{FF2B5EF4-FFF2-40B4-BE49-F238E27FC236}">
                  <a16:creationId xmlns:a16="http://schemas.microsoft.com/office/drawing/2014/main" id="{C5AD229D-7070-0B4D-351F-064DE4697AD2}"/>
                </a:ext>
              </a:extLst>
            </p:cNvPr>
            <p:cNvSpPr/>
            <p:nvPr/>
          </p:nvSpPr>
          <p:spPr>
            <a:xfrm>
              <a:off x="4019491" y="450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3" name="Freeform 2156">
              <a:extLst>
                <a:ext uri="{FF2B5EF4-FFF2-40B4-BE49-F238E27FC236}">
                  <a16:creationId xmlns:a16="http://schemas.microsoft.com/office/drawing/2014/main" id="{489A3FE5-4293-1A45-420B-9BAEDE7F562F}"/>
                </a:ext>
              </a:extLst>
            </p:cNvPr>
            <p:cNvSpPr/>
            <p:nvPr/>
          </p:nvSpPr>
          <p:spPr>
            <a:xfrm>
              <a:off x="4952941" y="321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4" name="Freeform 2157">
              <a:extLst>
                <a:ext uri="{FF2B5EF4-FFF2-40B4-BE49-F238E27FC236}">
                  <a16:creationId xmlns:a16="http://schemas.microsoft.com/office/drawing/2014/main" id="{07AA7A70-2FBD-B083-83DB-A2B0413CC6AB}"/>
                </a:ext>
              </a:extLst>
            </p:cNvPr>
            <p:cNvSpPr/>
            <p:nvPr/>
          </p:nvSpPr>
          <p:spPr>
            <a:xfrm>
              <a:off x="4041716" y="221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5" name="Freeform 2158">
              <a:extLst>
                <a:ext uri="{FF2B5EF4-FFF2-40B4-BE49-F238E27FC236}">
                  <a16:creationId xmlns:a16="http://schemas.microsoft.com/office/drawing/2014/main" id="{7919A147-49B1-82BA-04F9-95D8EDAD332E}"/>
                </a:ext>
              </a:extLst>
            </p:cNvPr>
            <p:cNvSpPr/>
            <p:nvPr/>
          </p:nvSpPr>
          <p:spPr>
            <a:xfrm>
              <a:off x="2546291" y="329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6" name="Freeform 2159">
              <a:extLst>
                <a:ext uri="{FF2B5EF4-FFF2-40B4-BE49-F238E27FC236}">
                  <a16:creationId xmlns:a16="http://schemas.microsoft.com/office/drawing/2014/main" id="{3FA0B144-C884-E59B-D9F9-D8974795A47F}"/>
                </a:ext>
              </a:extLst>
            </p:cNvPr>
            <p:cNvSpPr/>
            <p:nvPr/>
          </p:nvSpPr>
          <p:spPr>
            <a:xfrm>
              <a:off x="4895791" y="312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7" name="Freeform 2160">
              <a:extLst>
                <a:ext uri="{FF2B5EF4-FFF2-40B4-BE49-F238E27FC236}">
                  <a16:creationId xmlns:a16="http://schemas.microsoft.com/office/drawing/2014/main" id="{DAE80A08-DA7A-B95A-0522-95B1143AEC06}"/>
                </a:ext>
              </a:extLst>
            </p:cNvPr>
            <p:cNvSpPr/>
            <p:nvPr/>
          </p:nvSpPr>
          <p:spPr>
            <a:xfrm>
              <a:off x="4905316" y="319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8" name="Freeform 2161">
              <a:extLst>
                <a:ext uri="{FF2B5EF4-FFF2-40B4-BE49-F238E27FC236}">
                  <a16:creationId xmlns:a16="http://schemas.microsoft.com/office/drawing/2014/main" id="{4F20FDC6-A5BE-E19B-533E-0453D135D560}"/>
                </a:ext>
              </a:extLst>
            </p:cNvPr>
            <p:cNvSpPr/>
            <p:nvPr/>
          </p:nvSpPr>
          <p:spPr>
            <a:xfrm>
              <a:off x="4806891" y="283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9" name="Freeform 2162">
              <a:extLst>
                <a:ext uri="{FF2B5EF4-FFF2-40B4-BE49-F238E27FC236}">
                  <a16:creationId xmlns:a16="http://schemas.microsoft.com/office/drawing/2014/main" id="{85D6E63B-B8FC-2D94-6029-14A8C84688EC}"/>
                </a:ext>
              </a:extLst>
            </p:cNvPr>
            <p:cNvSpPr/>
            <p:nvPr/>
          </p:nvSpPr>
          <p:spPr>
            <a:xfrm>
              <a:off x="4530666" y="422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0" name="Freeform 2163">
              <a:extLst>
                <a:ext uri="{FF2B5EF4-FFF2-40B4-BE49-F238E27FC236}">
                  <a16:creationId xmlns:a16="http://schemas.microsoft.com/office/drawing/2014/main" id="{2C164A4A-9785-71C1-D51A-DE84C633691E}"/>
                </a:ext>
              </a:extLst>
            </p:cNvPr>
            <p:cNvSpPr/>
            <p:nvPr/>
          </p:nvSpPr>
          <p:spPr>
            <a:xfrm>
              <a:off x="4435416" y="240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1" name="Freeform 2164">
              <a:extLst>
                <a:ext uri="{FF2B5EF4-FFF2-40B4-BE49-F238E27FC236}">
                  <a16:creationId xmlns:a16="http://schemas.microsoft.com/office/drawing/2014/main" id="{07C4BAE5-3ED6-3378-7920-ADCC703592C5}"/>
                </a:ext>
              </a:extLst>
            </p:cNvPr>
            <p:cNvSpPr/>
            <p:nvPr/>
          </p:nvSpPr>
          <p:spPr>
            <a:xfrm>
              <a:off x="3584516" y="218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2" name="Freeform 2165">
              <a:extLst>
                <a:ext uri="{FF2B5EF4-FFF2-40B4-BE49-F238E27FC236}">
                  <a16:creationId xmlns:a16="http://schemas.microsoft.com/office/drawing/2014/main" id="{3FC9C404-2898-757E-504F-A06095AF3843}"/>
                </a:ext>
              </a:extLst>
            </p:cNvPr>
            <p:cNvSpPr/>
            <p:nvPr/>
          </p:nvSpPr>
          <p:spPr>
            <a:xfrm>
              <a:off x="4902141" y="314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3" name="Freeform 2166">
              <a:extLst>
                <a:ext uri="{FF2B5EF4-FFF2-40B4-BE49-F238E27FC236}">
                  <a16:creationId xmlns:a16="http://schemas.microsoft.com/office/drawing/2014/main" id="{9D811560-1398-6D9A-5251-AB27FAD44055}"/>
                </a:ext>
              </a:extLst>
            </p:cNvPr>
            <p:cNvSpPr/>
            <p:nvPr/>
          </p:nvSpPr>
          <p:spPr>
            <a:xfrm>
              <a:off x="4841816" y="376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4" name="Freeform 2167">
              <a:extLst>
                <a:ext uri="{FF2B5EF4-FFF2-40B4-BE49-F238E27FC236}">
                  <a16:creationId xmlns:a16="http://schemas.microsoft.com/office/drawing/2014/main" id="{D5DBA8BC-0F7A-00C6-DC79-FE07D0319435}"/>
                </a:ext>
              </a:extLst>
            </p:cNvPr>
            <p:cNvSpPr/>
            <p:nvPr/>
          </p:nvSpPr>
          <p:spPr>
            <a:xfrm>
              <a:off x="2546291" y="346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5" name="Freeform 2168">
              <a:extLst>
                <a:ext uri="{FF2B5EF4-FFF2-40B4-BE49-F238E27FC236}">
                  <a16:creationId xmlns:a16="http://schemas.microsoft.com/office/drawing/2014/main" id="{1784F38A-7D2D-4D96-B075-4480EC0C6D93}"/>
                </a:ext>
              </a:extLst>
            </p:cNvPr>
            <p:cNvSpPr/>
            <p:nvPr/>
          </p:nvSpPr>
          <p:spPr>
            <a:xfrm>
              <a:off x="2708216" y="276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6" name="Freeform 2169">
              <a:extLst>
                <a:ext uri="{FF2B5EF4-FFF2-40B4-BE49-F238E27FC236}">
                  <a16:creationId xmlns:a16="http://schemas.microsoft.com/office/drawing/2014/main" id="{10CE156B-7B97-E9C3-7EEE-F7E37ACABD10}"/>
                </a:ext>
              </a:extLst>
            </p:cNvPr>
            <p:cNvSpPr/>
            <p:nvPr/>
          </p:nvSpPr>
          <p:spPr>
            <a:xfrm>
              <a:off x="4778316" y="379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7" name="Freeform 2170">
              <a:extLst>
                <a:ext uri="{FF2B5EF4-FFF2-40B4-BE49-F238E27FC236}">
                  <a16:creationId xmlns:a16="http://schemas.microsoft.com/office/drawing/2014/main" id="{79F2A1C1-8D99-8253-79CA-EAF7FCFE10B5}"/>
                </a:ext>
              </a:extLst>
            </p:cNvPr>
            <p:cNvSpPr/>
            <p:nvPr/>
          </p:nvSpPr>
          <p:spPr>
            <a:xfrm>
              <a:off x="4321116" y="235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8" name="Freeform 2171">
              <a:extLst>
                <a:ext uri="{FF2B5EF4-FFF2-40B4-BE49-F238E27FC236}">
                  <a16:creationId xmlns:a16="http://schemas.microsoft.com/office/drawing/2014/main" id="{61691539-AA5D-80F1-42DA-8C8B03AD3C0C}"/>
                </a:ext>
              </a:extLst>
            </p:cNvPr>
            <p:cNvSpPr/>
            <p:nvPr/>
          </p:nvSpPr>
          <p:spPr>
            <a:xfrm>
              <a:off x="3946466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9" name="Freeform 2172">
              <a:extLst>
                <a:ext uri="{FF2B5EF4-FFF2-40B4-BE49-F238E27FC236}">
                  <a16:creationId xmlns:a16="http://schemas.microsoft.com/office/drawing/2014/main" id="{8B02BD24-D310-3F85-5E54-6C8EB5E94F38}"/>
                </a:ext>
              </a:extLst>
            </p:cNvPr>
            <p:cNvSpPr/>
            <p:nvPr/>
          </p:nvSpPr>
          <p:spPr>
            <a:xfrm>
              <a:off x="273361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0" name="Freeform 2173">
              <a:extLst>
                <a:ext uri="{FF2B5EF4-FFF2-40B4-BE49-F238E27FC236}">
                  <a16:creationId xmlns:a16="http://schemas.microsoft.com/office/drawing/2014/main" id="{69C51CA2-404B-54CB-7C27-0A447FE5CE39}"/>
                </a:ext>
              </a:extLst>
            </p:cNvPr>
            <p:cNvSpPr/>
            <p:nvPr/>
          </p:nvSpPr>
          <p:spPr>
            <a:xfrm>
              <a:off x="4251266" y="231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1" name="Freeform 2174">
              <a:extLst>
                <a:ext uri="{FF2B5EF4-FFF2-40B4-BE49-F238E27FC236}">
                  <a16:creationId xmlns:a16="http://schemas.microsoft.com/office/drawing/2014/main" id="{3FFF9610-C788-1652-17BA-B88C166C75F1}"/>
                </a:ext>
              </a:extLst>
            </p:cNvPr>
            <p:cNvSpPr/>
            <p:nvPr/>
          </p:nvSpPr>
          <p:spPr>
            <a:xfrm>
              <a:off x="3959166" y="220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2" name="Freeform 2175">
              <a:extLst>
                <a:ext uri="{FF2B5EF4-FFF2-40B4-BE49-F238E27FC236}">
                  <a16:creationId xmlns:a16="http://schemas.microsoft.com/office/drawing/2014/main" id="{9EB7B587-B607-6F96-881B-2A34088787FD}"/>
                </a:ext>
              </a:extLst>
            </p:cNvPr>
            <p:cNvSpPr/>
            <p:nvPr/>
          </p:nvSpPr>
          <p:spPr>
            <a:xfrm>
              <a:off x="2609791" y="284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3" name="Freeform 2176">
              <a:extLst>
                <a:ext uri="{FF2B5EF4-FFF2-40B4-BE49-F238E27FC236}">
                  <a16:creationId xmlns:a16="http://schemas.microsoft.com/office/drawing/2014/main" id="{C029D5C4-6F42-4CC5-4D3D-CCEED1923C6B}"/>
                </a:ext>
              </a:extLst>
            </p:cNvPr>
            <p:cNvSpPr/>
            <p:nvPr/>
          </p:nvSpPr>
          <p:spPr>
            <a:xfrm>
              <a:off x="4851341" y="312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4" name="Freeform 2177">
              <a:extLst>
                <a:ext uri="{FF2B5EF4-FFF2-40B4-BE49-F238E27FC236}">
                  <a16:creationId xmlns:a16="http://schemas.microsoft.com/office/drawing/2014/main" id="{C0A77493-DF8F-9295-2F7D-EDB4D4DC4BA8}"/>
                </a:ext>
              </a:extLst>
            </p:cNvPr>
            <p:cNvSpPr/>
            <p:nvPr/>
          </p:nvSpPr>
          <p:spPr>
            <a:xfrm>
              <a:off x="3222566" y="443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5" name="Freeform 2178">
              <a:extLst>
                <a:ext uri="{FF2B5EF4-FFF2-40B4-BE49-F238E27FC236}">
                  <a16:creationId xmlns:a16="http://schemas.microsoft.com/office/drawing/2014/main" id="{ACDF8833-1F10-78C1-0BDD-9319F02C2538}"/>
                </a:ext>
              </a:extLst>
            </p:cNvPr>
            <p:cNvSpPr/>
            <p:nvPr/>
          </p:nvSpPr>
          <p:spPr>
            <a:xfrm>
              <a:off x="4114741" y="446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6" name="Freeform 2179">
              <a:extLst>
                <a:ext uri="{FF2B5EF4-FFF2-40B4-BE49-F238E27FC236}">
                  <a16:creationId xmlns:a16="http://schemas.microsoft.com/office/drawing/2014/main" id="{02A0A44F-FA75-AF27-0429-7BAC05AD92DE}"/>
                </a:ext>
              </a:extLst>
            </p:cNvPr>
            <p:cNvSpPr/>
            <p:nvPr/>
          </p:nvSpPr>
          <p:spPr>
            <a:xfrm>
              <a:off x="3498791" y="452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7" name="Freeform 2180">
              <a:extLst>
                <a:ext uri="{FF2B5EF4-FFF2-40B4-BE49-F238E27FC236}">
                  <a16:creationId xmlns:a16="http://schemas.microsoft.com/office/drawing/2014/main" id="{A7549D20-4E65-FB3D-4C6D-736E98202B2D}"/>
                </a:ext>
              </a:extLst>
            </p:cNvPr>
            <p:cNvSpPr/>
            <p:nvPr/>
          </p:nvSpPr>
          <p:spPr>
            <a:xfrm>
              <a:off x="3120966" y="439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8" name="Freeform 2181">
              <a:extLst>
                <a:ext uri="{FF2B5EF4-FFF2-40B4-BE49-F238E27FC236}">
                  <a16:creationId xmlns:a16="http://schemas.microsoft.com/office/drawing/2014/main" id="{8EA2532F-6793-581A-09A8-095C17EBF8A3}"/>
                </a:ext>
              </a:extLst>
            </p:cNvPr>
            <p:cNvSpPr/>
            <p:nvPr/>
          </p:nvSpPr>
          <p:spPr>
            <a:xfrm>
              <a:off x="2647891" y="402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9" name="Freeform 2182">
              <a:extLst>
                <a:ext uri="{FF2B5EF4-FFF2-40B4-BE49-F238E27FC236}">
                  <a16:creationId xmlns:a16="http://schemas.microsoft.com/office/drawing/2014/main" id="{906DF217-564C-A7AC-44A1-88D89BE419B1}"/>
                </a:ext>
              </a:extLst>
            </p:cNvPr>
            <p:cNvSpPr/>
            <p:nvPr/>
          </p:nvSpPr>
          <p:spPr>
            <a:xfrm>
              <a:off x="3971866" y="4490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0" name="Freeform 2183">
              <a:extLst>
                <a:ext uri="{FF2B5EF4-FFF2-40B4-BE49-F238E27FC236}">
                  <a16:creationId xmlns:a16="http://schemas.microsoft.com/office/drawing/2014/main" id="{9B04F891-5F9F-CC27-4AA0-76268A56F741}"/>
                </a:ext>
              </a:extLst>
            </p:cNvPr>
            <p:cNvSpPr/>
            <p:nvPr/>
          </p:nvSpPr>
          <p:spPr>
            <a:xfrm>
              <a:off x="4222691" y="233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1" name="Freeform 2184">
              <a:extLst>
                <a:ext uri="{FF2B5EF4-FFF2-40B4-BE49-F238E27FC236}">
                  <a16:creationId xmlns:a16="http://schemas.microsoft.com/office/drawing/2014/main" id="{8003C830-B9A0-5DCD-23B5-CCBC9055BB0E}"/>
                </a:ext>
              </a:extLst>
            </p:cNvPr>
            <p:cNvSpPr/>
            <p:nvPr/>
          </p:nvSpPr>
          <p:spPr>
            <a:xfrm>
              <a:off x="2908241" y="428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2" name="Freeform 2185">
              <a:extLst>
                <a:ext uri="{FF2B5EF4-FFF2-40B4-BE49-F238E27FC236}">
                  <a16:creationId xmlns:a16="http://schemas.microsoft.com/office/drawing/2014/main" id="{5D70FCEE-0A71-CAE2-28DB-8D425D5C5860}"/>
                </a:ext>
              </a:extLst>
            </p:cNvPr>
            <p:cNvSpPr/>
            <p:nvPr/>
          </p:nvSpPr>
          <p:spPr>
            <a:xfrm>
              <a:off x="4530666" y="412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3" name="Freeform 2186">
              <a:extLst>
                <a:ext uri="{FF2B5EF4-FFF2-40B4-BE49-F238E27FC236}">
                  <a16:creationId xmlns:a16="http://schemas.microsoft.com/office/drawing/2014/main" id="{08C2A52A-2548-17A8-F42F-C304564F4DAC}"/>
                </a:ext>
              </a:extLst>
            </p:cNvPr>
            <p:cNvSpPr/>
            <p:nvPr/>
          </p:nvSpPr>
          <p:spPr>
            <a:xfrm>
              <a:off x="4578291" y="263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4" name="Freeform 2187">
              <a:extLst>
                <a:ext uri="{FF2B5EF4-FFF2-40B4-BE49-F238E27FC236}">
                  <a16:creationId xmlns:a16="http://schemas.microsoft.com/office/drawing/2014/main" id="{CC6FEA06-F093-22F2-813F-3BB086EDD6C4}"/>
                </a:ext>
              </a:extLst>
            </p:cNvPr>
            <p:cNvSpPr/>
            <p:nvPr/>
          </p:nvSpPr>
          <p:spPr>
            <a:xfrm>
              <a:off x="2603441" y="276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5" name="Freeform 2188">
              <a:extLst>
                <a:ext uri="{FF2B5EF4-FFF2-40B4-BE49-F238E27FC236}">
                  <a16:creationId xmlns:a16="http://schemas.microsoft.com/office/drawing/2014/main" id="{11BDEF95-97B5-918A-C979-6786662553FB}"/>
                </a:ext>
              </a:extLst>
            </p:cNvPr>
            <p:cNvSpPr/>
            <p:nvPr/>
          </p:nvSpPr>
          <p:spPr>
            <a:xfrm>
              <a:off x="2854266" y="424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6" name="Freeform 2189">
              <a:extLst>
                <a:ext uri="{FF2B5EF4-FFF2-40B4-BE49-F238E27FC236}">
                  <a16:creationId xmlns:a16="http://schemas.microsoft.com/office/drawing/2014/main" id="{B2349B91-2390-3BA6-091C-393EDF87337E}"/>
                </a:ext>
              </a:extLst>
            </p:cNvPr>
            <p:cNvSpPr/>
            <p:nvPr/>
          </p:nvSpPr>
          <p:spPr>
            <a:xfrm>
              <a:off x="3428941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7" name="Freeform 2190">
              <a:extLst>
                <a:ext uri="{FF2B5EF4-FFF2-40B4-BE49-F238E27FC236}">
                  <a16:creationId xmlns:a16="http://schemas.microsoft.com/office/drawing/2014/main" id="{FA51F435-8CB8-371F-BC4B-9062721B8605}"/>
                </a:ext>
              </a:extLst>
            </p:cNvPr>
            <p:cNvSpPr/>
            <p:nvPr/>
          </p:nvSpPr>
          <p:spPr>
            <a:xfrm>
              <a:off x="3200341" y="225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8" name="Freeform 2191">
              <a:extLst>
                <a:ext uri="{FF2B5EF4-FFF2-40B4-BE49-F238E27FC236}">
                  <a16:creationId xmlns:a16="http://schemas.microsoft.com/office/drawing/2014/main" id="{79D40481-84B3-C3B1-78A4-91A2DC65D969}"/>
                </a:ext>
              </a:extLst>
            </p:cNvPr>
            <p:cNvSpPr/>
            <p:nvPr/>
          </p:nvSpPr>
          <p:spPr>
            <a:xfrm>
              <a:off x="2733616" y="412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9" name="Freeform 2192">
              <a:extLst>
                <a:ext uri="{FF2B5EF4-FFF2-40B4-BE49-F238E27FC236}">
                  <a16:creationId xmlns:a16="http://schemas.microsoft.com/office/drawing/2014/main" id="{31839D9F-D79C-2F58-EFFF-F8D4CE017072}"/>
                </a:ext>
              </a:extLst>
            </p:cNvPr>
            <p:cNvSpPr/>
            <p:nvPr/>
          </p:nvSpPr>
          <p:spPr>
            <a:xfrm>
              <a:off x="4448116" y="420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0" name="Freeform 2193">
              <a:extLst>
                <a:ext uri="{FF2B5EF4-FFF2-40B4-BE49-F238E27FC236}">
                  <a16:creationId xmlns:a16="http://schemas.microsoft.com/office/drawing/2014/main" id="{07F6E28E-F4D5-A0AC-3610-BA8D6B2C86C5}"/>
                </a:ext>
              </a:extLst>
            </p:cNvPr>
            <p:cNvSpPr/>
            <p:nvPr/>
          </p:nvSpPr>
          <p:spPr>
            <a:xfrm>
              <a:off x="4502091" y="260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1" name="Freeform 2194">
              <a:extLst>
                <a:ext uri="{FF2B5EF4-FFF2-40B4-BE49-F238E27FC236}">
                  <a16:creationId xmlns:a16="http://schemas.microsoft.com/office/drawing/2014/main" id="{C9A7A805-E817-B3B6-D78E-EBE25B2DA268}"/>
                </a:ext>
              </a:extLst>
            </p:cNvPr>
            <p:cNvSpPr/>
            <p:nvPr/>
          </p:nvSpPr>
          <p:spPr>
            <a:xfrm>
              <a:off x="2473266" y="294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2" name="Freeform 2195">
              <a:extLst>
                <a:ext uri="{FF2B5EF4-FFF2-40B4-BE49-F238E27FC236}">
                  <a16:creationId xmlns:a16="http://schemas.microsoft.com/office/drawing/2014/main" id="{0B58EB1C-7F5E-4ACB-BB30-56E23768D781}"/>
                </a:ext>
              </a:extLst>
            </p:cNvPr>
            <p:cNvSpPr/>
            <p:nvPr/>
          </p:nvSpPr>
          <p:spPr>
            <a:xfrm>
              <a:off x="3095566" y="226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3" name="Freeform 2196">
              <a:extLst>
                <a:ext uri="{FF2B5EF4-FFF2-40B4-BE49-F238E27FC236}">
                  <a16:creationId xmlns:a16="http://schemas.microsoft.com/office/drawing/2014/main" id="{C6D19B74-86CE-BF7B-BB94-C67F00E2F6E6}"/>
                </a:ext>
              </a:extLst>
            </p:cNvPr>
            <p:cNvSpPr/>
            <p:nvPr/>
          </p:nvSpPr>
          <p:spPr>
            <a:xfrm>
              <a:off x="4768791" y="326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4" name="Freeform 2197">
              <a:extLst>
                <a:ext uri="{FF2B5EF4-FFF2-40B4-BE49-F238E27FC236}">
                  <a16:creationId xmlns:a16="http://schemas.microsoft.com/office/drawing/2014/main" id="{DA1ADB9A-FDCD-AC1F-28D2-947DD10F9621}"/>
                </a:ext>
              </a:extLst>
            </p:cNvPr>
            <p:cNvSpPr/>
            <p:nvPr/>
          </p:nvSpPr>
          <p:spPr>
            <a:xfrm>
              <a:off x="2933641" y="236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5" name="Freeform 2198">
              <a:extLst>
                <a:ext uri="{FF2B5EF4-FFF2-40B4-BE49-F238E27FC236}">
                  <a16:creationId xmlns:a16="http://schemas.microsoft.com/office/drawing/2014/main" id="{5F5322C3-3995-1684-D9C4-DFF3A4A694F2}"/>
                </a:ext>
              </a:extLst>
            </p:cNvPr>
            <p:cNvSpPr/>
            <p:nvPr/>
          </p:nvSpPr>
          <p:spPr>
            <a:xfrm>
              <a:off x="4689416" y="377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6" name="Freeform 2199">
              <a:extLst>
                <a:ext uri="{FF2B5EF4-FFF2-40B4-BE49-F238E27FC236}">
                  <a16:creationId xmlns:a16="http://schemas.microsoft.com/office/drawing/2014/main" id="{935A3BC1-E811-E1BD-F60C-DF77D60CE62F}"/>
                </a:ext>
              </a:extLst>
            </p:cNvPr>
            <p:cNvSpPr/>
            <p:nvPr/>
          </p:nvSpPr>
          <p:spPr>
            <a:xfrm>
              <a:off x="4009966" y="224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7" name="Freeform 2200">
              <a:extLst>
                <a:ext uri="{FF2B5EF4-FFF2-40B4-BE49-F238E27FC236}">
                  <a16:creationId xmlns:a16="http://schemas.microsoft.com/office/drawing/2014/main" id="{9443F10B-904A-AFBA-A4D3-06CC7078C547}"/>
                </a:ext>
              </a:extLst>
            </p:cNvPr>
            <p:cNvSpPr/>
            <p:nvPr/>
          </p:nvSpPr>
          <p:spPr>
            <a:xfrm>
              <a:off x="4622741" y="277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8" name="Freeform 2201">
              <a:extLst>
                <a:ext uri="{FF2B5EF4-FFF2-40B4-BE49-F238E27FC236}">
                  <a16:creationId xmlns:a16="http://schemas.microsoft.com/office/drawing/2014/main" id="{84E24764-A825-4D7B-2D9E-90E4964EDAEB}"/>
                </a:ext>
              </a:extLst>
            </p:cNvPr>
            <p:cNvSpPr/>
            <p:nvPr/>
          </p:nvSpPr>
          <p:spPr>
            <a:xfrm>
              <a:off x="2866966" y="240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9" name="Freeform 2202">
              <a:extLst>
                <a:ext uri="{FF2B5EF4-FFF2-40B4-BE49-F238E27FC236}">
                  <a16:creationId xmlns:a16="http://schemas.microsoft.com/office/drawing/2014/main" id="{A58CD1B2-1526-911C-9073-2F8F1FE004C3}"/>
                </a:ext>
              </a:extLst>
            </p:cNvPr>
            <p:cNvSpPr/>
            <p:nvPr/>
          </p:nvSpPr>
          <p:spPr>
            <a:xfrm>
              <a:off x="4756091" y="357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0" name="Freeform 2203">
              <a:extLst>
                <a:ext uri="{FF2B5EF4-FFF2-40B4-BE49-F238E27FC236}">
                  <a16:creationId xmlns:a16="http://schemas.microsoft.com/office/drawing/2014/main" id="{D283B583-E583-98DC-533D-BE27F83130E0}"/>
                </a:ext>
              </a:extLst>
            </p:cNvPr>
            <p:cNvSpPr/>
            <p:nvPr/>
          </p:nvSpPr>
          <p:spPr>
            <a:xfrm>
              <a:off x="4238566" y="237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1" name="Freeform 2204">
              <a:extLst>
                <a:ext uri="{FF2B5EF4-FFF2-40B4-BE49-F238E27FC236}">
                  <a16:creationId xmlns:a16="http://schemas.microsoft.com/office/drawing/2014/main" id="{EAB7C4E6-ADD8-F69E-4A14-597684207C9C}"/>
                </a:ext>
              </a:extLst>
            </p:cNvPr>
            <p:cNvSpPr/>
            <p:nvPr/>
          </p:nvSpPr>
          <p:spPr>
            <a:xfrm>
              <a:off x="4743391" y="361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2" name="Freeform 2205">
              <a:extLst>
                <a:ext uri="{FF2B5EF4-FFF2-40B4-BE49-F238E27FC236}">
                  <a16:creationId xmlns:a16="http://schemas.microsoft.com/office/drawing/2014/main" id="{EE2F6BE4-67E7-AF91-04CB-56C9178A753F}"/>
                </a:ext>
              </a:extLst>
            </p:cNvPr>
            <p:cNvSpPr/>
            <p:nvPr/>
          </p:nvSpPr>
          <p:spPr>
            <a:xfrm>
              <a:off x="5381566" y="257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3" name="Freeform 2206">
              <a:extLst>
                <a:ext uri="{FF2B5EF4-FFF2-40B4-BE49-F238E27FC236}">
                  <a16:creationId xmlns:a16="http://schemas.microsoft.com/office/drawing/2014/main" id="{A8BAFC00-D6EF-CCFE-293B-39E36ADBD796}"/>
                </a:ext>
              </a:extLst>
            </p:cNvPr>
            <p:cNvSpPr/>
            <p:nvPr/>
          </p:nvSpPr>
          <p:spPr>
            <a:xfrm>
              <a:off x="4178241" y="226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4" name="Freeform 2207">
              <a:extLst>
                <a:ext uri="{FF2B5EF4-FFF2-40B4-BE49-F238E27FC236}">
                  <a16:creationId xmlns:a16="http://schemas.microsoft.com/office/drawing/2014/main" id="{2910DF7F-3A8C-B566-E9E1-9158D3262755}"/>
                </a:ext>
              </a:extLst>
            </p:cNvPr>
            <p:cNvSpPr/>
            <p:nvPr/>
          </p:nvSpPr>
          <p:spPr>
            <a:xfrm>
              <a:off x="4063941" y="231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5" name="Freeform 2208">
              <a:extLst>
                <a:ext uri="{FF2B5EF4-FFF2-40B4-BE49-F238E27FC236}">
                  <a16:creationId xmlns:a16="http://schemas.microsoft.com/office/drawing/2014/main" id="{55ED9543-C9EF-9162-0755-0FB799F182ED}"/>
                </a:ext>
              </a:extLst>
            </p:cNvPr>
            <p:cNvSpPr/>
            <p:nvPr/>
          </p:nvSpPr>
          <p:spPr>
            <a:xfrm>
              <a:off x="4241741" y="455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6" name="Freeform 2209">
              <a:extLst>
                <a:ext uri="{FF2B5EF4-FFF2-40B4-BE49-F238E27FC236}">
                  <a16:creationId xmlns:a16="http://schemas.microsoft.com/office/drawing/2014/main" id="{3B9D6D92-6C87-E963-5C7A-5B66994B619A}"/>
                </a:ext>
              </a:extLst>
            </p:cNvPr>
            <p:cNvSpPr/>
            <p:nvPr/>
          </p:nvSpPr>
          <p:spPr>
            <a:xfrm>
              <a:off x="5695891" y="360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7" name="Freeform 2210">
              <a:extLst>
                <a:ext uri="{FF2B5EF4-FFF2-40B4-BE49-F238E27FC236}">
                  <a16:creationId xmlns:a16="http://schemas.microsoft.com/office/drawing/2014/main" id="{833C4D60-25DD-0537-7773-04B001AE86B3}"/>
                </a:ext>
              </a:extLst>
            </p:cNvPr>
            <p:cNvSpPr/>
            <p:nvPr/>
          </p:nvSpPr>
          <p:spPr>
            <a:xfrm>
              <a:off x="5175191" y="241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8" name="Freeform 2211">
              <a:extLst>
                <a:ext uri="{FF2B5EF4-FFF2-40B4-BE49-F238E27FC236}">
                  <a16:creationId xmlns:a16="http://schemas.microsoft.com/office/drawing/2014/main" id="{AB3DE927-51F2-DDC8-EEFA-CF0957576974}"/>
                </a:ext>
              </a:extLst>
            </p:cNvPr>
            <p:cNvSpPr/>
            <p:nvPr/>
          </p:nvSpPr>
          <p:spPr>
            <a:xfrm>
              <a:off x="5260916" y="432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9" name="Freeform 2212">
              <a:extLst>
                <a:ext uri="{FF2B5EF4-FFF2-40B4-BE49-F238E27FC236}">
                  <a16:creationId xmlns:a16="http://schemas.microsoft.com/office/drawing/2014/main" id="{5ACE093F-4444-4283-86E2-F40FE65CD1A4}"/>
                </a:ext>
              </a:extLst>
            </p:cNvPr>
            <p:cNvSpPr/>
            <p:nvPr/>
          </p:nvSpPr>
          <p:spPr>
            <a:xfrm>
              <a:off x="3775016" y="431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0" name="Freeform 2213">
              <a:extLst>
                <a:ext uri="{FF2B5EF4-FFF2-40B4-BE49-F238E27FC236}">
                  <a16:creationId xmlns:a16="http://schemas.microsoft.com/office/drawing/2014/main" id="{66AB4F3F-750D-BD50-B44D-7D2C3EFF5C90}"/>
                </a:ext>
              </a:extLst>
            </p:cNvPr>
            <p:cNvSpPr/>
            <p:nvPr/>
          </p:nvSpPr>
          <p:spPr>
            <a:xfrm>
              <a:off x="3362266" y="3147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1" name="Freeform 2214">
              <a:extLst>
                <a:ext uri="{FF2B5EF4-FFF2-40B4-BE49-F238E27FC236}">
                  <a16:creationId xmlns:a16="http://schemas.microsoft.com/office/drawing/2014/main" id="{9A2E557C-F6B3-2AE8-9FEE-C735A46BFE53}"/>
                </a:ext>
              </a:extLst>
            </p:cNvPr>
            <p:cNvSpPr/>
            <p:nvPr/>
          </p:nvSpPr>
          <p:spPr>
            <a:xfrm>
              <a:off x="3927416" y="442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2" name="Freeform 2215">
              <a:extLst>
                <a:ext uri="{FF2B5EF4-FFF2-40B4-BE49-F238E27FC236}">
                  <a16:creationId xmlns:a16="http://schemas.microsoft.com/office/drawing/2014/main" id="{62E52628-0042-606E-4FED-C80A3868E41F}"/>
                </a:ext>
              </a:extLst>
            </p:cNvPr>
            <p:cNvSpPr/>
            <p:nvPr/>
          </p:nvSpPr>
          <p:spPr>
            <a:xfrm>
              <a:off x="3876616" y="439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3" name="Freeform 2216">
              <a:extLst>
                <a:ext uri="{FF2B5EF4-FFF2-40B4-BE49-F238E27FC236}">
                  <a16:creationId xmlns:a16="http://schemas.microsoft.com/office/drawing/2014/main" id="{F562359C-BFF4-C62F-3576-E8C25EF43A1E}"/>
                </a:ext>
              </a:extLst>
            </p:cNvPr>
            <p:cNvSpPr/>
            <p:nvPr/>
          </p:nvSpPr>
          <p:spPr>
            <a:xfrm>
              <a:off x="3600391" y="266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4" name="Freeform 2217">
              <a:extLst>
                <a:ext uri="{FF2B5EF4-FFF2-40B4-BE49-F238E27FC236}">
                  <a16:creationId xmlns:a16="http://schemas.microsoft.com/office/drawing/2014/main" id="{6654A75B-86D2-A437-1DCC-E2BCEE923A68}"/>
                </a:ext>
              </a:extLst>
            </p:cNvPr>
            <p:cNvSpPr/>
            <p:nvPr/>
          </p:nvSpPr>
          <p:spPr>
            <a:xfrm>
              <a:off x="5476816" y="4030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5" name="Freeform 2218">
              <a:extLst>
                <a:ext uri="{FF2B5EF4-FFF2-40B4-BE49-F238E27FC236}">
                  <a16:creationId xmlns:a16="http://schemas.microsoft.com/office/drawing/2014/main" id="{F37E9814-182B-E7E8-FB4A-B58BC8925977}"/>
                </a:ext>
              </a:extLst>
            </p:cNvPr>
            <p:cNvSpPr/>
            <p:nvPr/>
          </p:nvSpPr>
          <p:spPr>
            <a:xfrm>
              <a:off x="4733866" y="455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6" name="Freeform 2219">
              <a:extLst>
                <a:ext uri="{FF2B5EF4-FFF2-40B4-BE49-F238E27FC236}">
                  <a16:creationId xmlns:a16="http://schemas.microsoft.com/office/drawing/2014/main" id="{DEA67D9B-A780-2DBF-248E-41093CA82108}"/>
                </a:ext>
              </a:extLst>
            </p:cNvPr>
            <p:cNvSpPr/>
            <p:nvPr/>
          </p:nvSpPr>
          <p:spPr>
            <a:xfrm>
              <a:off x="5626041" y="367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7" name="Freeform 2220">
              <a:extLst>
                <a:ext uri="{FF2B5EF4-FFF2-40B4-BE49-F238E27FC236}">
                  <a16:creationId xmlns:a16="http://schemas.microsoft.com/office/drawing/2014/main" id="{DBE78FE2-6732-E28C-93C0-802E949E615A}"/>
                </a:ext>
              </a:extLst>
            </p:cNvPr>
            <p:cNvSpPr/>
            <p:nvPr/>
          </p:nvSpPr>
          <p:spPr>
            <a:xfrm>
              <a:off x="3308291" y="318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8" name="Freeform 2221">
              <a:extLst>
                <a:ext uri="{FF2B5EF4-FFF2-40B4-BE49-F238E27FC236}">
                  <a16:creationId xmlns:a16="http://schemas.microsoft.com/office/drawing/2014/main" id="{FE71396F-28D8-83CA-0F4D-711E13C4578A}"/>
                </a:ext>
              </a:extLst>
            </p:cNvPr>
            <p:cNvSpPr/>
            <p:nvPr/>
          </p:nvSpPr>
          <p:spPr>
            <a:xfrm>
              <a:off x="5660966" y="341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9" name="Freeform 2222">
              <a:extLst>
                <a:ext uri="{FF2B5EF4-FFF2-40B4-BE49-F238E27FC236}">
                  <a16:creationId xmlns:a16="http://schemas.microsoft.com/office/drawing/2014/main" id="{C60E0B87-070A-4D18-41AE-F751119CD3BB}"/>
                </a:ext>
              </a:extLst>
            </p:cNvPr>
            <p:cNvSpPr/>
            <p:nvPr/>
          </p:nvSpPr>
          <p:spPr>
            <a:xfrm>
              <a:off x="3594041" y="418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0" name="Freeform 2223">
              <a:extLst>
                <a:ext uri="{FF2B5EF4-FFF2-40B4-BE49-F238E27FC236}">
                  <a16:creationId xmlns:a16="http://schemas.microsoft.com/office/drawing/2014/main" id="{ED6533C2-D1D9-E051-8377-C62A6F273CB7}"/>
                </a:ext>
              </a:extLst>
            </p:cNvPr>
            <p:cNvSpPr/>
            <p:nvPr/>
          </p:nvSpPr>
          <p:spPr>
            <a:xfrm>
              <a:off x="3295591" y="327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1" name="Freeform 2224">
              <a:extLst>
                <a:ext uri="{FF2B5EF4-FFF2-40B4-BE49-F238E27FC236}">
                  <a16:creationId xmlns:a16="http://schemas.microsoft.com/office/drawing/2014/main" id="{53831FD5-6FE0-DFD5-BBE7-028D822B8F07}"/>
                </a:ext>
              </a:extLst>
            </p:cNvPr>
            <p:cNvSpPr/>
            <p:nvPr/>
          </p:nvSpPr>
          <p:spPr>
            <a:xfrm>
              <a:off x="3971866" y="233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2" name="Freeform 2225">
              <a:extLst>
                <a:ext uri="{FF2B5EF4-FFF2-40B4-BE49-F238E27FC236}">
                  <a16:creationId xmlns:a16="http://schemas.microsoft.com/office/drawing/2014/main" id="{C873AA94-E8CD-A7E0-853B-2FE8603C7BB6}"/>
                </a:ext>
              </a:extLst>
            </p:cNvPr>
            <p:cNvSpPr/>
            <p:nvPr/>
          </p:nvSpPr>
          <p:spPr>
            <a:xfrm>
              <a:off x="5264091" y="339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3" name="Freeform 2226">
              <a:extLst>
                <a:ext uri="{FF2B5EF4-FFF2-40B4-BE49-F238E27FC236}">
                  <a16:creationId xmlns:a16="http://schemas.microsoft.com/office/drawing/2014/main" id="{E103F919-22B2-D6E7-2552-0A49927B4A22}"/>
                </a:ext>
              </a:extLst>
            </p:cNvPr>
            <p:cNvSpPr/>
            <p:nvPr/>
          </p:nvSpPr>
          <p:spPr>
            <a:xfrm>
              <a:off x="3140016" y="263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4" name="Freeform 2227">
              <a:extLst>
                <a:ext uri="{FF2B5EF4-FFF2-40B4-BE49-F238E27FC236}">
                  <a16:creationId xmlns:a16="http://schemas.microsoft.com/office/drawing/2014/main" id="{40FB968C-BCBE-9060-47C5-254B98BA16B9}"/>
                </a:ext>
              </a:extLst>
            </p:cNvPr>
            <p:cNvSpPr/>
            <p:nvPr/>
          </p:nvSpPr>
          <p:spPr>
            <a:xfrm>
              <a:off x="4873566" y="248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5" name="Freeform 2228">
              <a:extLst>
                <a:ext uri="{FF2B5EF4-FFF2-40B4-BE49-F238E27FC236}">
                  <a16:creationId xmlns:a16="http://schemas.microsoft.com/office/drawing/2014/main" id="{68B65C7B-B6FD-AA2E-94BD-C03ED5AC2DBC}"/>
                </a:ext>
              </a:extLst>
            </p:cNvPr>
            <p:cNvSpPr/>
            <p:nvPr/>
          </p:nvSpPr>
          <p:spPr>
            <a:xfrm>
              <a:off x="3501966" y="440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6" name="Freeform 2229">
              <a:extLst>
                <a:ext uri="{FF2B5EF4-FFF2-40B4-BE49-F238E27FC236}">
                  <a16:creationId xmlns:a16="http://schemas.microsoft.com/office/drawing/2014/main" id="{1C1B7BC0-6D1A-89ED-92FA-A3D5B43E9D51}"/>
                </a:ext>
              </a:extLst>
            </p:cNvPr>
            <p:cNvSpPr/>
            <p:nvPr/>
          </p:nvSpPr>
          <p:spPr>
            <a:xfrm>
              <a:off x="3016191" y="388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7" name="Freeform 2230">
              <a:extLst>
                <a:ext uri="{FF2B5EF4-FFF2-40B4-BE49-F238E27FC236}">
                  <a16:creationId xmlns:a16="http://schemas.microsoft.com/office/drawing/2014/main" id="{9B9858DD-2007-E3D7-4F8B-DC6A64DE2BAB}"/>
                </a:ext>
              </a:extLst>
            </p:cNvPr>
            <p:cNvSpPr/>
            <p:nvPr/>
          </p:nvSpPr>
          <p:spPr>
            <a:xfrm>
              <a:off x="4225866" y="217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8" name="Freeform 2231">
              <a:extLst>
                <a:ext uri="{FF2B5EF4-FFF2-40B4-BE49-F238E27FC236}">
                  <a16:creationId xmlns:a16="http://schemas.microsoft.com/office/drawing/2014/main" id="{173C7A7E-6E72-60A6-0BBC-880BAC1DCF45}"/>
                </a:ext>
              </a:extLst>
            </p:cNvPr>
            <p:cNvSpPr/>
            <p:nvPr/>
          </p:nvSpPr>
          <p:spPr>
            <a:xfrm>
              <a:off x="3444816" y="436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9" name="Freeform 2232">
              <a:extLst>
                <a:ext uri="{FF2B5EF4-FFF2-40B4-BE49-F238E27FC236}">
                  <a16:creationId xmlns:a16="http://schemas.microsoft.com/office/drawing/2014/main" id="{F709F67A-08E2-CB64-164E-B5C0D435892A}"/>
                </a:ext>
              </a:extLst>
            </p:cNvPr>
            <p:cNvSpPr/>
            <p:nvPr/>
          </p:nvSpPr>
          <p:spPr>
            <a:xfrm>
              <a:off x="4810066" y="242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0" name="Freeform 2233">
              <a:extLst>
                <a:ext uri="{FF2B5EF4-FFF2-40B4-BE49-F238E27FC236}">
                  <a16:creationId xmlns:a16="http://schemas.microsoft.com/office/drawing/2014/main" id="{26530577-0C94-661C-AB3E-689BEC2FE210}"/>
                </a:ext>
              </a:extLst>
            </p:cNvPr>
            <p:cNvSpPr/>
            <p:nvPr/>
          </p:nvSpPr>
          <p:spPr>
            <a:xfrm>
              <a:off x="3975041" y="217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1" name="Freeform 2234">
              <a:extLst>
                <a:ext uri="{FF2B5EF4-FFF2-40B4-BE49-F238E27FC236}">
                  <a16:creationId xmlns:a16="http://schemas.microsoft.com/office/drawing/2014/main" id="{0D9CB95D-8249-4ACD-00AA-9FF3F1684763}"/>
                </a:ext>
              </a:extLst>
            </p:cNvPr>
            <p:cNvSpPr/>
            <p:nvPr/>
          </p:nvSpPr>
          <p:spPr>
            <a:xfrm>
              <a:off x="3454341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2" name="Freeform 2235">
              <a:extLst>
                <a:ext uri="{FF2B5EF4-FFF2-40B4-BE49-F238E27FC236}">
                  <a16:creationId xmlns:a16="http://schemas.microsoft.com/office/drawing/2014/main" id="{58F566D7-1AC9-61EF-5BA9-A73693EB0552}"/>
                </a:ext>
              </a:extLst>
            </p:cNvPr>
            <p:cNvSpPr/>
            <p:nvPr/>
          </p:nvSpPr>
          <p:spPr>
            <a:xfrm>
              <a:off x="4298891" y="4500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3" name="Freeform 2236">
              <a:extLst>
                <a:ext uri="{FF2B5EF4-FFF2-40B4-BE49-F238E27FC236}">
                  <a16:creationId xmlns:a16="http://schemas.microsoft.com/office/drawing/2014/main" id="{EE661B98-5074-98A1-0FD9-D352AE50A960}"/>
                </a:ext>
              </a:extLst>
            </p:cNvPr>
            <p:cNvSpPr/>
            <p:nvPr/>
          </p:nvSpPr>
          <p:spPr>
            <a:xfrm>
              <a:off x="4752916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4" name="Freeform 2237">
              <a:extLst>
                <a:ext uri="{FF2B5EF4-FFF2-40B4-BE49-F238E27FC236}">
                  <a16:creationId xmlns:a16="http://schemas.microsoft.com/office/drawing/2014/main" id="{ED6B574B-5CB9-6723-D496-BED2F885DC28}"/>
                </a:ext>
              </a:extLst>
            </p:cNvPr>
            <p:cNvSpPr/>
            <p:nvPr/>
          </p:nvSpPr>
          <p:spPr>
            <a:xfrm>
              <a:off x="4692591" y="237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5" name="Freeform 2238">
              <a:extLst>
                <a:ext uri="{FF2B5EF4-FFF2-40B4-BE49-F238E27FC236}">
                  <a16:creationId xmlns:a16="http://schemas.microsoft.com/office/drawing/2014/main" id="{1AC26D45-A321-64B8-8B66-4738815776AC}"/>
                </a:ext>
              </a:extLst>
            </p:cNvPr>
            <p:cNvSpPr/>
            <p:nvPr/>
          </p:nvSpPr>
          <p:spPr>
            <a:xfrm>
              <a:off x="4927541" y="4128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6" name="Freeform 2239">
              <a:extLst>
                <a:ext uri="{FF2B5EF4-FFF2-40B4-BE49-F238E27FC236}">
                  <a16:creationId xmlns:a16="http://schemas.microsoft.com/office/drawing/2014/main" id="{268E8D56-E0C3-3213-D486-CE2DE29665A7}"/>
                </a:ext>
              </a:extLst>
            </p:cNvPr>
            <p:cNvSpPr/>
            <p:nvPr/>
          </p:nvSpPr>
          <p:spPr>
            <a:xfrm>
              <a:off x="4537016" y="4417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7" name="Freeform 2240">
              <a:extLst>
                <a:ext uri="{FF2B5EF4-FFF2-40B4-BE49-F238E27FC236}">
                  <a16:creationId xmlns:a16="http://schemas.microsoft.com/office/drawing/2014/main" id="{A73919F7-37B1-CC15-F94E-44C7FCB74809}"/>
                </a:ext>
              </a:extLst>
            </p:cNvPr>
            <p:cNvSpPr/>
            <p:nvPr/>
          </p:nvSpPr>
          <p:spPr>
            <a:xfrm>
              <a:off x="4968816" y="2649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8" name="Freeform 2241">
              <a:extLst>
                <a:ext uri="{FF2B5EF4-FFF2-40B4-BE49-F238E27FC236}">
                  <a16:creationId xmlns:a16="http://schemas.microsoft.com/office/drawing/2014/main" id="{79BB9F17-94A2-2544-0813-EFAE47B8ED16}"/>
                </a:ext>
              </a:extLst>
            </p:cNvPr>
            <p:cNvSpPr/>
            <p:nvPr/>
          </p:nvSpPr>
          <p:spPr>
            <a:xfrm>
              <a:off x="4556066" y="441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9" name="Freeform 2242">
              <a:extLst>
                <a:ext uri="{FF2B5EF4-FFF2-40B4-BE49-F238E27FC236}">
                  <a16:creationId xmlns:a16="http://schemas.microsoft.com/office/drawing/2014/main" id="{9CA3725E-25EF-9AF2-C08E-7C099D82D630}"/>
                </a:ext>
              </a:extLst>
            </p:cNvPr>
            <p:cNvSpPr/>
            <p:nvPr/>
          </p:nvSpPr>
          <p:spPr>
            <a:xfrm>
              <a:off x="3660716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0" name="Freeform 2243">
              <a:extLst>
                <a:ext uri="{FF2B5EF4-FFF2-40B4-BE49-F238E27FC236}">
                  <a16:creationId xmlns:a16="http://schemas.microsoft.com/office/drawing/2014/main" id="{91950936-0DB6-E6EE-92EB-049FCC8A235C}"/>
                </a:ext>
              </a:extLst>
            </p:cNvPr>
            <p:cNvSpPr/>
            <p:nvPr/>
          </p:nvSpPr>
          <p:spPr>
            <a:xfrm>
              <a:off x="4356041" y="222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1" name="Freeform 2244">
              <a:extLst>
                <a:ext uri="{FF2B5EF4-FFF2-40B4-BE49-F238E27FC236}">
                  <a16:creationId xmlns:a16="http://schemas.microsoft.com/office/drawing/2014/main" id="{F69B5030-8893-54E8-47BC-620C774EAA54}"/>
                </a:ext>
              </a:extLst>
            </p:cNvPr>
            <p:cNvSpPr/>
            <p:nvPr/>
          </p:nvSpPr>
          <p:spPr>
            <a:xfrm>
              <a:off x="4517966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2" name="Freeform 2245">
              <a:extLst>
                <a:ext uri="{FF2B5EF4-FFF2-40B4-BE49-F238E27FC236}">
                  <a16:creationId xmlns:a16="http://schemas.microsoft.com/office/drawing/2014/main" id="{F06C1C54-EE80-1417-F173-6191F0D10CF8}"/>
                </a:ext>
              </a:extLst>
            </p:cNvPr>
            <p:cNvSpPr/>
            <p:nvPr/>
          </p:nvSpPr>
          <p:spPr>
            <a:xfrm>
              <a:off x="4486216" y="441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3" name="Freeform 2246">
              <a:extLst>
                <a:ext uri="{FF2B5EF4-FFF2-40B4-BE49-F238E27FC236}">
                  <a16:creationId xmlns:a16="http://schemas.microsoft.com/office/drawing/2014/main" id="{72EA6198-77C2-DF38-24E6-3B7B5B4EE1C4}"/>
                </a:ext>
              </a:extLst>
            </p:cNvPr>
            <p:cNvSpPr/>
            <p:nvPr/>
          </p:nvSpPr>
          <p:spPr>
            <a:xfrm>
              <a:off x="5165666" y="335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4" name="Freeform 2247">
              <a:extLst>
                <a:ext uri="{FF2B5EF4-FFF2-40B4-BE49-F238E27FC236}">
                  <a16:creationId xmlns:a16="http://schemas.microsoft.com/office/drawing/2014/main" id="{559755BA-979E-EE4C-75B2-175723DDFD56}"/>
                </a:ext>
              </a:extLst>
            </p:cNvPr>
            <p:cNvSpPr/>
            <p:nvPr/>
          </p:nvSpPr>
          <p:spPr>
            <a:xfrm>
              <a:off x="2797116" y="338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5" name="Freeform 2248">
              <a:extLst>
                <a:ext uri="{FF2B5EF4-FFF2-40B4-BE49-F238E27FC236}">
                  <a16:creationId xmlns:a16="http://schemas.microsoft.com/office/drawing/2014/main" id="{65E1D120-94E5-A23C-5CF6-C7F4DC9966B6}"/>
                </a:ext>
              </a:extLst>
            </p:cNvPr>
            <p:cNvSpPr/>
            <p:nvPr/>
          </p:nvSpPr>
          <p:spPr>
            <a:xfrm>
              <a:off x="3476566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6" name="Freeform 2249">
              <a:extLst>
                <a:ext uri="{FF2B5EF4-FFF2-40B4-BE49-F238E27FC236}">
                  <a16:creationId xmlns:a16="http://schemas.microsoft.com/office/drawing/2014/main" id="{ED727EC5-EA69-C130-BB34-491D38414E8E}"/>
                </a:ext>
              </a:extLst>
            </p:cNvPr>
            <p:cNvSpPr/>
            <p:nvPr/>
          </p:nvSpPr>
          <p:spPr>
            <a:xfrm>
              <a:off x="3638491" y="4490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7" name="Freeform 2250">
              <a:extLst>
                <a:ext uri="{FF2B5EF4-FFF2-40B4-BE49-F238E27FC236}">
                  <a16:creationId xmlns:a16="http://schemas.microsoft.com/office/drawing/2014/main" id="{75D5D947-D8E5-AC12-05BA-4A7860B7484A}"/>
                </a:ext>
              </a:extLst>
            </p:cNvPr>
            <p:cNvSpPr/>
            <p:nvPr/>
          </p:nvSpPr>
          <p:spPr>
            <a:xfrm>
              <a:off x="2949516" y="275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8" name="Freeform 2251">
              <a:extLst>
                <a:ext uri="{FF2B5EF4-FFF2-40B4-BE49-F238E27FC236}">
                  <a16:creationId xmlns:a16="http://schemas.microsoft.com/office/drawing/2014/main" id="{100688DF-347D-028C-3DCD-58CE5C513C4D}"/>
                </a:ext>
              </a:extLst>
            </p:cNvPr>
            <p:cNvSpPr/>
            <p:nvPr/>
          </p:nvSpPr>
          <p:spPr>
            <a:xfrm>
              <a:off x="5156141" y="348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9" name="Freeform 2252">
              <a:extLst>
                <a:ext uri="{FF2B5EF4-FFF2-40B4-BE49-F238E27FC236}">
                  <a16:creationId xmlns:a16="http://schemas.microsoft.com/office/drawing/2014/main" id="{39085CF1-476F-619E-3288-8AFA33CCD9F6}"/>
                </a:ext>
              </a:extLst>
            </p:cNvPr>
            <p:cNvSpPr/>
            <p:nvPr/>
          </p:nvSpPr>
          <p:spPr>
            <a:xfrm>
              <a:off x="2816166" y="311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0" name="Freeform 2253">
              <a:extLst>
                <a:ext uri="{FF2B5EF4-FFF2-40B4-BE49-F238E27FC236}">
                  <a16:creationId xmlns:a16="http://schemas.microsoft.com/office/drawing/2014/main" id="{C832DC23-706E-4CFF-EEF0-E4D00D153192}"/>
                </a:ext>
              </a:extLst>
            </p:cNvPr>
            <p:cNvSpPr/>
            <p:nvPr/>
          </p:nvSpPr>
          <p:spPr>
            <a:xfrm>
              <a:off x="3489266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1" name="Freeform 2254">
              <a:extLst>
                <a:ext uri="{FF2B5EF4-FFF2-40B4-BE49-F238E27FC236}">
                  <a16:creationId xmlns:a16="http://schemas.microsoft.com/office/drawing/2014/main" id="{CBF3EA56-54D5-DF46-9780-CC95259C3FFE}"/>
                </a:ext>
              </a:extLst>
            </p:cNvPr>
            <p:cNvSpPr/>
            <p:nvPr/>
          </p:nvSpPr>
          <p:spPr>
            <a:xfrm>
              <a:off x="3940116" y="216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2" name="Freeform 2255">
              <a:extLst>
                <a:ext uri="{FF2B5EF4-FFF2-40B4-BE49-F238E27FC236}">
                  <a16:creationId xmlns:a16="http://schemas.microsoft.com/office/drawing/2014/main" id="{62899085-E149-18CA-CC9D-0F82656CB4BE}"/>
                </a:ext>
              </a:extLst>
            </p:cNvPr>
            <p:cNvSpPr/>
            <p:nvPr/>
          </p:nvSpPr>
          <p:spPr>
            <a:xfrm>
              <a:off x="3546416" y="4455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3" name="Freeform 2256">
              <a:extLst>
                <a:ext uri="{FF2B5EF4-FFF2-40B4-BE49-F238E27FC236}">
                  <a16:creationId xmlns:a16="http://schemas.microsoft.com/office/drawing/2014/main" id="{F11779E5-DEB9-7A47-6022-2B64C41543C5}"/>
                </a:ext>
              </a:extLst>
            </p:cNvPr>
            <p:cNvSpPr/>
            <p:nvPr/>
          </p:nvSpPr>
          <p:spPr>
            <a:xfrm>
              <a:off x="4457641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4" name="Freeform 2257">
              <a:extLst>
                <a:ext uri="{FF2B5EF4-FFF2-40B4-BE49-F238E27FC236}">
                  <a16:creationId xmlns:a16="http://schemas.microsoft.com/office/drawing/2014/main" id="{E8E20C11-544E-FCCB-E112-3A91738CBECF}"/>
                </a:ext>
              </a:extLst>
            </p:cNvPr>
            <p:cNvSpPr/>
            <p:nvPr/>
          </p:nvSpPr>
          <p:spPr>
            <a:xfrm>
              <a:off x="3857566" y="454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5" name="Freeform 2258">
              <a:extLst>
                <a:ext uri="{FF2B5EF4-FFF2-40B4-BE49-F238E27FC236}">
                  <a16:creationId xmlns:a16="http://schemas.microsoft.com/office/drawing/2014/main" id="{26499774-BE9B-DECD-B5A6-5270960A5266}"/>
                </a:ext>
              </a:extLst>
            </p:cNvPr>
            <p:cNvSpPr/>
            <p:nvPr/>
          </p:nvSpPr>
          <p:spPr>
            <a:xfrm>
              <a:off x="4171891" y="451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6" name="Freeform 2259">
              <a:extLst>
                <a:ext uri="{FF2B5EF4-FFF2-40B4-BE49-F238E27FC236}">
                  <a16:creationId xmlns:a16="http://schemas.microsoft.com/office/drawing/2014/main" id="{E6F8B961-025D-9262-ECE0-2C1943C068DE}"/>
                </a:ext>
              </a:extLst>
            </p:cNvPr>
            <p:cNvSpPr/>
            <p:nvPr/>
          </p:nvSpPr>
          <p:spPr>
            <a:xfrm>
              <a:off x="2778066" y="363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7" name="Freeform 2260">
              <a:extLst>
                <a:ext uri="{FF2B5EF4-FFF2-40B4-BE49-F238E27FC236}">
                  <a16:creationId xmlns:a16="http://schemas.microsoft.com/office/drawing/2014/main" id="{95C10A8D-44F6-9EB8-D11F-6401B916552C}"/>
                </a:ext>
              </a:extLst>
            </p:cNvPr>
            <p:cNvSpPr/>
            <p:nvPr/>
          </p:nvSpPr>
          <p:spPr>
            <a:xfrm>
              <a:off x="2762191" y="315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8" name="Freeform 2261">
              <a:extLst>
                <a:ext uri="{FF2B5EF4-FFF2-40B4-BE49-F238E27FC236}">
                  <a16:creationId xmlns:a16="http://schemas.microsoft.com/office/drawing/2014/main" id="{99DD7073-1AE3-0268-24E0-BC30E14F973F}"/>
                </a:ext>
              </a:extLst>
            </p:cNvPr>
            <p:cNvSpPr/>
            <p:nvPr/>
          </p:nvSpPr>
          <p:spPr>
            <a:xfrm>
              <a:off x="4994216" y="2826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9" name="Freeform 2262">
              <a:extLst>
                <a:ext uri="{FF2B5EF4-FFF2-40B4-BE49-F238E27FC236}">
                  <a16:creationId xmlns:a16="http://schemas.microsoft.com/office/drawing/2014/main" id="{BB9CBE8C-D742-A287-8C70-744520EA61CA}"/>
                </a:ext>
              </a:extLst>
            </p:cNvPr>
            <p:cNvSpPr/>
            <p:nvPr/>
          </p:nvSpPr>
          <p:spPr>
            <a:xfrm>
              <a:off x="4530666" y="233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0" name="Freeform 2263">
              <a:extLst>
                <a:ext uri="{FF2B5EF4-FFF2-40B4-BE49-F238E27FC236}">
                  <a16:creationId xmlns:a16="http://schemas.microsoft.com/office/drawing/2014/main" id="{B4CB8D39-8F4D-6B36-4FEC-E5ED2B88E738}"/>
                </a:ext>
              </a:extLst>
            </p:cNvPr>
            <p:cNvSpPr/>
            <p:nvPr/>
          </p:nvSpPr>
          <p:spPr>
            <a:xfrm>
              <a:off x="4105216" y="218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1" name="Freeform 2264">
              <a:extLst>
                <a:ext uri="{FF2B5EF4-FFF2-40B4-BE49-F238E27FC236}">
                  <a16:creationId xmlns:a16="http://schemas.microsoft.com/office/drawing/2014/main" id="{FDD29047-2AC6-B9D3-F470-F49337046E96}"/>
                </a:ext>
              </a:extLst>
            </p:cNvPr>
            <p:cNvSpPr/>
            <p:nvPr/>
          </p:nvSpPr>
          <p:spPr>
            <a:xfrm>
              <a:off x="5105341" y="350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2" name="Freeform 2265">
              <a:extLst>
                <a:ext uri="{FF2B5EF4-FFF2-40B4-BE49-F238E27FC236}">
                  <a16:creationId xmlns:a16="http://schemas.microsoft.com/office/drawing/2014/main" id="{E0203614-6C2D-63F1-CA7F-83EAA4309DC5}"/>
                </a:ext>
              </a:extLst>
            </p:cNvPr>
            <p:cNvSpPr/>
            <p:nvPr/>
          </p:nvSpPr>
          <p:spPr>
            <a:xfrm>
              <a:off x="2755841" y="347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3" name="Freeform 2266">
              <a:extLst>
                <a:ext uri="{FF2B5EF4-FFF2-40B4-BE49-F238E27FC236}">
                  <a16:creationId xmlns:a16="http://schemas.microsoft.com/office/drawing/2014/main" id="{94821051-DAA8-48D8-FCF0-0A392C76B7E8}"/>
                </a:ext>
              </a:extLst>
            </p:cNvPr>
            <p:cNvSpPr/>
            <p:nvPr/>
          </p:nvSpPr>
          <p:spPr>
            <a:xfrm>
              <a:off x="4200466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4" name="Freeform 2267">
              <a:extLst>
                <a:ext uri="{FF2B5EF4-FFF2-40B4-BE49-F238E27FC236}">
                  <a16:creationId xmlns:a16="http://schemas.microsoft.com/office/drawing/2014/main" id="{A93001E5-9930-B07F-9D07-02EAB21EE3E1}"/>
                </a:ext>
              </a:extLst>
            </p:cNvPr>
            <p:cNvSpPr/>
            <p:nvPr/>
          </p:nvSpPr>
          <p:spPr>
            <a:xfrm>
              <a:off x="4279841" y="222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5" name="Freeform 2268">
              <a:extLst>
                <a:ext uri="{FF2B5EF4-FFF2-40B4-BE49-F238E27FC236}">
                  <a16:creationId xmlns:a16="http://schemas.microsoft.com/office/drawing/2014/main" id="{20AB94FB-ED8E-ABE8-03FF-4DE10EC7A874}"/>
                </a:ext>
              </a:extLst>
            </p:cNvPr>
            <p:cNvSpPr/>
            <p:nvPr/>
          </p:nvSpPr>
          <p:spPr>
            <a:xfrm>
              <a:off x="3340041" y="2325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6" name="Freeform 2269">
              <a:extLst>
                <a:ext uri="{FF2B5EF4-FFF2-40B4-BE49-F238E27FC236}">
                  <a16:creationId xmlns:a16="http://schemas.microsoft.com/office/drawing/2014/main" id="{4BCE7F5B-9CB0-60EF-F8F9-5AC7322BD707}"/>
                </a:ext>
              </a:extLst>
            </p:cNvPr>
            <p:cNvSpPr/>
            <p:nvPr/>
          </p:nvSpPr>
          <p:spPr>
            <a:xfrm>
              <a:off x="5064066" y="337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7" name="Freeform 2270">
              <a:extLst>
                <a:ext uri="{FF2B5EF4-FFF2-40B4-BE49-F238E27FC236}">
                  <a16:creationId xmlns:a16="http://schemas.microsoft.com/office/drawing/2014/main" id="{0A8D9B2A-76A2-9492-0357-F8A3A1CFEA90}"/>
                </a:ext>
              </a:extLst>
            </p:cNvPr>
            <p:cNvSpPr/>
            <p:nvPr/>
          </p:nvSpPr>
          <p:spPr>
            <a:xfrm>
              <a:off x="4870391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8" name="Freeform 2271">
              <a:extLst>
                <a:ext uri="{FF2B5EF4-FFF2-40B4-BE49-F238E27FC236}">
                  <a16:creationId xmlns:a16="http://schemas.microsoft.com/office/drawing/2014/main" id="{C372C4B9-5FF4-2EA1-0611-E98748CE832C}"/>
                </a:ext>
              </a:extLst>
            </p:cNvPr>
            <p:cNvSpPr/>
            <p:nvPr/>
          </p:nvSpPr>
          <p:spPr>
            <a:xfrm>
              <a:off x="5006916" y="370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9" name="Freeform 2272">
              <a:extLst>
                <a:ext uri="{FF2B5EF4-FFF2-40B4-BE49-F238E27FC236}">
                  <a16:creationId xmlns:a16="http://schemas.microsoft.com/office/drawing/2014/main" id="{08CB8C67-5EF8-2F01-75AA-1E266992CF7E}"/>
                </a:ext>
              </a:extLst>
            </p:cNvPr>
            <p:cNvSpPr/>
            <p:nvPr/>
          </p:nvSpPr>
          <p:spPr>
            <a:xfrm>
              <a:off x="3663891" y="451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0" name="Freeform 2273">
              <a:extLst>
                <a:ext uri="{FF2B5EF4-FFF2-40B4-BE49-F238E27FC236}">
                  <a16:creationId xmlns:a16="http://schemas.microsoft.com/office/drawing/2014/main" id="{66F8D38C-366E-AB7B-495B-6B560CA42B97}"/>
                </a:ext>
              </a:extLst>
            </p:cNvPr>
            <p:cNvSpPr/>
            <p:nvPr/>
          </p:nvSpPr>
          <p:spPr>
            <a:xfrm>
              <a:off x="5654616" y="340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1" name="Freeform 2274">
              <a:extLst>
                <a:ext uri="{FF2B5EF4-FFF2-40B4-BE49-F238E27FC236}">
                  <a16:creationId xmlns:a16="http://schemas.microsoft.com/office/drawing/2014/main" id="{2F678A09-5D61-8B0A-DDED-D3B6A1A8AE2A}"/>
                </a:ext>
              </a:extLst>
            </p:cNvPr>
            <p:cNvSpPr/>
            <p:nvPr/>
          </p:nvSpPr>
          <p:spPr>
            <a:xfrm>
              <a:off x="5638741" y="312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2" name="Freeform 2275">
              <a:extLst>
                <a:ext uri="{FF2B5EF4-FFF2-40B4-BE49-F238E27FC236}">
                  <a16:creationId xmlns:a16="http://schemas.microsoft.com/office/drawing/2014/main" id="{BE121D19-C843-2DB2-9089-D771433E7C1D}"/>
                </a:ext>
              </a:extLst>
            </p:cNvPr>
            <p:cNvSpPr/>
            <p:nvPr/>
          </p:nvSpPr>
          <p:spPr>
            <a:xfrm>
              <a:off x="4895791" y="224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3" name="Freeform 2276">
              <a:extLst>
                <a:ext uri="{FF2B5EF4-FFF2-40B4-BE49-F238E27FC236}">
                  <a16:creationId xmlns:a16="http://schemas.microsoft.com/office/drawing/2014/main" id="{225C8F6F-EF85-30E2-2C26-856B70D5EDC3}"/>
                </a:ext>
              </a:extLst>
            </p:cNvPr>
            <p:cNvSpPr/>
            <p:nvPr/>
          </p:nvSpPr>
          <p:spPr>
            <a:xfrm>
              <a:off x="5565716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4" name="Freeform 2277">
              <a:extLst>
                <a:ext uri="{FF2B5EF4-FFF2-40B4-BE49-F238E27FC236}">
                  <a16:creationId xmlns:a16="http://schemas.microsoft.com/office/drawing/2014/main" id="{392900F7-DF2A-8728-5408-EC75EF10EE28}"/>
                </a:ext>
              </a:extLst>
            </p:cNvPr>
            <p:cNvSpPr/>
            <p:nvPr/>
          </p:nvSpPr>
          <p:spPr>
            <a:xfrm>
              <a:off x="3479741" y="271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5" name="Freeform 2278">
              <a:extLst>
                <a:ext uri="{FF2B5EF4-FFF2-40B4-BE49-F238E27FC236}">
                  <a16:creationId xmlns:a16="http://schemas.microsoft.com/office/drawing/2014/main" id="{16A7FC85-F94F-B41F-E317-EC6E172DDEDE}"/>
                </a:ext>
              </a:extLst>
            </p:cNvPr>
            <p:cNvSpPr/>
            <p:nvPr/>
          </p:nvSpPr>
          <p:spPr>
            <a:xfrm>
              <a:off x="5553016" y="384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6" name="Freeform 2279">
              <a:extLst>
                <a:ext uri="{FF2B5EF4-FFF2-40B4-BE49-F238E27FC236}">
                  <a16:creationId xmlns:a16="http://schemas.microsoft.com/office/drawing/2014/main" id="{59D0553F-937A-05A4-753A-39AC9E523BF4}"/>
                </a:ext>
              </a:extLst>
            </p:cNvPr>
            <p:cNvSpPr/>
            <p:nvPr/>
          </p:nvSpPr>
          <p:spPr>
            <a:xfrm>
              <a:off x="3470216" y="398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7" name="Freeform 2280">
              <a:extLst>
                <a:ext uri="{FF2B5EF4-FFF2-40B4-BE49-F238E27FC236}">
                  <a16:creationId xmlns:a16="http://schemas.microsoft.com/office/drawing/2014/main" id="{E9089F82-1474-EDD2-3E2D-3E50E012B26B}"/>
                </a:ext>
              </a:extLst>
            </p:cNvPr>
            <p:cNvSpPr/>
            <p:nvPr/>
          </p:nvSpPr>
          <p:spPr>
            <a:xfrm>
              <a:off x="3686116" y="423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8" name="Freeform 2281">
              <a:extLst>
                <a:ext uri="{FF2B5EF4-FFF2-40B4-BE49-F238E27FC236}">
                  <a16:creationId xmlns:a16="http://schemas.microsoft.com/office/drawing/2014/main" id="{9F084313-85E6-EF0A-FBAD-F0A37A60BD84}"/>
                </a:ext>
              </a:extLst>
            </p:cNvPr>
            <p:cNvSpPr/>
            <p:nvPr/>
          </p:nvSpPr>
          <p:spPr>
            <a:xfrm>
              <a:off x="4508441" y="217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9" name="Freeform 2282">
              <a:extLst>
                <a:ext uri="{FF2B5EF4-FFF2-40B4-BE49-F238E27FC236}">
                  <a16:creationId xmlns:a16="http://schemas.microsoft.com/office/drawing/2014/main" id="{BA0C0158-072B-3025-6360-8FB39D80D0A4}"/>
                </a:ext>
              </a:extLst>
            </p:cNvPr>
            <p:cNvSpPr/>
            <p:nvPr/>
          </p:nvSpPr>
          <p:spPr>
            <a:xfrm>
              <a:off x="5013266" y="230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0" name="Freeform 2283">
              <a:extLst>
                <a:ext uri="{FF2B5EF4-FFF2-40B4-BE49-F238E27FC236}">
                  <a16:creationId xmlns:a16="http://schemas.microsoft.com/office/drawing/2014/main" id="{B14DF0CC-4D97-E78B-C44D-B88B0DF2D74F}"/>
                </a:ext>
              </a:extLst>
            </p:cNvPr>
            <p:cNvSpPr/>
            <p:nvPr/>
          </p:nvSpPr>
          <p:spPr>
            <a:xfrm>
              <a:off x="4708466" y="452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1" name="Freeform 2284">
              <a:extLst>
                <a:ext uri="{FF2B5EF4-FFF2-40B4-BE49-F238E27FC236}">
                  <a16:creationId xmlns:a16="http://schemas.microsoft.com/office/drawing/2014/main" id="{A13E5A92-D059-491E-3902-782D8AFD8EFF}"/>
                </a:ext>
              </a:extLst>
            </p:cNvPr>
            <p:cNvSpPr/>
            <p:nvPr/>
          </p:nvSpPr>
          <p:spPr>
            <a:xfrm>
              <a:off x="5257741" y="423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2" name="Freeform 2285">
              <a:extLst>
                <a:ext uri="{FF2B5EF4-FFF2-40B4-BE49-F238E27FC236}">
                  <a16:creationId xmlns:a16="http://schemas.microsoft.com/office/drawing/2014/main" id="{F15A20CF-B345-FF64-FC0E-8E90C7482F54}"/>
                </a:ext>
              </a:extLst>
            </p:cNvPr>
            <p:cNvSpPr/>
            <p:nvPr/>
          </p:nvSpPr>
          <p:spPr>
            <a:xfrm>
              <a:off x="3413066" y="271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3" name="Freeform 2286">
              <a:extLst>
                <a:ext uri="{FF2B5EF4-FFF2-40B4-BE49-F238E27FC236}">
                  <a16:creationId xmlns:a16="http://schemas.microsoft.com/office/drawing/2014/main" id="{922D6313-A4FD-EB8E-3270-BC7061373FBD}"/>
                </a:ext>
              </a:extLst>
            </p:cNvPr>
            <p:cNvSpPr/>
            <p:nvPr/>
          </p:nvSpPr>
          <p:spPr>
            <a:xfrm>
              <a:off x="3962341" y="445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4" name="Freeform 2287">
              <a:extLst>
                <a:ext uri="{FF2B5EF4-FFF2-40B4-BE49-F238E27FC236}">
                  <a16:creationId xmlns:a16="http://schemas.microsoft.com/office/drawing/2014/main" id="{AAD557D7-93F2-A5D9-0701-5D7B7CA4A44F}"/>
                </a:ext>
              </a:extLst>
            </p:cNvPr>
            <p:cNvSpPr/>
            <p:nvPr/>
          </p:nvSpPr>
          <p:spPr>
            <a:xfrm>
              <a:off x="3397191" y="395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5" name="Freeform 2288">
              <a:extLst>
                <a:ext uri="{FF2B5EF4-FFF2-40B4-BE49-F238E27FC236}">
                  <a16:creationId xmlns:a16="http://schemas.microsoft.com/office/drawing/2014/main" id="{BE69512B-B744-6DB4-7891-37D2EB6AAC10}"/>
                </a:ext>
              </a:extLst>
            </p:cNvPr>
            <p:cNvSpPr/>
            <p:nvPr/>
          </p:nvSpPr>
          <p:spPr>
            <a:xfrm>
              <a:off x="5387916" y="2655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6" name="Freeform 2289">
              <a:extLst>
                <a:ext uri="{FF2B5EF4-FFF2-40B4-BE49-F238E27FC236}">
                  <a16:creationId xmlns:a16="http://schemas.microsoft.com/office/drawing/2014/main" id="{9F1CD59E-1957-B846-C812-39F63F5F918E}"/>
                </a:ext>
              </a:extLst>
            </p:cNvPr>
            <p:cNvSpPr/>
            <p:nvPr/>
          </p:nvSpPr>
          <p:spPr>
            <a:xfrm>
              <a:off x="4498916" y="454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7" name="Freeform 2290">
              <a:extLst>
                <a:ext uri="{FF2B5EF4-FFF2-40B4-BE49-F238E27FC236}">
                  <a16:creationId xmlns:a16="http://schemas.microsoft.com/office/drawing/2014/main" id="{EADC9721-82FD-73F9-0780-715756AD2CA4}"/>
                </a:ext>
              </a:extLst>
            </p:cNvPr>
            <p:cNvSpPr/>
            <p:nvPr/>
          </p:nvSpPr>
          <p:spPr>
            <a:xfrm>
              <a:off x="3876616" y="230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8" name="Freeform 2291">
              <a:extLst>
                <a:ext uri="{FF2B5EF4-FFF2-40B4-BE49-F238E27FC236}">
                  <a16:creationId xmlns:a16="http://schemas.microsoft.com/office/drawing/2014/main" id="{FA450C69-239B-EE69-C9E8-6173E9A1EBE6}"/>
                </a:ext>
              </a:extLst>
            </p:cNvPr>
            <p:cNvSpPr/>
            <p:nvPr/>
          </p:nvSpPr>
          <p:spPr>
            <a:xfrm>
              <a:off x="3241616" y="332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9" name="Freeform 2292">
              <a:extLst>
                <a:ext uri="{FF2B5EF4-FFF2-40B4-BE49-F238E27FC236}">
                  <a16:creationId xmlns:a16="http://schemas.microsoft.com/office/drawing/2014/main" id="{A7B588E5-E1FB-30C9-F2A5-37A49ED248E6}"/>
                </a:ext>
              </a:extLst>
            </p:cNvPr>
            <p:cNvSpPr/>
            <p:nvPr/>
          </p:nvSpPr>
          <p:spPr>
            <a:xfrm>
              <a:off x="3467041" y="405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0" name="Freeform 2293">
              <a:extLst>
                <a:ext uri="{FF2B5EF4-FFF2-40B4-BE49-F238E27FC236}">
                  <a16:creationId xmlns:a16="http://schemas.microsoft.com/office/drawing/2014/main" id="{32CD9929-7AAD-BF8B-44E0-7B766AE2D97B}"/>
                </a:ext>
              </a:extLst>
            </p:cNvPr>
            <p:cNvSpPr/>
            <p:nvPr/>
          </p:nvSpPr>
          <p:spPr>
            <a:xfrm>
              <a:off x="4667191" y="451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1" name="Freeform 2294">
              <a:extLst>
                <a:ext uri="{FF2B5EF4-FFF2-40B4-BE49-F238E27FC236}">
                  <a16:creationId xmlns:a16="http://schemas.microsoft.com/office/drawing/2014/main" id="{FE1F5D86-D841-3FF9-537A-9D9522AFFD0F}"/>
                </a:ext>
              </a:extLst>
            </p:cNvPr>
            <p:cNvSpPr/>
            <p:nvPr/>
          </p:nvSpPr>
          <p:spPr>
            <a:xfrm>
              <a:off x="4956116" y="229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2" name="Freeform 2295">
              <a:extLst>
                <a:ext uri="{FF2B5EF4-FFF2-40B4-BE49-F238E27FC236}">
                  <a16:creationId xmlns:a16="http://schemas.microsoft.com/office/drawing/2014/main" id="{AA284EF0-37AE-5750-5EB6-307D09608934}"/>
                </a:ext>
              </a:extLst>
            </p:cNvPr>
            <p:cNvSpPr/>
            <p:nvPr/>
          </p:nvSpPr>
          <p:spPr>
            <a:xfrm>
              <a:off x="4162366" y="219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3" name="Freeform 2296">
              <a:extLst>
                <a:ext uri="{FF2B5EF4-FFF2-40B4-BE49-F238E27FC236}">
                  <a16:creationId xmlns:a16="http://schemas.microsoft.com/office/drawing/2014/main" id="{017CE48D-06F6-FEFF-C803-5E6CA96B7F2E}"/>
                </a:ext>
              </a:extLst>
            </p:cNvPr>
            <p:cNvSpPr/>
            <p:nvPr/>
          </p:nvSpPr>
          <p:spPr>
            <a:xfrm>
              <a:off x="4502091" y="453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4" name="Freeform 2297">
              <a:extLst>
                <a:ext uri="{FF2B5EF4-FFF2-40B4-BE49-F238E27FC236}">
                  <a16:creationId xmlns:a16="http://schemas.microsoft.com/office/drawing/2014/main" id="{D3E4DBBF-B4C2-9EC9-9A96-8E8591FEBC1F}"/>
                </a:ext>
              </a:extLst>
            </p:cNvPr>
            <p:cNvSpPr/>
            <p:nvPr/>
          </p:nvSpPr>
          <p:spPr>
            <a:xfrm>
              <a:off x="4298891" y="216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5" name="Freeform 2298">
              <a:extLst>
                <a:ext uri="{FF2B5EF4-FFF2-40B4-BE49-F238E27FC236}">
                  <a16:creationId xmlns:a16="http://schemas.microsoft.com/office/drawing/2014/main" id="{5B79AD7F-74BB-CB39-6055-1A62F10C70CC}"/>
                </a:ext>
              </a:extLst>
            </p:cNvPr>
            <p:cNvSpPr/>
            <p:nvPr/>
          </p:nvSpPr>
          <p:spPr>
            <a:xfrm>
              <a:off x="525139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6" name="Freeform 2299">
              <a:extLst>
                <a:ext uri="{FF2B5EF4-FFF2-40B4-BE49-F238E27FC236}">
                  <a16:creationId xmlns:a16="http://schemas.microsoft.com/office/drawing/2014/main" id="{E503539E-37B6-5337-7BD5-C246A5B97C1C}"/>
                </a:ext>
              </a:extLst>
            </p:cNvPr>
            <p:cNvSpPr/>
            <p:nvPr/>
          </p:nvSpPr>
          <p:spPr>
            <a:xfrm>
              <a:off x="3495616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7" name="Freeform 2300">
              <a:extLst>
                <a:ext uri="{FF2B5EF4-FFF2-40B4-BE49-F238E27FC236}">
                  <a16:creationId xmlns:a16="http://schemas.microsoft.com/office/drawing/2014/main" id="{B802813F-2737-1EDA-EA05-112E9A03822F}"/>
                </a:ext>
              </a:extLst>
            </p:cNvPr>
            <p:cNvSpPr/>
            <p:nvPr/>
          </p:nvSpPr>
          <p:spPr>
            <a:xfrm>
              <a:off x="3314641" y="388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8" name="Freeform 2301">
              <a:extLst>
                <a:ext uri="{FF2B5EF4-FFF2-40B4-BE49-F238E27FC236}">
                  <a16:creationId xmlns:a16="http://schemas.microsoft.com/office/drawing/2014/main" id="{91FCDDFF-C7C2-B6E1-BB06-BB61EDF2CBDD}"/>
                </a:ext>
              </a:extLst>
            </p:cNvPr>
            <p:cNvSpPr/>
            <p:nvPr/>
          </p:nvSpPr>
          <p:spPr>
            <a:xfrm>
              <a:off x="5283141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9" name="Freeform 2302">
              <a:extLst>
                <a:ext uri="{FF2B5EF4-FFF2-40B4-BE49-F238E27FC236}">
                  <a16:creationId xmlns:a16="http://schemas.microsoft.com/office/drawing/2014/main" id="{94B9F6C7-DA24-093E-1CE2-4B34E058C498}"/>
                </a:ext>
              </a:extLst>
            </p:cNvPr>
            <p:cNvSpPr/>
            <p:nvPr/>
          </p:nvSpPr>
          <p:spPr>
            <a:xfrm>
              <a:off x="5435541" y="282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0" name="Freeform 2303">
              <a:extLst>
                <a:ext uri="{FF2B5EF4-FFF2-40B4-BE49-F238E27FC236}">
                  <a16:creationId xmlns:a16="http://schemas.microsoft.com/office/drawing/2014/main" id="{DEA7A76F-17E7-D847-2B5E-1726C384B1A7}"/>
                </a:ext>
              </a:extLst>
            </p:cNvPr>
            <p:cNvSpPr/>
            <p:nvPr/>
          </p:nvSpPr>
          <p:spPr>
            <a:xfrm>
              <a:off x="4717991" y="448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1" name="Freeform 2304">
              <a:extLst>
                <a:ext uri="{FF2B5EF4-FFF2-40B4-BE49-F238E27FC236}">
                  <a16:creationId xmlns:a16="http://schemas.microsoft.com/office/drawing/2014/main" id="{F4CA874F-885C-E150-DE40-AB5955757706}"/>
                </a:ext>
              </a:extLst>
            </p:cNvPr>
            <p:cNvSpPr/>
            <p:nvPr/>
          </p:nvSpPr>
          <p:spPr>
            <a:xfrm>
              <a:off x="5025966" y="434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2" name="Freeform 2305">
              <a:extLst>
                <a:ext uri="{FF2B5EF4-FFF2-40B4-BE49-F238E27FC236}">
                  <a16:creationId xmlns:a16="http://schemas.microsoft.com/office/drawing/2014/main" id="{3D562EAD-F085-9D17-94A0-0C7B7D99C821}"/>
                </a:ext>
              </a:extLst>
            </p:cNvPr>
            <p:cNvSpPr/>
            <p:nvPr/>
          </p:nvSpPr>
          <p:spPr>
            <a:xfrm>
              <a:off x="532441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3" name="Freeform 2306">
              <a:extLst>
                <a:ext uri="{FF2B5EF4-FFF2-40B4-BE49-F238E27FC236}">
                  <a16:creationId xmlns:a16="http://schemas.microsoft.com/office/drawing/2014/main" id="{94528F21-0D1C-BB90-2966-71895C720EC2}"/>
                </a:ext>
              </a:extLst>
            </p:cNvPr>
            <p:cNvSpPr/>
            <p:nvPr/>
          </p:nvSpPr>
          <p:spPr>
            <a:xfrm>
              <a:off x="4581466" y="218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4" name="Freeform 2307">
              <a:extLst>
                <a:ext uri="{FF2B5EF4-FFF2-40B4-BE49-F238E27FC236}">
                  <a16:creationId xmlns:a16="http://schemas.microsoft.com/office/drawing/2014/main" id="{58F8B799-A75E-4C60-F929-64F0D2C38E35}"/>
                </a:ext>
              </a:extLst>
            </p:cNvPr>
            <p:cNvSpPr/>
            <p:nvPr/>
          </p:nvSpPr>
          <p:spPr>
            <a:xfrm>
              <a:off x="3190816" y="341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5" name="Freeform 2308">
              <a:extLst>
                <a:ext uri="{FF2B5EF4-FFF2-40B4-BE49-F238E27FC236}">
                  <a16:creationId xmlns:a16="http://schemas.microsoft.com/office/drawing/2014/main" id="{9420C71B-89CC-307B-2050-1A7270DEA953}"/>
                </a:ext>
              </a:extLst>
            </p:cNvPr>
            <p:cNvSpPr/>
            <p:nvPr/>
          </p:nvSpPr>
          <p:spPr>
            <a:xfrm>
              <a:off x="3394016" y="402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6" name="Freeform 2309">
              <a:extLst>
                <a:ext uri="{FF2B5EF4-FFF2-40B4-BE49-F238E27FC236}">
                  <a16:creationId xmlns:a16="http://schemas.microsoft.com/office/drawing/2014/main" id="{78BBB33C-8D5B-F499-4E0A-5C61C3E060AC}"/>
                </a:ext>
              </a:extLst>
            </p:cNvPr>
            <p:cNvSpPr/>
            <p:nvPr/>
          </p:nvSpPr>
          <p:spPr>
            <a:xfrm>
              <a:off x="3314641" y="272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7" name="Freeform 2310">
              <a:extLst>
                <a:ext uri="{FF2B5EF4-FFF2-40B4-BE49-F238E27FC236}">
                  <a16:creationId xmlns:a16="http://schemas.microsoft.com/office/drawing/2014/main" id="{DAD2E5EB-B34F-5A92-D682-359495F1FA75}"/>
                </a:ext>
              </a:extLst>
            </p:cNvPr>
            <p:cNvSpPr/>
            <p:nvPr/>
          </p:nvSpPr>
          <p:spPr>
            <a:xfrm>
              <a:off x="4984691" y="433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8" name="Freeform 2311">
              <a:extLst>
                <a:ext uri="{FF2B5EF4-FFF2-40B4-BE49-F238E27FC236}">
                  <a16:creationId xmlns:a16="http://schemas.microsoft.com/office/drawing/2014/main" id="{B3A43DA2-3421-B02A-C7E4-096509004853}"/>
                </a:ext>
              </a:extLst>
            </p:cNvPr>
            <p:cNvSpPr/>
            <p:nvPr/>
          </p:nvSpPr>
          <p:spPr>
            <a:xfrm>
              <a:off x="5359341" y="391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9" name="Freeform 2312">
              <a:extLst>
                <a:ext uri="{FF2B5EF4-FFF2-40B4-BE49-F238E27FC236}">
                  <a16:creationId xmlns:a16="http://schemas.microsoft.com/office/drawing/2014/main" id="{61C0F25F-8F55-5CD6-713D-16BF150B0FBC}"/>
                </a:ext>
              </a:extLst>
            </p:cNvPr>
            <p:cNvSpPr/>
            <p:nvPr/>
          </p:nvSpPr>
          <p:spPr>
            <a:xfrm>
              <a:off x="5337116" y="396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0" name="Freeform 2313">
              <a:extLst>
                <a:ext uri="{FF2B5EF4-FFF2-40B4-BE49-F238E27FC236}">
                  <a16:creationId xmlns:a16="http://schemas.microsoft.com/office/drawing/2014/main" id="{9767E875-8B50-4033-3970-503B4BBB180D}"/>
                </a:ext>
              </a:extLst>
            </p:cNvPr>
            <p:cNvSpPr/>
            <p:nvPr/>
          </p:nvSpPr>
          <p:spPr>
            <a:xfrm>
              <a:off x="4625916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1" name="Freeform 2314">
              <a:extLst>
                <a:ext uri="{FF2B5EF4-FFF2-40B4-BE49-F238E27FC236}">
                  <a16:creationId xmlns:a16="http://schemas.microsoft.com/office/drawing/2014/main" id="{0AFA1453-044D-5EC4-9489-89E55F25A76A}"/>
                </a:ext>
              </a:extLst>
            </p:cNvPr>
            <p:cNvSpPr/>
            <p:nvPr/>
          </p:nvSpPr>
          <p:spPr>
            <a:xfrm>
              <a:off x="4495741" y="452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2" name="Freeform 2315">
              <a:extLst>
                <a:ext uri="{FF2B5EF4-FFF2-40B4-BE49-F238E27FC236}">
                  <a16:creationId xmlns:a16="http://schemas.microsoft.com/office/drawing/2014/main" id="{91B434C5-502F-19C6-E620-1336B4109341}"/>
                </a:ext>
              </a:extLst>
            </p:cNvPr>
            <p:cNvSpPr/>
            <p:nvPr/>
          </p:nvSpPr>
          <p:spPr>
            <a:xfrm>
              <a:off x="5505391" y="327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3" name="Freeform 2316">
              <a:extLst>
                <a:ext uri="{FF2B5EF4-FFF2-40B4-BE49-F238E27FC236}">
                  <a16:creationId xmlns:a16="http://schemas.microsoft.com/office/drawing/2014/main" id="{87E52A14-681C-A0B0-5777-73D663AF51EB}"/>
                </a:ext>
              </a:extLst>
            </p:cNvPr>
            <p:cNvSpPr/>
            <p:nvPr/>
          </p:nvSpPr>
          <p:spPr>
            <a:xfrm>
              <a:off x="5467291" y="363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4" name="Freeform 2317">
              <a:extLst>
                <a:ext uri="{FF2B5EF4-FFF2-40B4-BE49-F238E27FC236}">
                  <a16:creationId xmlns:a16="http://schemas.microsoft.com/office/drawing/2014/main" id="{5379C0C2-4D94-79CA-9A36-B63901D4E9B6}"/>
                </a:ext>
              </a:extLst>
            </p:cNvPr>
            <p:cNvSpPr/>
            <p:nvPr/>
          </p:nvSpPr>
          <p:spPr>
            <a:xfrm>
              <a:off x="5225991" y="259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5" name="Freeform 2318">
              <a:extLst>
                <a:ext uri="{FF2B5EF4-FFF2-40B4-BE49-F238E27FC236}">
                  <a16:creationId xmlns:a16="http://schemas.microsoft.com/office/drawing/2014/main" id="{89CC1F16-0668-29EC-1A2C-F59331CB34E2}"/>
                </a:ext>
              </a:extLst>
            </p:cNvPr>
            <p:cNvSpPr/>
            <p:nvPr/>
          </p:nvSpPr>
          <p:spPr>
            <a:xfrm>
              <a:off x="4483041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6" name="Freeform 2319">
              <a:extLst>
                <a:ext uri="{FF2B5EF4-FFF2-40B4-BE49-F238E27FC236}">
                  <a16:creationId xmlns:a16="http://schemas.microsoft.com/office/drawing/2014/main" id="{90B02A86-8A02-337A-B4ED-C60DA0BF85D8}"/>
                </a:ext>
              </a:extLst>
            </p:cNvPr>
            <p:cNvSpPr/>
            <p:nvPr/>
          </p:nvSpPr>
          <p:spPr>
            <a:xfrm>
              <a:off x="3419416" y="4119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7" name="Freeform 2320">
              <a:extLst>
                <a:ext uri="{FF2B5EF4-FFF2-40B4-BE49-F238E27FC236}">
                  <a16:creationId xmlns:a16="http://schemas.microsoft.com/office/drawing/2014/main" id="{5CEFBDD7-5B59-D76B-864D-0CCDDCC1CE38}"/>
                </a:ext>
              </a:extLst>
            </p:cNvPr>
            <p:cNvSpPr/>
            <p:nvPr/>
          </p:nvSpPr>
          <p:spPr>
            <a:xfrm>
              <a:off x="4898966" y="231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8" name="Freeform 2321">
              <a:extLst>
                <a:ext uri="{FF2B5EF4-FFF2-40B4-BE49-F238E27FC236}">
                  <a16:creationId xmlns:a16="http://schemas.microsoft.com/office/drawing/2014/main" id="{1621AAB5-35A9-770A-0754-80E5D50ADC3C}"/>
                </a:ext>
              </a:extLst>
            </p:cNvPr>
            <p:cNvSpPr/>
            <p:nvPr/>
          </p:nvSpPr>
          <p:spPr>
            <a:xfrm>
              <a:off x="4013141" y="220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9" name="Freeform 2322">
              <a:extLst>
                <a:ext uri="{FF2B5EF4-FFF2-40B4-BE49-F238E27FC236}">
                  <a16:creationId xmlns:a16="http://schemas.microsoft.com/office/drawing/2014/main" id="{C39BACE8-A24E-DE32-25F4-3C258CE364E5}"/>
                </a:ext>
              </a:extLst>
            </p:cNvPr>
            <p:cNvSpPr/>
            <p:nvPr/>
          </p:nvSpPr>
          <p:spPr>
            <a:xfrm>
              <a:off x="5441891" y="355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0" name="Freeform 2323">
              <a:extLst>
                <a:ext uri="{FF2B5EF4-FFF2-40B4-BE49-F238E27FC236}">
                  <a16:creationId xmlns:a16="http://schemas.microsoft.com/office/drawing/2014/main" id="{B9340BA7-33D7-454F-5BB1-85E036568E81}"/>
                </a:ext>
              </a:extLst>
            </p:cNvPr>
            <p:cNvSpPr/>
            <p:nvPr/>
          </p:nvSpPr>
          <p:spPr>
            <a:xfrm>
              <a:off x="4822766" y="230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1" name="Freeform 2324">
              <a:extLst>
                <a:ext uri="{FF2B5EF4-FFF2-40B4-BE49-F238E27FC236}">
                  <a16:creationId xmlns:a16="http://schemas.microsoft.com/office/drawing/2014/main" id="{170658BA-DC33-6BC1-4458-14B8FFB30144}"/>
                </a:ext>
              </a:extLst>
            </p:cNvPr>
            <p:cNvSpPr/>
            <p:nvPr/>
          </p:nvSpPr>
          <p:spPr>
            <a:xfrm>
              <a:off x="4765616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2" name="Freeform 2325">
              <a:extLst>
                <a:ext uri="{FF2B5EF4-FFF2-40B4-BE49-F238E27FC236}">
                  <a16:creationId xmlns:a16="http://schemas.microsoft.com/office/drawing/2014/main" id="{180D2DE4-7497-EF21-1120-DB114BBE9625}"/>
                </a:ext>
              </a:extLst>
            </p:cNvPr>
            <p:cNvSpPr/>
            <p:nvPr/>
          </p:nvSpPr>
          <p:spPr>
            <a:xfrm>
              <a:off x="5232341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3" name="Freeform 2326">
              <a:extLst>
                <a:ext uri="{FF2B5EF4-FFF2-40B4-BE49-F238E27FC236}">
                  <a16:creationId xmlns:a16="http://schemas.microsoft.com/office/drawing/2014/main" id="{BE4D4601-D936-C585-887B-A53BF8B76387}"/>
                </a:ext>
              </a:extLst>
            </p:cNvPr>
            <p:cNvSpPr/>
            <p:nvPr/>
          </p:nvSpPr>
          <p:spPr>
            <a:xfrm>
              <a:off x="3492441" y="246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4" name="Freeform 2327">
              <a:extLst>
                <a:ext uri="{FF2B5EF4-FFF2-40B4-BE49-F238E27FC236}">
                  <a16:creationId xmlns:a16="http://schemas.microsoft.com/office/drawing/2014/main" id="{B47F1962-F93C-FDBA-F32A-95006EFC278E}"/>
                </a:ext>
              </a:extLst>
            </p:cNvPr>
            <p:cNvSpPr/>
            <p:nvPr/>
          </p:nvSpPr>
          <p:spPr>
            <a:xfrm>
              <a:off x="5124391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5" name="Freeform 2328">
              <a:extLst>
                <a:ext uri="{FF2B5EF4-FFF2-40B4-BE49-F238E27FC236}">
                  <a16:creationId xmlns:a16="http://schemas.microsoft.com/office/drawing/2014/main" id="{81D6DB62-A815-C5E6-4C4F-91D9B0246EED}"/>
                </a:ext>
              </a:extLst>
            </p:cNvPr>
            <p:cNvSpPr/>
            <p:nvPr/>
          </p:nvSpPr>
          <p:spPr>
            <a:xfrm>
              <a:off x="4225866" y="453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6" name="Freeform 2329">
              <a:extLst>
                <a:ext uri="{FF2B5EF4-FFF2-40B4-BE49-F238E27FC236}">
                  <a16:creationId xmlns:a16="http://schemas.microsoft.com/office/drawing/2014/main" id="{8B18C0ED-C118-0639-97D9-BB9795595604}"/>
                </a:ext>
              </a:extLst>
            </p:cNvPr>
            <p:cNvSpPr/>
            <p:nvPr/>
          </p:nvSpPr>
          <p:spPr>
            <a:xfrm>
              <a:off x="3092391" y="326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7" name="Freeform 2330">
              <a:extLst>
                <a:ext uri="{FF2B5EF4-FFF2-40B4-BE49-F238E27FC236}">
                  <a16:creationId xmlns:a16="http://schemas.microsoft.com/office/drawing/2014/main" id="{282D6B31-49BE-05D4-3D24-DB4F3D28398B}"/>
                </a:ext>
              </a:extLst>
            </p:cNvPr>
            <p:cNvSpPr/>
            <p:nvPr/>
          </p:nvSpPr>
          <p:spPr>
            <a:xfrm>
              <a:off x="4673541" y="446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8" name="Freeform 2331">
              <a:extLst>
                <a:ext uri="{FF2B5EF4-FFF2-40B4-BE49-F238E27FC236}">
                  <a16:creationId xmlns:a16="http://schemas.microsoft.com/office/drawing/2014/main" id="{13F5B922-4CAE-63FE-E921-B83495813578}"/>
                </a:ext>
              </a:extLst>
            </p:cNvPr>
            <p:cNvSpPr/>
            <p:nvPr/>
          </p:nvSpPr>
          <p:spPr>
            <a:xfrm>
              <a:off x="5451416" y="349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9" name="Freeform 2332">
              <a:extLst>
                <a:ext uri="{FF2B5EF4-FFF2-40B4-BE49-F238E27FC236}">
                  <a16:creationId xmlns:a16="http://schemas.microsoft.com/office/drawing/2014/main" id="{F1EF5622-7E7E-EFBD-ACB6-220BD31696CA}"/>
                </a:ext>
              </a:extLst>
            </p:cNvPr>
            <p:cNvSpPr/>
            <p:nvPr/>
          </p:nvSpPr>
          <p:spPr>
            <a:xfrm>
              <a:off x="5352991" y="287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0" name="Freeform 2333">
              <a:extLst>
                <a:ext uri="{FF2B5EF4-FFF2-40B4-BE49-F238E27FC236}">
                  <a16:creationId xmlns:a16="http://schemas.microsoft.com/office/drawing/2014/main" id="{6E113812-9508-7785-F27F-F00A4578A6D6}"/>
                </a:ext>
              </a:extLst>
            </p:cNvPr>
            <p:cNvSpPr/>
            <p:nvPr/>
          </p:nvSpPr>
          <p:spPr>
            <a:xfrm>
              <a:off x="3327341" y="258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1" name="Freeform 2334">
              <a:extLst>
                <a:ext uri="{FF2B5EF4-FFF2-40B4-BE49-F238E27FC236}">
                  <a16:creationId xmlns:a16="http://schemas.microsoft.com/office/drawing/2014/main" id="{E9981820-1D74-D8C8-699E-391BE2871CF7}"/>
                </a:ext>
              </a:extLst>
            </p:cNvPr>
            <p:cNvSpPr/>
            <p:nvPr/>
          </p:nvSpPr>
          <p:spPr>
            <a:xfrm>
              <a:off x="3251141" y="267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2" name="Freeform 2335">
              <a:extLst>
                <a:ext uri="{FF2B5EF4-FFF2-40B4-BE49-F238E27FC236}">
                  <a16:creationId xmlns:a16="http://schemas.microsoft.com/office/drawing/2014/main" id="{B8D22D32-03BB-A7FF-B22F-782A4F9B409D}"/>
                </a:ext>
              </a:extLst>
            </p:cNvPr>
            <p:cNvSpPr/>
            <p:nvPr/>
          </p:nvSpPr>
          <p:spPr>
            <a:xfrm>
              <a:off x="4368741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3" name="Freeform 2336">
              <a:extLst>
                <a:ext uri="{FF2B5EF4-FFF2-40B4-BE49-F238E27FC236}">
                  <a16:creationId xmlns:a16="http://schemas.microsoft.com/office/drawing/2014/main" id="{2B6CCF6F-B9D6-6E1E-9686-91188C428A03}"/>
                </a:ext>
              </a:extLst>
            </p:cNvPr>
            <p:cNvSpPr/>
            <p:nvPr/>
          </p:nvSpPr>
          <p:spPr>
            <a:xfrm>
              <a:off x="4257616" y="217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4" name="Freeform 2337">
              <a:extLst>
                <a:ext uri="{FF2B5EF4-FFF2-40B4-BE49-F238E27FC236}">
                  <a16:creationId xmlns:a16="http://schemas.microsoft.com/office/drawing/2014/main" id="{9C605C1A-F3E3-0919-FAD8-C6BFD63E4184}"/>
                </a:ext>
              </a:extLst>
            </p:cNvPr>
            <p:cNvSpPr/>
            <p:nvPr/>
          </p:nvSpPr>
          <p:spPr>
            <a:xfrm>
              <a:off x="5381566" y="360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5" name="Freeform 2338">
              <a:extLst>
                <a:ext uri="{FF2B5EF4-FFF2-40B4-BE49-F238E27FC236}">
                  <a16:creationId xmlns:a16="http://schemas.microsoft.com/office/drawing/2014/main" id="{C44549A3-4855-68E7-BD4B-D7232652ED04}"/>
                </a:ext>
              </a:extLst>
            </p:cNvPr>
            <p:cNvSpPr/>
            <p:nvPr/>
          </p:nvSpPr>
          <p:spPr>
            <a:xfrm>
              <a:off x="5048191" y="420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6" name="Freeform 2339">
              <a:extLst>
                <a:ext uri="{FF2B5EF4-FFF2-40B4-BE49-F238E27FC236}">
                  <a16:creationId xmlns:a16="http://schemas.microsoft.com/office/drawing/2014/main" id="{9310C9A2-34A5-2158-FC4A-8DB4CB9E45DB}"/>
                </a:ext>
              </a:extLst>
            </p:cNvPr>
            <p:cNvSpPr/>
            <p:nvPr/>
          </p:nvSpPr>
          <p:spPr>
            <a:xfrm>
              <a:off x="3482916" y="242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7" name="Freeform 2340">
              <a:extLst>
                <a:ext uri="{FF2B5EF4-FFF2-40B4-BE49-F238E27FC236}">
                  <a16:creationId xmlns:a16="http://schemas.microsoft.com/office/drawing/2014/main" id="{267A105D-6038-D334-7741-AA52D1E426AE}"/>
                </a:ext>
              </a:extLst>
            </p:cNvPr>
            <p:cNvSpPr/>
            <p:nvPr/>
          </p:nvSpPr>
          <p:spPr>
            <a:xfrm>
              <a:off x="3241616" y="267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8" name="Freeform 2341">
              <a:extLst>
                <a:ext uri="{FF2B5EF4-FFF2-40B4-BE49-F238E27FC236}">
                  <a16:creationId xmlns:a16="http://schemas.microsoft.com/office/drawing/2014/main" id="{B8CD2EA6-722C-663C-50F9-9EBAF2657FE9}"/>
                </a:ext>
              </a:extLst>
            </p:cNvPr>
            <p:cNvSpPr/>
            <p:nvPr/>
          </p:nvSpPr>
          <p:spPr>
            <a:xfrm>
              <a:off x="4670366" y="2252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9" name="Freeform 2342">
              <a:extLst>
                <a:ext uri="{FF2B5EF4-FFF2-40B4-BE49-F238E27FC236}">
                  <a16:creationId xmlns:a16="http://schemas.microsoft.com/office/drawing/2014/main" id="{19367026-CE78-AA22-54A6-2D953AF6099C}"/>
                </a:ext>
              </a:extLst>
            </p:cNvPr>
            <p:cNvSpPr/>
            <p:nvPr/>
          </p:nvSpPr>
          <p:spPr>
            <a:xfrm>
              <a:off x="3416241" y="422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0" name="Freeform 2343">
              <a:extLst>
                <a:ext uri="{FF2B5EF4-FFF2-40B4-BE49-F238E27FC236}">
                  <a16:creationId xmlns:a16="http://schemas.microsoft.com/office/drawing/2014/main" id="{913E9784-DC53-94D7-EA02-B9ADE61338FD}"/>
                </a:ext>
              </a:extLst>
            </p:cNvPr>
            <p:cNvSpPr/>
            <p:nvPr/>
          </p:nvSpPr>
          <p:spPr>
            <a:xfrm>
              <a:off x="4352866" y="4535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1" name="Freeform 2344">
              <a:extLst>
                <a:ext uri="{FF2B5EF4-FFF2-40B4-BE49-F238E27FC236}">
                  <a16:creationId xmlns:a16="http://schemas.microsoft.com/office/drawing/2014/main" id="{BC8D4C9E-0A55-FD4E-2CCD-19C53015A72B}"/>
                </a:ext>
              </a:extLst>
            </p:cNvPr>
            <p:cNvSpPr/>
            <p:nvPr/>
          </p:nvSpPr>
          <p:spPr>
            <a:xfrm>
              <a:off x="5397441" y="321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2" name="Freeform 2345">
              <a:extLst>
                <a:ext uri="{FF2B5EF4-FFF2-40B4-BE49-F238E27FC236}">
                  <a16:creationId xmlns:a16="http://schemas.microsoft.com/office/drawing/2014/main" id="{8925C976-0194-BDA6-43F3-B2E0D1768138}"/>
                </a:ext>
              </a:extLst>
            </p:cNvPr>
            <p:cNvSpPr/>
            <p:nvPr/>
          </p:nvSpPr>
          <p:spPr>
            <a:xfrm>
              <a:off x="3235266" y="263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3" name="Freeform 2346">
              <a:extLst>
                <a:ext uri="{FF2B5EF4-FFF2-40B4-BE49-F238E27FC236}">
                  <a16:creationId xmlns:a16="http://schemas.microsoft.com/office/drawing/2014/main" id="{F455D75F-83F5-F621-CD50-77F798C9FDD5}"/>
                </a:ext>
              </a:extLst>
            </p:cNvPr>
            <p:cNvSpPr/>
            <p:nvPr/>
          </p:nvSpPr>
          <p:spPr>
            <a:xfrm>
              <a:off x="5165666" y="401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4" name="Freeform 2347">
              <a:extLst>
                <a:ext uri="{FF2B5EF4-FFF2-40B4-BE49-F238E27FC236}">
                  <a16:creationId xmlns:a16="http://schemas.microsoft.com/office/drawing/2014/main" id="{53714097-06D4-7F9B-21C5-7C88581A08BA}"/>
                </a:ext>
              </a:extLst>
            </p:cNvPr>
            <p:cNvSpPr/>
            <p:nvPr/>
          </p:nvSpPr>
          <p:spPr>
            <a:xfrm>
              <a:off x="4413191" y="219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5" name="Freeform 2348">
              <a:extLst>
                <a:ext uri="{FF2B5EF4-FFF2-40B4-BE49-F238E27FC236}">
                  <a16:creationId xmlns:a16="http://schemas.microsoft.com/office/drawing/2014/main" id="{C5492093-B1CF-0852-77E6-386159553811}"/>
                </a:ext>
              </a:extLst>
            </p:cNvPr>
            <p:cNvSpPr/>
            <p:nvPr/>
          </p:nvSpPr>
          <p:spPr>
            <a:xfrm>
              <a:off x="4524316" y="222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6" name="Freeform 2349">
              <a:extLst>
                <a:ext uri="{FF2B5EF4-FFF2-40B4-BE49-F238E27FC236}">
                  <a16:creationId xmlns:a16="http://schemas.microsoft.com/office/drawing/2014/main" id="{A5CFAD7E-166E-8ECC-C87F-5B706FE053BD}"/>
                </a:ext>
              </a:extLst>
            </p:cNvPr>
            <p:cNvSpPr/>
            <p:nvPr/>
          </p:nvSpPr>
          <p:spPr>
            <a:xfrm>
              <a:off x="5295841" y="376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7" name="Freeform 2350">
              <a:extLst>
                <a:ext uri="{FF2B5EF4-FFF2-40B4-BE49-F238E27FC236}">
                  <a16:creationId xmlns:a16="http://schemas.microsoft.com/office/drawing/2014/main" id="{BB8813E3-3FEA-EE8A-E724-B88FE317F9B3}"/>
                </a:ext>
              </a:extLst>
            </p:cNvPr>
            <p:cNvSpPr/>
            <p:nvPr/>
          </p:nvSpPr>
          <p:spPr>
            <a:xfrm>
              <a:off x="3089216" y="287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8" name="Freeform 2351">
              <a:extLst>
                <a:ext uri="{FF2B5EF4-FFF2-40B4-BE49-F238E27FC236}">
                  <a16:creationId xmlns:a16="http://schemas.microsoft.com/office/drawing/2014/main" id="{480558D7-DFB6-4334-A67E-A1366CABBF46}"/>
                </a:ext>
              </a:extLst>
            </p:cNvPr>
            <p:cNvSpPr/>
            <p:nvPr/>
          </p:nvSpPr>
          <p:spPr>
            <a:xfrm>
              <a:off x="4279841" y="217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9" name="Freeform 2352">
              <a:extLst>
                <a:ext uri="{FF2B5EF4-FFF2-40B4-BE49-F238E27FC236}">
                  <a16:creationId xmlns:a16="http://schemas.microsoft.com/office/drawing/2014/main" id="{B20D41AE-5694-B132-D557-04C4BDBB5836}"/>
                </a:ext>
              </a:extLst>
            </p:cNvPr>
            <p:cNvSpPr/>
            <p:nvPr/>
          </p:nvSpPr>
          <p:spPr>
            <a:xfrm>
              <a:off x="3409891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0" name="Freeform 2353">
              <a:extLst>
                <a:ext uri="{FF2B5EF4-FFF2-40B4-BE49-F238E27FC236}">
                  <a16:creationId xmlns:a16="http://schemas.microsoft.com/office/drawing/2014/main" id="{0AC17E23-A637-E61F-3B23-3092E72FD74A}"/>
                </a:ext>
              </a:extLst>
            </p:cNvPr>
            <p:cNvSpPr/>
            <p:nvPr/>
          </p:nvSpPr>
          <p:spPr>
            <a:xfrm>
              <a:off x="3736916" y="224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1" name="Freeform 2354">
              <a:extLst>
                <a:ext uri="{FF2B5EF4-FFF2-40B4-BE49-F238E27FC236}">
                  <a16:creationId xmlns:a16="http://schemas.microsoft.com/office/drawing/2014/main" id="{7C9A4655-96E2-EB3B-7FDB-5A1066F85107}"/>
                </a:ext>
              </a:extLst>
            </p:cNvPr>
            <p:cNvSpPr/>
            <p:nvPr/>
          </p:nvSpPr>
          <p:spPr>
            <a:xfrm>
              <a:off x="4927541" y="426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2" name="Freeform 2355">
              <a:extLst>
                <a:ext uri="{FF2B5EF4-FFF2-40B4-BE49-F238E27FC236}">
                  <a16:creationId xmlns:a16="http://schemas.microsoft.com/office/drawing/2014/main" id="{E408499F-CD4D-1B19-DBE6-DF434ED02CB6}"/>
                </a:ext>
              </a:extLst>
            </p:cNvPr>
            <p:cNvSpPr/>
            <p:nvPr/>
          </p:nvSpPr>
          <p:spPr>
            <a:xfrm>
              <a:off x="5210116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3" name="Freeform 2356">
              <a:extLst>
                <a:ext uri="{FF2B5EF4-FFF2-40B4-BE49-F238E27FC236}">
                  <a16:creationId xmlns:a16="http://schemas.microsoft.com/office/drawing/2014/main" id="{06A62A41-3928-155A-ED04-5F9B7D7933FB}"/>
                </a:ext>
              </a:extLst>
            </p:cNvPr>
            <p:cNvSpPr/>
            <p:nvPr/>
          </p:nvSpPr>
          <p:spPr>
            <a:xfrm>
              <a:off x="3978216" y="452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4" name="Freeform 2357">
              <a:extLst>
                <a:ext uri="{FF2B5EF4-FFF2-40B4-BE49-F238E27FC236}">
                  <a16:creationId xmlns:a16="http://schemas.microsoft.com/office/drawing/2014/main" id="{2A64C545-3496-B32A-F164-C9DA24634C20}"/>
                </a:ext>
              </a:extLst>
            </p:cNvPr>
            <p:cNvSpPr/>
            <p:nvPr/>
          </p:nvSpPr>
          <p:spPr>
            <a:xfrm>
              <a:off x="4121091" y="453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5" name="Freeform 2358">
              <a:extLst>
                <a:ext uri="{FF2B5EF4-FFF2-40B4-BE49-F238E27FC236}">
                  <a16:creationId xmlns:a16="http://schemas.microsoft.com/office/drawing/2014/main" id="{EC335FF4-4F82-78EA-2D74-EC0131AB7735}"/>
                </a:ext>
              </a:extLst>
            </p:cNvPr>
            <p:cNvSpPr/>
            <p:nvPr/>
          </p:nvSpPr>
          <p:spPr>
            <a:xfrm>
              <a:off x="2962216" y="360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6" name="Freeform 2359">
              <a:extLst>
                <a:ext uri="{FF2B5EF4-FFF2-40B4-BE49-F238E27FC236}">
                  <a16:creationId xmlns:a16="http://schemas.microsoft.com/office/drawing/2014/main" id="{62DEED1F-D361-0AF4-DBDF-B47D996B078E}"/>
                </a:ext>
              </a:extLst>
            </p:cNvPr>
            <p:cNvSpPr/>
            <p:nvPr/>
          </p:nvSpPr>
          <p:spPr>
            <a:xfrm>
              <a:off x="3209866" y="4109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7" name="Freeform 2360">
              <a:extLst>
                <a:ext uri="{FF2B5EF4-FFF2-40B4-BE49-F238E27FC236}">
                  <a16:creationId xmlns:a16="http://schemas.microsoft.com/office/drawing/2014/main" id="{22E0D8D4-B4C1-74E5-E1AF-25CBBA819AD6}"/>
                </a:ext>
              </a:extLst>
            </p:cNvPr>
            <p:cNvSpPr/>
            <p:nvPr/>
          </p:nvSpPr>
          <p:spPr>
            <a:xfrm>
              <a:off x="3644841" y="227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8" name="Freeform 2361">
              <a:extLst>
                <a:ext uri="{FF2B5EF4-FFF2-40B4-BE49-F238E27FC236}">
                  <a16:creationId xmlns:a16="http://schemas.microsoft.com/office/drawing/2014/main" id="{0393A44D-FBAB-3B35-EFED-F2F4BF91A3ED}"/>
                </a:ext>
              </a:extLst>
            </p:cNvPr>
            <p:cNvSpPr/>
            <p:nvPr/>
          </p:nvSpPr>
          <p:spPr>
            <a:xfrm>
              <a:off x="2946341" y="346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9" name="Freeform 2362">
              <a:extLst>
                <a:ext uri="{FF2B5EF4-FFF2-40B4-BE49-F238E27FC236}">
                  <a16:creationId xmlns:a16="http://schemas.microsoft.com/office/drawing/2014/main" id="{325F13D2-518B-90C2-EF84-0DAE13E9F66F}"/>
                </a:ext>
              </a:extLst>
            </p:cNvPr>
            <p:cNvSpPr/>
            <p:nvPr/>
          </p:nvSpPr>
          <p:spPr>
            <a:xfrm>
              <a:off x="4921191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0" name="Freeform 2363">
              <a:extLst>
                <a:ext uri="{FF2B5EF4-FFF2-40B4-BE49-F238E27FC236}">
                  <a16:creationId xmlns:a16="http://schemas.microsoft.com/office/drawing/2014/main" id="{522C2001-6CD8-A465-D6AE-AA526C838856}"/>
                </a:ext>
              </a:extLst>
            </p:cNvPr>
            <p:cNvSpPr/>
            <p:nvPr/>
          </p:nvSpPr>
          <p:spPr>
            <a:xfrm>
              <a:off x="3260666" y="417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1" name="Freeform 2364">
              <a:extLst>
                <a:ext uri="{FF2B5EF4-FFF2-40B4-BE49-F238E27FC236}">
                  <a16:creationId xmlns:a16="http://schemas.microsoft.com/office/drawing/2014/main" id="{71290E48-E6D0-3169-112B-ABE6989B7453}"/>
                </a:ext>
              </a:extLst>
            </p:cNvPr>
            <p:cNvSpPr/>
            <p:nvPr/>
          </p:nvSpPr>
          <p:spPr>
            <a:xfrm>
              <a:off x="5308541" y="329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2" name="Freeform 2365">
              <a:extLst>
                <a:ext uri="{FF2B5EF4-FFF2-40B4-BE49-F238E27FC236}">
                  <a16:creationId xmlns:a16="http://schemas.microsoft.com/office/drawing/2014/main" id="{DEB41B9D-F5D4-4602-218A-B4BAA8FC12FA}"/>
                </a:ext>
              </a:extLst>
            </p:cNvPr>
            <p:cNvSpPr/>
            <p:nvPr/>
          </p:nvSpPr>
          <p:spPr>
            <a:xfrm>
              <a:off x="4378266" y="219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3" name="Freeform 2366">
              <a:extLst>
                <a:ext uri="{FF2B5EF4-FFF2-40B4-BE49-F238E27FC236}">
                  <a16:creationId xmlns:a16="http://schemas.microsoft.com/office/drawing/2014/main" id="{E1E9F4BA-97EE-C905-B43F-7EC8DE0329AD}"/>
                </a:ext>
              </a:extLst>
            </p:cNvPr>
            <p:cNvSpPr/>
            <p:nvPr/>
          </p:nvSpPr>
          <p:spPr>
            <a:xfrm>
              <a:off x="5143441" y="2760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4" name="Freeform 2367">
              <a:extLst>
                <a:ext uri="{FF2B5EF4-FFF2-40B4-BE49-F238E27FC236}">
                  <a16:creationId xmlns:a16="http://schemas.microsoft.com/office/drawing/2014/main" id="{A0FE8E45-1E91-B8BA-8D0A-38FA60BB14B1}"/>
                </a:ext>
              </a:extLst>
            </p:cNvPr>
            <p:cNvSpPr/>
            <p:nvPr/>
          </p:nvSpPr>
          <p:spPr>
            <a:xfrm>
              <a:off x="4413191" y="450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5" name="Freeform 2368">
              <a:extLst>
                <a:ext uri="{FF2B5EF4-FFF2-40B4-BE49-F238E27FC236}">
                  <a16:creationId xmlns:a16="http://schemas.microsoft.com/office/drawing/2014/main" id="{88A66F28-E0F3-BF9B-971D-CA9B44B47D83}"/>
                </a:ext>
              </a:extLst>
            </p:cNvPr>
            <p:cNvSpPr/>
            <p:nvPr/>
          </p:nvSpPr>
          <p:spPr>
            <a:xfrm>
              <a:off x="5267266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6" name="Freeform 2369">
              <a:extLst>
                <a:ext uri="{FF2B5EF4-FFF2-40B4-BE49-F238E27FC236}">
                  <a16:creationId xmlns:a16="http://schemas.microsoft.com/office/drawing/2014/main" id="{A5E58361-4F28-3ECC-F379-4EB352459DA2}"/>
                </a:ext>
              </a:extLst>
            </p:cNvPr>
            <p:cNvSpPr/>
            <p:nvPr/>
          </p:nvSpPr>
          <p:spPr>
            <a:xfrm>
              <a:off x="3692466" y="447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7" name="Freeform 2370">
              <a:extLst>
                <a:ext uri="{FF2B5EF4-FFF2-40B4-BE49-F238E27FC236}">
                  <a16:creationId xmlns:a16="http://schemas.microsoft.com/office/drawing/2014/main" id="{181A33DF-4CA3-42A2-D2F0-34C07E89CA22}"/>
                </a:ext>
              </a:extLst>
            </p:cNvPr>
            <p:cNvSpPr/>
            <p:nvPr/>
          </p:nvSpPr>
          <p:spPr>
            <a:xfrm>
              <a:off x="5232341" y="3090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8" name="Freeform 2371">
              <a:extLst>
                <a:ext uri="{FF2B5EF4-FFF2-40B4-BE49-F238E27FC236}">
                  <a16:creationId xmlns:a16="http://schemas.microsoft.com/office/drawing/2014/main" id="{8B0D1FC8-3246-37E0-49B8-06763CF22446}"/>
                </a:ext>
              </a:extLst>
            </p:cNvPr>
            <p:cNvSpPr/>
            <p:nvPr/>
          </p:nvSpPr>
          <p:spPr>
            <a:xfrm>
              <a:off x="5251391" y="333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9" name="Freeform 2372">
              <a:extLst>
                <a:ext uri="{FF2B5EF4-FFF2-40B4-BE49-F238E27FC236}">
                  <a16:creationId xmlns:a16="http://schemas.microsoft.com/office/drawing/2014/main" id="{04A7F11D-9BBF-7C14-6748-3A2394D93807}"/>
                </a:ext>
              </a:extLst>
            </p:cNvPr>
            <p:cNvSpPr/>
            <p:nvPr/>
          </p:nvSpPr>
          <p:spPr>
            <a:xfrm>
              <a:off x="4714816" y="236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0" name="Freeform 2373">
              <a:extLst>
                <a:ext uri="{FF2B5EF4-FFF2-40B4-BE49-F238E27FC236}">
                  <a16:creationId xmlns:a16="http://schemas.microsoft.com/office/drawing/2014/main" id="{6B750F38-00D8-D41F-959F-BD64303E6569}"/>
                </a:ext>
              </a:extLst>
            </p:cNvPr>
            <p:cNvSpPr/>
            <p:nvPr/>
          </p:nvSpPr>
          <p:spPr>
            <a:xfrm>
              <a:off x="2920941" y="268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1" name="Freeform 2374">
              <a:extLst>
                <a:ext uri="{FF2B5EF4-FFF2-40B4-BE49-F238E27FC236}">
                  <a16:creationId xmlns:a16="http://schemas.microsoft.com/office/drawing/2014/main" id="{06CCDC6F-DB48-312E-443D-CE416540C3CD}"/>
                </a:ext>
              </a:extLst>
            </p:cNvPr>
            <p:cNvSpPr/>
            <p:nvPr/>
          </p:nvSpPr>
          <p:spPr>
            <a:xfrm>
              <a:off x="5102166" y="339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2" name="Freeform 2375">
              <a:extLst>
                <a:ext uri="{FF2B5EF4-FFF2-40B4-BE49-F238E27FC236}">
                  <a16:creationId xmlns:a16="http://schemas.microsoft.com/office/drawing/2014/main" id="{A6A713DC-B17F-B782-41B5-12386DB6E471}"/>
                </a:ext>
              </a:extLst>
            </p:cNvPr>
            <p:cNvSpPr/>
            <p:nvPr/>
          </p:nvSpPr>
          <p:spPr>
            <a:xfrm>
              <a:off x="4883091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3" name="Freeform 2376">
              <a:extLst>
                <a:ext uri="{FF2B5EF4-FFF2-40B4-BE49-F238E27FC236}">
                  <a16:creationId xmlns:a16="http://schemas.microsoft.com/office/drawing/2014/main" id="{B9AB1430-CE34-169D-6BE7-D995A6A9F925}"/>
                </a:ext>
              </a:extLst>
            </p:cNvPr>
            <p:cNvSpPr/>
            <p:nvPr/>
          </p:nvSpPr>
          <p:spPr>
            <a:xfrm>
              <a:off x="4664016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4" name="Freeform 2377">
              <a:extLst>
                <a:ext uri="{FF2B5EF4-FFF2-40B4-BE49-F238E27FC236}">
                  <a16:creationId xmlns:a16="http://schemas.microsoft.com/office/drawing/2014/main" id="{08C77784-2864-4D4B-164A-654BFF05F474}"/>
                </a:ext>
              </a:extLst>
            </p:cNvPr>
            <p:cNvSpPr/>
            <p:nvPr/>
          </p:nvSpPr>
          <p:spPr>
            <a:xfrm>
              <a:off x="3343216" y="224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5" name="Freeform 2378">
              <a:extLst>
                <a:ext uri="{FF2B5EF4-FFF2-40B4-BE49-F238E27FC236}">
                  <a16:creationId xmlns:a16="http://schemas.microsoft.com/office/drawing/2014/main" id="{671E9DC0-B196-8341-7686-580CE8E380B5}"/>
                </a:ext>
              </a:extLst>
            </p:cNvPr>
            <p:cNvSpPr/>
            <p:nvPr/>
          </p:nvSpPr>
          <p:spPr>
            <a:xfrm>
              <a:off x="4483041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6" name="Freeform 2379">
              <a:extLst>
                <a:ext uri="{FF2B5EF4-FFF2-40B4-BE49-F238E27FC236}">
                  <a16:creationId xmlns:a16="http://schemas.microsoft.com/office/drawing/2014/main" id="{EA31DAB1-7C7A-CF76-5740-32B6A4100FEE}"/>
                </a:ext>
              </a:extLst>
            </p:cNvPr>
            <p:cNvSpPr/>
            <p:nvPr/>
          </p:nvSpPr>
          <p:spPr>
            <a:xfrm>
              <a:off x="5022791" y="3588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7" name="Freeform 2380">
              <a:extLst>
                <a:ext uri="{FF2B5EF4-FFF2-40B4-BE49-F238E27FC236}">
                  <a16:creationId xmlns:a16="http://schemas.microsoft.com/office/drawing/2014/main" id="{A95049D9-E3C4-1360-DCAA-B1AF50C86297}"/>
                </a:ext>
              </a:extLst>
            </p:cNvPr>
            <p:cNvSpPr/>
            <p:nvPr/>
          </p:nvSpPr>
          <p:spPr>
            <a:xfrm>
              <a:off x="4600516" y="4233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8" name="Freeform 2381">
              <a:extLst>
                <a:ext uri="{FF2B5EF4-FFF2-40B4-BE49-F238E27FC236}">
                  <a16:creationId xmlns:a16="http://schemas.microsoft.com/office/drawing/2014/main" id="{FB82439D-9DE4-BE20-2B9F-1F679B05AAC9}"/>
                </a:ext>
              </a:extLst>
            </p:cNvPr>
            <p:cNvSpPr/>
            <p:nvPr/>
          </p:nvSpPr>
          <p:spPr>
            <a:xfrm>
              <a:off x="4387791" y="223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9" name="Freeform 2382">
              <a:extLst>
                <a:ext uri="{FF2B5EF4-FFF2-40B4-BE49-F238E27FC236}">
                  <a16:creationId xmlns:a16="http://schemas.microsoft.com/office/drawing/2014/main" id="{165FCC6C-3C4F-DA53-D82C-A276EB4987FF}"/>
                </a:ext>
              </a:extLst>
            </p:cNvPr>
            <p:cNvSpPr/>
            <p:nvPr/>
          </p:nvSpPr>
          <p:spPr>
            <a:xfrm>
              <a:off x="2727266" y="302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0" name="Freeform 2383">
              <a:extLst>
                <a:ext uri="{FF2B5EF4-FFF2-40B4-BE49-F238E27FC236}">
                  <a16:creationId xmlns:a16="http://schemas.microsoft.com/office/drawing/2014/main" id="{6211824A-F09B-F3CF-FDF5-53B43797EE46}"/>
                </a:ext>
              </a:extLst>
            </p:cNvPr>
            <p:cNvSpPr/>
            <p:nvPr/>
          </p:nvSpPr>
          <p:spPr>
            <a:xfrm>
              <a:off x="2974916" y="407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1" name="Freeform 2384">
              <a:extLst>
                <a:ext uri="{FF2B5EF4-FFF2-40B4-BE49-F238E27FC236}">
                  <a16:creationId xmlns:a16="http://schemas.microsoft.com/office/drawing/2014/main" id="{47385B3F-A6AA-C8FB-4948-357F19327883}"/>
                </a:ext>
              </a:extLst>
            </p:cNvPr>
            <p:cNvSpPr/>
            <p:nvPr/>
          </p:nvSpPr>
          <p:spPr>
            <a:xfrm>
              <a:off x="3965516" y="4490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2" name="Freeform 2385">
              <a:extLst>
                <a:ext uri="{FF2B5EF4-FFF2-40B4-BE49-F238E27FC236}">
                  <a16:creationId xmlns:a16="http://schemas.microsoft.com/office/drawing/2014/main" id="{0B770325-57D9-AA12-B9F5-4F8E1C74AFC6}"/>
                </a:ext>
              </a:extLst>
            </p:cNvPr>
            <p:cNvSpPr/>
            <p:nvPr/>
          </p:nvSpPr>
          <p:spPr>
            <a:xfrm>
              <a:off x="3213041" y="2325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3" name="Freeform 2386">
              <a:extLst>
                <a:ext uri="{FF2B5EF4-FFF2-40B4-BE49-F238E27FC236}">
                  <a16:creationId xmlns:a16="http://schemas.microsoft.com/office/drawing/2014/main" id="{D691CA60-B0B7-1E9E-7304-50AC5B2B1463}"/>
                </a:ext>
              </a:extLst>
            </p:cNvPr>
            <p:cNvSpPr/>
            <p:nvPr/>
          </p:nvSpPr>
          <p:spPr>
            <a:xfrm>
              <a:off x="2971741" y="405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4" name="Freeform 2387">
              <a:extLst>
                <a:ext uri="{FF2B5EF4-FFF2-40B4-BE49-F238E27FC236}">
                  <a16:creationId xmlns:a16="http://schemas.microsoft.com/office/drawing/2014/main" id="{6C58BD0C-EC15-006B-DB81-1FBA98FFEEE0}"/>
                </a:ext>
              </a:extLst>
            </p:cNvPr>
            <p:cNvSpPr/>
            <p:nvPr/>
          </p:nvSpPr>
          <p:spPr>
            <a:xfrm>
              <a:off x="4705291" y="2458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5" name="Freeform 2388">
              <a:extLst>
                <a:ext uri="{FF2B5EF4-FFF2-40B4-BE49-F238E27FC236}">
                  <a16:creationId xmlns:a16="http://schemas.microsoft.com/office/drawing/2014/main" id="{6C8B3F9E-536F-D1F6-CA7E-259FE45CB5D4}"/>
                </a:ext>
              </a:extLst>
            </p:cNvPr>
            <p:cNvSpPr/>
            <p:nvPr/>
          </p:nvSpPr>
          <p:spPr>
            <a:xfrm>
              <a:off x="4829116" y="4001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6" name="Freeform 2389">
              <a:extLst>
                <a:ext uri="{FF2B5EF4-FFF2-40B4-BE49-F238E27FC236}">
                  <a16:creationId xmlns:a16="http://schemas.microsoft.com/office/drawing/2014/main" id="{17719F99-9755-E01A-F231-9B08CA5304B5}"/>
                </a:ext>
              </a:extLst>
            </p:cNvPr>
            <p:cNvSpPr/>
            <p:nvPr/>
          </p:nvSpPr>
          <p:spPr>
            <a:xfrm>
              <a:off x="4616391" y="241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7" name="Freeform 2390">
              <a:extLst>
                <a:ext uri="{FF2B5EF4-FFF2-40B4-BE49-F238E27FC236}">
                  <a16:creationId xmlns:a16="http://schemas.microsoft.com/office/drawing/2014/main" id="{F5829DA8-2DF1-03DC-A204-A37BD0FA27AD}"/>
                </a:ext>
              </a:extLst>
            </p:cNvPr>
            <p:cNvSpPr/>
            <p:nvPr/>
          </p:nvSpPr>
          <p:spPr>
            <a:xfrm>
              <a:off x="2743141" y="376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8" name="Freeform 2391">
              <a:extLst>
                <a:ext uri="{FF2B5EF4-FFF2-40B4-BE49-F238E27FC236}">
                  <a16:creationId xmlns:a16="http://schemas.microsoft.com/office/drawing/2014/main" id="{98A198E5-3500-9D55-C11F-4C2B8F4F79A7}"/>
                </a:ext>
              </a:extLst>
            </p:cNvPr>
            <p:cNvSpPr/>
            <p:nvPr/>
          </p:nvSpPr>
          <p:spPr>
            <a:xfrm>
              <a:off x="4375091" y="225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9" name="Freeform 2392">
              <a:extLst>
                <a:ext uri="{FF2B5EF4-FFF2-40B4-BE49-F238E27FC236}">
                  <a16:creationId xmlns:a16="http://schemas.microsoft.com/office/drawing/2014/main" id="{AE5832F6-CD31-B689-0443-A5BFAA4EF1A5}"/>
                </a:ext>
              </a:extLst>
            </p:cNvPr>
            <p:cNvSpPr/>
            <p:nvPr/>
          </p:nvSpPr>
          <p:spPr>
            <a:xfrm>
              <a:off x="3343216" y="438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0" name="Freeform 2393">
              <a:extLst>
                <a:ext uri="{FF2B5EF4-FFF2-40B4-BE49-F238E27FC236}">
                  <a16:creationId xmlns:a16="http://schemas.microsoft.com/office/drawing/2014/main" id="{3E1F4362-B1E8-941F-C6B2-1BCA8DC489C4}"/>
                </a:ext>
              </a:extLst>
            </p:cNvPr>
            <p:cNvSpPr/>
            <p:nvPr/>
          </p:nvSpPr>
          <p:spPr>
            <a:xfrm>
              <a:off x="2647891" y="344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1" name="Freeform 2394">
              <a:extLst>
                <a:ext uri="{FF2B5EF4-FFF2-40B4-BE49-F238E27FC236}">
                  <a16:creationId xmlns:a16="http://schemas.microsoft.com/office/drawing/2014/main" id="{D741FA2C-8944-A26D-D839-1178CB7DBB04}"/>
                </a:ext>
              </a:extLst>
            </p:cNvPr>
            <p:cNvSpPr/>
            <p:nvPr/>
          </p:nvSpPr>
          <p:spPr>
            <a:xfrm>
              <a:off x="4784666" y="260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2" name="Freeform 2395">
              <a:extLst>
                <a:ext uri="{FF2B5EF4-FFF2-40B4-BE49-F238E27FC236}">
                  <a16:creationId xmlns:a16="http://schemas.microsoft.com/office/drawing/2014/main" id="{52ABC7D3-D790-8DBF-E321-249520BDF43B}"/>
                </a:ext>
              </a:extLst>
            </p:cNvPr>
            <p:cNvSpPr/>
            <p:nvPr/>
          </p:nvSpPr>
          <p:spPr>
            <a:xfrm>
              <a:off x="5000566" y="349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3" name="Freeform 2396">
              <a:extLst>
                <a:ext uri="{FF2B5EF4-FFF2-40B4-BE49-F238E27FC236}">
                  <a16:creationId xmlns:a16="http://schemas.microsoft.com/office/drawing/2014/main" id="{9434F77A-B334-047E-6130-471C3121E8C8}"/>
                </a:ext>
              </a:extLst>
            </p:cNvPr>
            <p:cNvSpPr/>
            <p:nvPr/>
          </p:nvSpPr>
          <p:spPr>
            <a:xfrm>
              <a:off x="3625791" y="447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4" name="Freeform 2397">
              <a:extLst>
                <a:ext uri="{FF2B5EF4-FFF2-40B4-BE49-F238E27FC236}">
                  <a16:creationId xmlns:a16="http://schemas.microsoft.com/office/drawing/2014/main" id="{11FE9DAC-7DDC-CB2D-2362-C750F9703718}"/>
                </a:ext>
              </a:extLst>
            </p:cNvPr>
            <p:cNvSpPr/>
            <p:nvPr/>
          </p:nvSpPr>
          <p:spPr>
            <a:xfrm>
              <a:off x="4981516" y="302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5" name="Freeform 2398">
              <a:extLst>
                <a:ext uri="{FF2B5EF4-FFF2-40B4-BE49-F238E27FC236}">
                  <a16:creationId xmlns:a16="http://schemas.microsoft.com/office/drawing/2014/main" id="{9D58F689-9131-B7C0-134B-37ADA9D9DFFE}"/>
                </a:ext>
              </a:extLst>
            </p:cNvPr>
            <p:cNvSpPr/>
            <p:nvPr/>
          </p:nvSpPr>
          <p:spPr>
            <a:xfrm>
              <a:off x="2651066" y="319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6" name="Freeform 2399">
              <a:extLst>
                <a:ext uri="{FF2B5EF4-FFF2-40B4-BE49-F238E27FC236}">
                  <a16:creationId xmlns:a16="http://schemas.microsoft.com/office/drawing/2014/main" id="{EC245A7E-A9ED-6E98-F54D-B8DAA458CC4D}"/>
                </a:ext>
              </a:extLst>
            </p:cNvPr>
            <p:cNvSpPr/>
            <p:nvPr/>
          </p:nvSpPr>
          <p:spPr>
            <a:xfrm>
              <a:off x="4933891" y="286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7" name="Freeform 2400">
              <a:extLst>
                <a:ext uri="{FF2B5EF4-FFF2-40B4-BE49-F238E27FC236}">
                  <a16:creationId xmlns:a16="http://schemas.microsoft.com/office/drawing/2014/main" id="{B7821F39-86E5-C9BF-EC42-E99F5D8C1813}"/>
                </a:ext>
              </a:extLst>
            </p:cNvPr>
            <p:cNvSpPr/>
            <p:nvPr/>
          </p:nvSpPr>
          <p:spPr>
            <a:xfrm>
              <a:off x="5006916" y="345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8" name="Freeform 2401">
              <a:extLst>
                <a:ext uri="{FF2B5EF4-FFF2-40B4-BE49-F238E27FC236}">
                  <a16:creationId xmlns:a16="http://schemas.microsoft.com/office/drawing/2014/main" id="{847EA6CE-7A0D-24E4-0CCA-53F80951EC37}"/>
                </a:ext>
              </a:extLst>
            </p:cNvPr>
            <p:cNvSpPr/>
            <p:nvPr/>
          </p:nvSpPr>
          <p:spPr>
            <a:xfrm>
              <a:off x="4933891" y="306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9" name="Freeform 2402">
              <a:extLst>
                <a:ext uri="{FF2B5EF4-FFF2-40B4-BE49-F238E27FC236}">
                  <a16:creationId xmlns:a16="http://schemas.microsoft.com/office/drawing/2014/main" id="{361CFEBF-E451-5341-16F6-40C07A2B3ED1}"/>
                </a:ext>
              </a:extLst>
            </p:cNvPr>
            <p:cNvSpPr/>
            <p:nvPr/>
          </p:nvSpPr>
          <p:spPr>
            <a:xfrm>
              <a:off x="3651191" y="448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0" name="Freeform 2403">
              <a:extLst>
                <a:ext uri="{FF2B5EF4-FFF2-40B4-BE49-F238E27FC236}">
                  <a16:creationId xmlns:a16="http://schemas.microsoft.com/office/drawing/2014/main" id="{92688A1B-C776-6BA9-64BF-C10271755C57}"/>
                </a:ext>
              </a:extLst>
            </p:cNvPr>
            <p:cNvSpPr/>
            <p:nvPr/>
          </p:nvSpPr>
          <p:spPr>
            <a:xfrm>
              <a:off x="4565591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1" name="Freeform 2404">
              <a:extLst>
                <a:ext uri="{FF2B5EF4-FFF2-40B4-BE49-F238E27FC236}">
                  <a16:creationId xmlns:a16="http://schemas.microsoft.com/office/drawing/2014/main" id="{B1B4009D-2E08-0A9E-C924-ECBBD6194D40}"/>
                </a:ext>
              </a:extLst>
            </p:cNvPr>
            <p:cNvSpPr/>
            <p:nvPr/>
          </p:nvSpPr>
          <p:spPr>
            <a:xfrm>
              <a:off x="4654491" y="4096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2" name="Freeform 2405">
              <a:extLst>
                <a:ext uri="{FF2B5EF4-FFF2-40B4-BE49-F238E27FC236}">
                  <a16:creationId xmlns:a16="http://schemas.microsoft.com/office/drawing/2014/main" id="{4FAFB243-B6FD-D45F-B438-A357F1491383}"/>
                </a:ext>
              </a:extLst>
            </p:cNvPr>
            <p:cNvSpPr/>
            <p:nvPr/>
          </p:nvSpPr>
          <p:spPr>
            <a:xfrm>
              <a:off x="4752916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3" name="Freeform 2406">
              <a:extLst>
                <a:ext uri="{FF2B5EF4-FFF2-40B4-BE49-F238E27FC236}">
                  <a16:creationId xmlns:a16="http://schemas.microsoft.com/office/drawing/2014/main" id="{BC28E655-8D44-C831-B112-06E8733220D7}"/>
                </a:ext>
              </a:extLst>
            </p:cNvPr>
            <p:cNvSpPr/>
            <p:nvPr/>
          </p:nvSpPr>
          <p:spPr>
            <a:xfrm>
              <a:off x="4879916" y="375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4" name="Freeform 2407">
              <a:extLst>
                <a:ext uri="{FF2B5EF4-FFF2-40B4-BE49-F238E27FC236}">
                  <a16:creationId xmlns:a16="http://schemas.microsoft.com/office/drawing/2014/main" id="{7D826BA2-E8DC-4D30-B1F6-362FD27E8BAA}"/>
                </a:ext>
              </a:extLst>
            </p:cNvPr>
            <p:cNvSpPr/>
            <p:nvPr/>
          </p:nvSpPr>
          <p:spPr>
            <a:xfrm>
              <a:off x="4962466" y="334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5" name="Freeform 2408">
              <a:extLst>
                <a:ext uri="{FF2B5EF4-FFF2-40B4-BE49-F238E27FC236}">
                  <a16:creationId xmlns:a16="http://schemas.microsoft.com/office/drawing/2014/main" id="{BD06012D-C293-A5D5-52BA-F8ACD5AA5EA2}"/>
                </a:ext>
              </a:extLst>
            </p:cNvPr>
            <p:cNvSpPr/>
            <p:nvPr/>
          </p:nvSpPr>
          <p:spPr>
            <a:xfrm>
              <a:off x="3171766" y="431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6" name="Freeform 2409">
              <a:extLst>
                <a:ext uri="{FF2B5EF4-FFF2-40B4-BE49-F238E27FC236}">
                  <a16:creationId xmlns:a16="http://schemas.microsoft.com/office/drawing/2014/main" id="{FFD3F81F-F1C5-7E0F-1877-A18461D06C6C}"/>
                </a:ext>
              </a:extLst>
            </p:cNvPr>
            <p:cNvSpPr/>
            <p:nvPr/>
          </p:nvSpPr>
          <p:spPr>
            <a:xfrm>
              <a:off x="3501966" y="215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7" name="Freeform 2410">
              <a:extLst>
                <a:ext uri="{FF2B5EF4-FFF2-40B4-BE49-F238E27FC236}">
                  <a16:creationId xmlns:a16="http://schemas.microsoft.com/office/drawing/2014/main" id="{C3CF855E-E037-6667-807F-D8038826A8B3}"/>
                </a:ext>
              </a:extLst>
            </p:cNvPr>
            <p:cNvSpPr/>
            <p:nvPr/>
          </p:nvSpPr>
          <p:spPr>
            <a:xfrm>
              <a:off x="3911541" y="213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8" name="Freeform 2411">
              <a:extLst>
                <a:ext uri="{FF2B5EF4-FFF2-40B4-BE49-F238E27FC236}">
                  <a16:creationId xmlns:a16="http://schemas.microsoft.com/office/drawing/2014/main" id="{55882489-B07E-13C8-4B3A-3B5F08026BDB}"/>
                </a:ext>
              </a:extLst>
            </p:cNvPr>
            <p:cNvSpPr/>
            <p:nvPr/>
          </p:nvSpPr>
          <p:spPr>
            <a:xfrm>
              <a:off x="2590741" y="331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9" name="Freeform 2412">
              <a:extLst>
                <a:ext uri="{FF2B5EF4-FFF2-40B4-BE49-F238E27FC236}">
                  <a16:creationId xmlns:a16="http://schemas.microsoft.com/office/drawing/2014/main" id="{A884AA90-077B-8839-6DD6-491B25D4D8B8}"/>
                </a:ext>
              </a:extLst>
            </p:cNvPr>
            <p:cNvSpPr/>
            <p:nvPr/>
          </p:nvSpPr>
          <p:spPr>
            <a:xfrm>
              <a:off x="2654241" y="367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0" name="Freeform 2413">
              <a:extLst>
                <a:ext uri="{FF2B5EF4-FFF2-40B4-BE49-F238E27FC236}">
                  <a16:creationId xmlns:a16="http://schemas.microsoft.com/office/drawing/2014/main" id="{1F33845E-3C41-BA1E-A714-189289D20405}"/>
                </a:ext>
              </a:extLst>
            </p:cNvPr>
            <p:cNvSpPr/>
            <p:nvPr/>
          </p:nvSpPr>
          <p:spPr>
            <a:xfrm>
              <a:off x="2539941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1" name="Freeform 2414">
              <a:extLst>
                <a:ext uri="{FF2B5EF4-FFF2-40B4-BE49-F238E27FC236}">
                  <a16:creationId xmlns:a16="http://schemas.microsoft.com/office/drawing/2014/main" id="{4C81637A-BD1A-DAA0-7903-9098087FCACC}"/>
                </a:ext>
              </a:extLst>
            </p:cNvPr>
            <p:cNvSpPr/>
            <p:nvPr/>
          </p:nvSpPr>
          <p:spPr>
            <a:xfrm>
              <a:off x="4206816" y="222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2" name="Freeform 2415">
              <a:extLst>
                <a:ext uri="{FF2B5EF4-FFF2-40B4-BE49-F238E27FC236}">
                  <a16:creationId xmlns:a16="http://schemas.microsoft.com/office/drawing/2014/main" id="{EE073BFD-CB63-8929-AA31-A8A0527DC1D6}"/>
                </a:ext>
              </a:extLst>
            </p:cNvPr>
            <p:cNvSpPr/>
            <p:nvPr/>
          </p:nvSpPr>
          <p:spPr>
            <a:xfrm>
              <a:off x="2711391" y="2699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3" name="Freeform 2416">
              <a:extLst>
                <a:ext uri="{FF2B5EF4-FFF2-40B4-BE49-F238E27FC236}">
                  <a16:creationId xmlns:a16="http://schemas.microsoft.com/office/drawing/2014/main" id="{D137C5D2-3E62-1D9E-8C74-D67F5C47A495}"/>
                </a:ext>
              </a:extLst>
            </p:cNvPr>
            <p:cNvSpPr/>
            <p:nvPr/>
          </p:nvSpPr>
          <p:spPr>
            <a:xfrm>
              <a:off x="4778316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4" name="Freeform 2417">
              <a:extLst>
                <a:ext uri="{FF2B5EF4-FFF2-40B4-BE49-F238E27FC236}">
                  <a16:creationId xmlns:a16="http://schemas.microsoft.com/office/drawing/2014/main" id="{A717471D-73E6-85FC-0D49-799DB743C29A}"/>
                </a:ext>
              </a:extLst>
            </p:cNvPr>
            <p:cNvSpPr/>
            <p:nvPr/>
          </p:nvSpPr>
          <p:spPr>
            <a:xfrm>
              <a:off x="4771966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5" name="Freeform 2418">
              <a:extLst>
                <a:ext uri="{FF2B5EF4-FFF2-40B4-BE49-F238E27FC236}">
                  <a16:creationId xmlns:a16="http://schemas.microsoft.com/office/drawing/2014/main" id="{605B329A-5255-925E-4867-C26C3C0E58F4}"/>
                </a:ext>
              </a:extLst>
            </p:cNvPr>
            <p:cNvSpPr/>
            <p:nvPr/>
          </p:nvSpPr>
          <p:spPr>
            <a:xfrm>
              <a:off x="2657416" y="279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6" name="Freeform 2419">
              <a:extLst>
                <a:ext uri="{FF2B5EF4-FFF2-40B4-BE49-F238E27FC236}">
                  <a16:creationId xmlns:a16="http://schemas.microsoft.com/office/drawing/2014/main" id="{BF1FD1FE-3E38-7368-5E31-458CB6D08AD9}"/>
                </a:ext>
              </a:extLst>
            </p:cNvPr>
            <p:cNvSpPr/>
            <p:nvPr/>
          </p:nvSpPr>
          <p:spPr>
            <a:xfrm>
              <a:off x="3816291" y="211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7" name="Freeform 2420">
              <a:extLst>
                <a:ext uri="{FF2B5EF4-FFF2-40B4-BE49-F238E27FC236}">
                  <a16:creationId xmlns:a16="http://schemas.microsoft.com/office/drawing/2014/main" id="{A1193D37-9D91-E2E1-243E-83CB7A6A56EC}"/>
                </a:ext>
              </a:extLst>
            </p:cNvPr>
            <p:cNvSpPr/>
            <p:nvPr/>
          </p:nvSpPr>
          <p:spPr>
            <a:xfrm>
              <a:off x="4911666" y="320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8" name="Freeform 2421">
              <a:extLst>
                <a:ext uri="{FF2B5EF4-FFF2-40B4-BE49-F238E27FC236}">
                  <a16:creationId xmlns:a16="http://schemas.microsoft.com/office/drawing/2014/main" id="{3AC7D53C-DC2D-C9F7-2A3C-D66B1EF6CC36}"/>
                </a:ext>
              </a:extLst>
            </p:cNvPr>
            <p:cNvSpPr/>
            <p:nvPr/>
          </p:nvSpPr>
          <p:spPr>
            <a:xfrm>
              <a:off x="3000316" y="4233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9" name="Freeform 2422">
              <a:extLst>
                <a:ext uri="{FF2B5EF4-FFF2-40B4-BE49-F238E27FC236}">
                  <a16:creationId xmlns:a16="http://schemas.microsoft.com/office/drawing/2014/main" id="{B7EC3BB7-F69A-55DB-F491-9B06E0338061}"/>
                </a:ext>
              </a:extLst>
            </p:cNvPr>
            <p:cNvSpPr/>
            <p:nvPr/>
          </p:nvSpPr>
          <p:spPr>
            <a:xfrm>
              <a:off x="2565341" y="355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0" name="Freeform 2423">
              <a:extLst>
                <a:ext uri="{FF2B5EF4-FFF2-40B4-BE49-F238E27FC236}">
                  <a16:creationId xmlns:a16="http://schemas.microsoft.com/office/drawing/2014/main" id="{2CBD4BDF-A747-FDFA-A0D9-A15D10AA021F}"/>
                </a:ext>
              </a:extLst>
            </p:cNvPr>
            <p:cNvSpPr/>
            <p:nvPr/>
          </p:nvSpPr>
          <p:spPr>
            <a:xfrm>
              <a:off x="4622741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1" name="Freeform 2424">
              <a:extLst>
                <a:ext uri="{FF2B5EF4-FFF2-40B4-BE49-F238E27FC236}">
                  <a16:creationId xmlns:a16="http://schemas.microsoft.com/office/drawing/2014/main" id="{7F5D903B-49AA-5090-B3DF-8B2225DF058F}"/>
                </a:ext>
              </a:extLst>
            </p:cNvPr>
            <p:cNvSpPr/>
            <p:nvPr/>
          </p:nvSpPr>
          <p:spPr>
            <a:xfrm>
              <a:off x="2546291" y="339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2" name="Freeform 2425">
              <a:extLst>
                <a:ext uri="{FF2B5EF4-FFF2-40B4-BE49-F238E27FC236}">
                  <a16:creationId xmlns:a16="http://schemas.microsoft.com/office/drawing/2014/main" id="{3CBB3DA5-5086-902C-0632-6AF80C880DEB}"/>
                </a:ext>
              </a:extLst>
            </p:cNvPr>
            <p:cNvSpPr/>
            <p:nvPr/>
          </p:nvSpPr>
          <p:spPr>
            <a:xfrm>
              <a:off x="2755841" y="405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3" name="Freeform 2426">
              <a:extLst>
                <a:ext uri="{FF2B5EF4-FFF2-40B4-BE49-F238E27FC236}">
                  <a16:creationId xmlns:a16="http://schemas.microsoft.com/office/drawing/2014/main" id="{385B507B-A929-4806-D4ED-D60DA47042DD}"/>
                </a:ext>
              </a:extLst>
            </p:cNvPr>
            <p:cNvSpPr/>
            <p:nvPr/>
          </p:nvSpPr>
          <p:spPr>
            <a:xfrm>
              <a:off x="4870391" y="321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4" name="Freeform 2427">
              <a:extLst>
                <a:ext uri="{FF2B5EF4-FFF2-40B4-BE49-F238E27FC236}">
                  <a16:creationId xmlns:a16="http://schemas.microsoft.com/office/drawing/2014/main" id="{E95EE6DF-6E06-A5BF-23E3-7A7519761CA4}"/>
                </a:ext>
              </a:extLst>
            </p:cNvPr>
            <p:cNvSpPr/>
            <p:nvPr/>
          </p:nvSpPr>
          <p:spPr>
            <a:xfrm>
              <a:off x="2587566" y="2855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5" name="Freeform 2428">
              <a:extLst>
                <a:ext uri="{FF2B5EF4-FFF2-40B4-BE49-F238E27FC236}">
                  <a16:creationId xmlns:a16="http://schemas.microsoft.com/office/drawing/2014/main" id="{B2DB5122-4885-7727-ED1A-790785D4B07A}"/>
                </a:ext>
              </a:extLst>
            </p:cNvPr>
            <p:cNvSpPr/>
            <p:nvPr/>
          </p:nvSpPr>
          <p:spPr>
            <a:xfrm>
              <a:off x="2498666" y="339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6" name="Freeform 2429">
              <a:extLst>
                <a:ext uri="{FF2B5EF4-FFF2-40B4-BE49-F238E27FC236}">
                  <a16:creationId xmlns:a16="http://schemas.microsoft.com/office/drawing/2014/main" id="{B04F9119-421E-C360-058B-23ADBBE41664}"/>
                </a:ext>
              </a:extLst>
            </p:cNvPr>
            <p:cNvSpPr/>
            <p:nvPr/>
          </p:nvSpPr>
          <p:spPr>
            <a:xfrm>
              <a:off x="4410016" y="236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7" name="Freeform 2430">
              <a:extLst>
                <a:ext uri="{FF2B5EF4-FFF2-40B4-BE49-F238E27FC236}">
                  <a16:creationId xmlns:a16="http://schemas.microsoft.com/office/drawing/2014/main" id="{0CEEA97D-7FB1-98F7-2A56-02468A236F05}"/>
                </a:ext>
              </a:extLst>
            </p:cNvPr>
            <p:cNvSpPr/>
            <p:nvPr/>
          </p:nvSpPr>
          <p:spPr>
            <a:xfrm>
              <a:off x="4006791" y="215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8" name="Freeform 2431">
              <a:extLst>
                <a:ext uri="{FF2B5EF4-FFF2-40B4-BE49-F238E27FC236}">
                  <a16:creationId xmlns:a16="http://schemas.microsoft.com/office/drawing/2014/main" id="{E97A66BD-FD7A-FD27-CAF1-6400D63C425F}"/>
                </a:ext>
              </a:extLst>
            </p:cNvPr>
            <p:cNvSpPr/>
            <p:nvPr/>
          </p:nvSpPr>
          <p:spPr>
            <a:xfrm>
              <a:off x="4676716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9" name="Freeform 2432">
              <a:extLst>
                <a:ext uri="{FF2B5EF4-FFF2-40B4-BE49-F238E27FC236}">
                  <a16:creationId xmlns:a16="http://schemas.microsoft.com/office/drawing/2014/main" id="{DE5F7349-D4BA-72A0-420D-4FCA6C3CB551}"/>
                </a:ext>
              </a:extLst>
            </p:cNvPr>
            <p:cNvSpPr/>
            <p:nvPr/>
          </p:nvSpPr>
          <p:spPr>
            <a:xfrm>
              <a:off x="3216216" y="439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0" name="Freeform 2433">
              <a:extLst>
                <a:ext uri="{FF2B5EF4-FFF2-40B4-BE49-F238E27FC236}">
                  <a16:creationId xmlns:a16="http://schemas.microsoft.com/office/drawing/2014/main" id="{E7F48BDF-D475-D99C-2DE3-6A6F6CE85965}"/>
                </a:ext>
              </a:extLst>
            </p:cNvPr>
            <p:cNvSpPr/>
            <p:nvPr/>
          </p:nvSpPr>
          <p:spPr>
            <a:xfrm>
              <a:off x="4003616" y="215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1" name="Freeform 2434">
              <a:extLst>
                <a:ext uri="{FF2B5EF4-FFF2-40B4-BE49-F238E27FC236}">
                  <a16:creationId xmlns:a16="http://schemas.microsoft.com/office/drawing/2014/main" id="{76ADC0B9-E98C-0CE6-98EA-15183E7738AB}"/>
                </a:ext>
              </a:extLst>
            </p:cNvPr>
            <p:cNvSpPr/>
            <p:nvPr/>
          </p:nvSpPr>
          <p:spPr>
            <a:xfrm>
              <a:off x="3263841" y="218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2" name="Freeform 2435">
              <a:extLst>
                <a:ext uri="{FF2B5EF4-FFF2-40B4-BE49-F238E27FC236}">
                  <a16:creationId xmlns:a16="http://schemas.microsoft.com/office/drawing/2014/main" id="{9D8E415F-A50B-2068-3651-D0B71761C825}"/>
                </a:ext>
              </a:extLst>
            </p:cNvPr>
            <p:cNvSpPr/>
            <p:nvPr/>
          </p:nvSpPr>
          <p:spPr>
            <a:xfrm>
              <a:off x="2498666" y="333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3" name="Freeform 2436">
              <a:extLst>
                <a:ext uri="{FF2B5EF4-FFF2-40B4-BE49-F238E27FC236}">
                  <a16:creationId xmlns:a16="http://schemas.microsoft.com/office/drawing/2014/main" id="{828DE8E5-BFC2-1E26-8D18-B43B2681446B}"/>
                </a:ext>
              </a:extLst>
            </p:cNvPr>
            <p:cNvSpPr/>
            <p:nvPr/>
          </p:nvSpPr>
          <p:spPr>
            <a:xfrm>
              <a:off x="278441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4" name="Freeform 2437">
              <a:extLst>
                <a:ext uri="{FF2B5EF4-FFF2-40B4-BE49-F238E27FC236}">
                  <a16:creationId xmlns:a16="http://schemas.microsoft.com/office/drawing/2014/main" id="{FA5D0BCE-CDEB-EA8B-24F0-D83D2DDE2981}"/>
                </a:ext>
              </a:extLst>
            </p:cNvPr>
            <p:cNvSpPr/>
            <p:nvPr/>
          </p:nvSpPr>
          <p:spPr>
            <a:xfrm>
              <a:off x="2920941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5" name="Freeform 2438">
              <a:extLst>
                <a:ext uri="{FF2B5EF4-FFF2-40B4-BE49-F238E27FC236}">
                  <a16:creationId xmlns:a16="http://schemas.microsoft.com/office/drawing/2014/main" id="{334D958F-CE60-5942-5F37-5EE87899619F}"/>
                </a:ext>
              </a:extLst>
            </p:cNvPr>
            <p:cNvSpPr/>
            <p:nvPr/>
          </p:nvSpPr>
          <p:spPr>
            <a:xfrm>
              <a:off x="3898841" y="215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6" name="Freeform 2439">
              <a:extLst>
                <a:ext uri="{FF2B5EF4-FFF2-40B4-BE49-F238E27FC236}">
                  <a16:creationId xmlns:a16="http://schemas.microsoft.com/office/drawing/2014/main" id="{E792055B-6B4D-185E-5828-4A94F2691584}"/>
                </a:ext>
              </a:extLst>
            </p:cNvPr>
            <p:cNvSpPr/>
            <p:nvPr/>
          </p:nvSpPr>
          <p:spPr>
            <a:xfrm>
              <a:off x="2793941" y="415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7" name="Freeform 2440">
              <a:extLst>
                <a:ext uri="{FF2B5EF4-FFF2-40B4-BE49-F238E27FC236}">
                  <a16:creationId xmlns:a16="http://schemas.microsoft.com/office/drawing/2014/main" id="{BB857A2E-7C98-5699-F36B-13A31A6EB785}"/>
                </a:ext>
              </a:extLst>
            </p:cNvPr>
            <p:cNvSpPr/>
            <p:nvPr/>
          </p:nvSpPr>
          <p:spPr>
            <a:xfrm>
              <a:off x="4657666" y="270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8" name="Freeform 2441">
              <a:extLst>
                <a:ext uri="{FF2B5EF4-FFF2-40B4-BE49-F238E27FC236}">
                  <a16:creationId xmlns:a16="http://schemas.microsoft.com/office/drawing/2014/main" id="{1CC3F2E8-E97D-D045-3ED7-C14D48FA461A}"/>
                </a:ext>
              </a:extLst>
            </p:cNvPr>
            <p:cNvSpPr/>
            <p:nvPr/>
          </p:nvSpPr>
          <p:spPr>
            <a:xfrm>
              <a:off x="3419416" y="213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9" name="Freeform 2442">
              <a:extLst>
                <a:ext uri="{FF2B5EF4-FFF2-40B4-BE49-F238E27FC236}">
                  <a16:creationId xmlns:a16="http://schemas.microsoft.com/office/drawing/2014/main" id="{5A06AE07-364C-B586-7597-3C728AED5FD3}"/>
                </a:ext>
              </a:extLst>
            </p:cNvPr>
            <p:cNvSpPr/>
            <p:nvPr/>
          </p:nvSpPr>
          <p:spPr>
            <a:xfrm>
              <a:off x="2619316" y="269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0" name="Freeform 2443">
              <a:extLst>
                <a:ext uri="{FF2B5EF4-FFF2-40B4-BE49-F238E27FC236}">
                  <a16:creationId xmlns:a16="http://schemas.microsoft.com/office/drawing/2014/main" id="{481B1C55-466E-15D7-D2EA-9734136F986F}"/>
                </a:ext>
              </a:extLst>
            </p:cNvPr>
            <p:cNvSpPr/>
            <p:nvPr/>
          </p:nvSpPr>
          <p:spPr>
            <a:xfrm>
              <a:off x="2451041" y="333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1" name="Freeform 2444">
              <a:extLst>
                <a:ext uri="{FF2B5EF4-FFF2-40B4-BE49-F238E27FC236}">
                  <a16:creationId xmlns:a16="http://schemas.microsoft.com/office/drawing/2014/main" id="{66C723B9-A098-1059-BD0F-827F2955EE31}"/>
                </a:ext>
              </a:extLst>
            </p:cNvPr>
            <p:cNvSpPr/>
            <p:nvPr/>
          </p:nvSpPr>
          <p:spPr>
            <a:xfrm>
              <a:off x="2454216" y="337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2" name="Freeform 2445">
              <a:extLst>
                <a:ext uri="{FF2B5EF4-FFF2-40B4-BE49-F238E27FC236}">
                  <a16:creationId xmlns:a16="http://schemas.microsoft.com/office/drawing/2014/main" id="{07A28F65-9B9D-20CC-FA85-92C4B399E1CA}"/>
                </a:ext>
              </a:extLst>
            </p:cNvPr>
            <p:cNvSpPr/>
            <p:nvPr/>
          </p:nvSpPr>
          <p:spPr>
            <a:xfrm>
              <a:off x="2943166" y="427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3" name="Freeform 2446">
              <a:extLst>
                <a:ext uri="{FF2B5EF4-FFF2-40B4-BE49-F238E27FC236}">
                  <a16:creationId xmlns:a16="http://schemas.microsoft.com/office/drawing/2014/main" id="{A9FBCC7F-76BB-3FE5-4034-48567289124D}"/>
                </a:ext>
              </a:extLst>
            </p:cNvPr>
            <p:cNvSpPr/>
            <p:nvPr/>
          </p:nvSpPr>
          <p:spPr>
            <a:xfrm>
              <a:off x="3835341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4" name="Freeform 2447">
              <a:extLst>
                <a:ext uri="{FF2B5EF4-FFF2-40B4-BE49-F238E27FC236}">
                  <a16:creationId xmlns:a16="http://schemas.microsoft.com/office/drawing/2014/main" id="{3FEAE7C1-858B-8668-F336-65F3F3F62CE2}"/>
                </a:ext>
              </a:extLst>
            </p:cNvPr>
            <p:cNvSpPr/>
            <p:nvPr/>
          </p:nvSpPr>
          <p:spPr>
            <a:xfrm>
              <a:off x="4781491" y="3620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5" name="Freeform 2448">
              <a:extLst>
                <a:ext uri="{FF2B5EF4-FFF2-40B4-BE49-F238E27FC236}">
                  <a16:creationId xmlns:a16="http://schemas.microsoft.com/office/drawing/2014/main" id="{DACFDAFF-ABE4-02B1-4A6F-6FB8FA346B9F}"/>
                </a:ext>
              </a:extLst>
            </p:cNvPr>
            <p:cNvSpPr/>
            <p:nvPr/>
          </p:nvSpPr>
          <p:spPr>
            <a:xfrm>
              <a:off x="4149666" y="436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6" name="Freeform 2449">
              <a:extLst>
                <a:ext uri="{FF2B5EF4-FFF2-40B4-BE49-F238E27FC236}">
                  <a16:creationId xmlns:a16="http://schemas.microsoft.com/office/drawing/2014/main" id="{E43891B0-77B4-4BD8-2637-0444127FB2FB}"/>
                </a:ext>
              </a:extLst>
            </p:cNvPr>
            <p:cNvSpPr/>
            <p:nvPr/>
          </p:nvSpPr>
          <p:spPr>
            <a:xfrm>
              <a:off x="2812991" y="421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7" name="Freeform 2450">
              <a:extLst>
                <a:ext uri="{FF2B5EF4-FFF2-40B4-BE49-F238E27FC236}">
                  <a16:creationId xmlns:a16="http://schemas.microsoft.com/office/drawing/2014/main" id="{94F7DA0D-01E1-D06B-12CA-7AF3BA010049}"/>
                </a:ext>
              </a:extLst>
            </p:cNvPr>
            <p:cNvSpPr/>
            <p:nvPr/>
          </p:nvSpPr>
          <p:spPr>
            <a:xfrm>
              <a:off x="2539941" y="274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8" name="Freeform 2451">
              <a:extLst>
                <a:ext uri="{FF2B5EF4-FFF2-40B4-BE49-F238E27FC236}">
                  <a16:creationId xmlns:a16="http://schemas.microsoft.com/office/drawing/2014/main" id="{A78CA363-723F-C8D8-9167-8D565B6B94B8}"/>
                </a:ext>
              </a:extLst>
            </p:cNvPr>
            <p:cNvSpPr/>
            <p:nvPr/>
          </p:nvSpPr>
          <p:spPr>
            <a:xfrm>
              <a:off x="2444691" y="296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9" name="Freeform 2452">
              <a:extLst>
                <a:ext uri="{FF2B5EF4-FFF2-40B4-BE49-F238E27FC236}">
                  <a16:creationId xmlns:a16="http://schemas.microsoft.com/office/drawing/2014/main" id="{38FDCBED-E535-1101-B577-D6F31B1DEE23}"/>
                </a:ext>
              </a:extLst>
            </p:cNvPr>
            <p:cNvSpPr/>
            <p:nvPr/>
          </p:nvSpPr>
          <p:spPr>
            <a:xfrm>
              <a:off x="3581341" y="211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0" name="Freeform 2453">
              <a:extLst>
                <a:ext uri="{FF2B5EF4-FFF2-40B4-BE49-F238E27FC236}">
                  <a16:creationId xmlns:a16="http://schemas.microsoft.com/office/drawing/2014/main" id="{EA963D9B-D314-BEE3-6500-95DAFD6270B2}"/>
                </a:ext>
              </a:extLst>
            </p:cNvPr>
            <p:cNvSpPr/>
            <p:nvPr/>
          </p:nvSpPr>
          <p:spPr>
            <a:xfrm>
              <a:off x="4752916" y="346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1" name="Freeform 2454">
              <a:extLst>
                <a:ext uri="{FF2B5EF4-FFF2-40B4-BE49-F238E27FC236}">
                  <a16:creationId xmlns:a16="http://schemas.microsoft.com/office/drawing/2014/main" id="{D345F950-85FB-2CAA-535C-839CB8534B76}"/>
                </a:ext>
              </a:extLst>
            </p:cNvPr>
            <p:cNvSpPr/>
            <p:nvPr/>
          </p:nvSpPr>
          <p:spPr>
            <a:xfrm>
              <a:off x="2724091" y="247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2" name="Freeform 2455">
              <a:extLst>
                <a:ext uri="{FF2B5EF4-FFF2-40B4-BE49-F238E27FC236}">
                  <a16:creationId xmlns:a16="http://schemas.microsoft.com/office/drawing/2014/main" id="{95BDBB36-5C59-93B4-4E15-F96CDA2D87D5}"/>
                </a:ext>
              </a:extLst>
            </p:cNvPr>
            <p:cNvSpPr/>
            <p:nvPr/>
          </p:nvSpPr>
          <p:spPr>
            <a:xfrm>
              <a:off x="4165541" y="226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3" name="Freeform 2456">
              <a:extLst>
                <a:ext uri="{FF2B5EF4-FFF2-40B4-BE49-F238E27FC236}">
                  <a16:creationId xmlns:a16="http://schemas.microsoft.com/office/drawing/2014/main" id="{262013A4-673A-46C4-28D1-3CF5D238F375}"/>
                </a:ext>
              </a:extLst>
            </p:cNvPr>
            <p:cNvSpPr/>
            <p:nvPr/>
          </p:nvSpPr>
          <p:spPr>
            <a:xfrm>
              <a:off x="4197291" y="432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4" name="Freeform 2457">
              <a:extLst>
                <a:ext uri="{FF2B5EF4-FFF2-40B4-BE49-F238E27FC236}">
                  <a16:creationId xmlns:a16="http://schemas.microsoft.com/office/drawing/2014/main" id="{3B7572F0-3E6F-3E87-7135-DC7D4535516D}"/>
                </a:ext>
              </a:extLst>
            </p:cNvPr>
            <p:cNvSpPr/>
            <p:nvPr/>
          </p:nvSpPr>
          <p:spPr>
            <a:xfrm>
              <a:off x="4768791" y="326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5" name="Freeform 2458">
              <a:extLst>
                <a:ext uri="{FF2B5EF4-FFF2-40B4-BE49-F238E27FC236}">
                  <a16:creationId xmlns:a16="http://schemas.microsoft.com/office/drawing/2014/main" id="{A02A0DD1-D8C5-1B28-7877-7EC493663666}"/>
                </a:ext>
              </a:extLst>
            </p:cNvPr>
            <p:cNvSpPr/>
            <p:nvPr/>
          </p:nvSpPr>
          <p:spPr>
            <a:xfrm>
              <a:off x="4321116" y="237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6" name="Freeform 2459">
              <a:extLst>
                <a:ext uri="{FF2B5EF4-FFF2-40B4-BE49-F238E27FC236}">
                  <a16:creationId xmlns:a16="http://schemas.microsoft.com/office/drawing/2014/main" id="{12973366-6083-63CF-8D01-3034DD355B74}"/>
                </a:ext>
              </a:extLst>
            </p:cNvPr>
            <p:cNvSpPr/>
            <p:nvPr/>
          </p:nvSpPr>
          <p:spPr>
            <a:xfrm>
              <a:off x="2939991" y="4306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7" name="Freeform 2460">
              <a:extLst>
                <a:ext uri="{FF2B5EF4-FFF2-40B4-BE49-F238E27FC236}">
                  <a16:creationId xmlns:a16="http://schemas.microsoft.com/office/drawing/2014/main" id="{585BE3AD-A02A-0327-A16F-3E297F6522C3}"/>
                </a:ext>
              </a:extLst>
            </p:cNvPr>
            <p:cNvSpPr/>
            <p:nvPr/>
          </p:nvSpPr>
          <p:spPr>
            <a:xfrm>
              <a:off x="2397066" y="339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8" name="Freeform 2461">
              <a:extLst>
                <a:ext uri="{FF2B5EF4-FFF2-40B4-BE49-F238E27FC236}">
                  <a16:creationId xmlns:a16="http://schemas.microsoft.com/office/drawing/2014/main" id="{4A6CC176-FBA7-7BAA-4272-F9542CE22060}"/>
                </a:ext>
              </a:extLst>
            </p:cNvPr>
            <p:cNvSpPr/>
            <p:nvPr/>
          </p:nvSpPr>
          <p:spPr>
            <a:xfrm>
              <a:off x="4930716" y="223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9" name="Freeform 2462">
              <a:extLst>
                <a:ext uri="{FF2B5EF4-FFF2-40B4-BE49-F238E27FC236}">
                  <a16:creationId xmlns:a16="http://schemas.microsoft.com/office/drawing/2014/main" id="{B047E4A7-1C7B-E7C2-6161-E6672FDD2CE6}"/>
                </a:ext>
              </a:extLst>
            </p:cNvPr>
            <p:cNvSpPr/>
            <p:nvPr/>
          </p:nvSpPr>
          <p:spPr>
            <a:xfrm>
              <a:off x="4676716" y="452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0" name="Freeform 2463">
              <a:extLst>
                <a:ext uri="{FF2B5EF4-FFF2-40B4-BE49-F238E27FC236}">
                  <a16:creationId xmlns:a16="http://schemas.microsoft.com/office/drawing/2014/main" id="{85C7C6F4-2B14-80E1-A0C8-55296356B475}"/>
                </a:ext>
              </a:extLst>
            </p:cNvPr>
            <p:cNvSpPr/>
            <p:nvPr/>
          </p:nvSpPr>
          <p:spPr>
            <a:xfrm>
              <a:off x="3968691" y="4408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1" name="Freeform 2464">
              <a:extLst>
                <a:ext uri="{FF2B5EF4-FFF2-40B4-BE49-F238E27FC236}">
                  <a16:creationId xmlns:a16="http://schemas.microsoft.com/office/drawing/2014/main" id="{9B233ABF-C107-F1E3-0A3E-AA1BACD9358D}"/>
                </a:ext>
              </a:extLst>
            </p:cNvPr>
            <p:cNvSpPr/>
            <p:nvPr/>
          </p:nvSpPr>
          <p:spPr>
            <a:xfrm>
              <a:off x="3336866" y="320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2" name="Freeform 2465">
              <a:extLst>
                <a:ext uri="{FF2B5EF4-FFF2-40B4-BE49-F238E27FC236}">
                  <a16:creationId xmlns:a16="http://schemas.microsoft.com/office/drawing/2014/main" id="{52C5E151-C818-B1E1-678A-C47207BBB736}"/>
                </a:ext>
              </a:extLst>
            </p:cNvPr>
            <p:cNvSpPr/>
            <p:nvPr/>
          </p:nvSpPr>
          <p:spPr>
            <a:xfrm>
              <a:off x="3486091" y="394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3" name="Freeform 2466">
              <a:extLst>
                <a:ext uri="{FF2B5EF4-FFF2-40B4-BE49-F238E27FC236}">
                  <a16:creationId xmlns:a16="http://schemas.microsoft.com/office/drawing/2014/main" id="{EAF49ADB-5E6F-2749-6CD1-4A5864C25276}"/>
                </a:ext>
              </a:extLst>
            </p:cNvPr>
            <p:cNvSpPr/>
            <p:nvPr/>
          </p:nvSpPr>
          <p:spPr>
            <a:xfrm>
              <a:off x="3524191" y="271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4" name="Freeform 2467">
              <a:extLst>
                <a:ext uri="{FF2B5EF4-FFF2-40B4-BE49-F238E27FC236}">
                  <a16:creationId xmlns:a16="http://schemas.microsoft.com/office/drawing/2014/main" id="{53C0D45F-7E72-91FB-68CD-CF0756FF5A87}"/>
                </a:ext>
              </a:extLst>
            </p:cNvPr>
            <p:cNvSpPr/>
            <p:nvPr/>
          </p:nvSpPr>
          <p:spPr>
            <a:xfrm>
              <a:off x="3355916" y="316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5" name="Freeform 2468">
              <a:extLst>
                <a:ext uri="{FF2B5EF4-FFF2-40B4-BE49-F238E27FC236}">
                  <a16:creationId xmlns:a16="http://schemas.microsoft.com/office/drawing/2014/main" id="{6F396A6D-9CC0-6FBD-2385-3C1EF73A4D41}"/>
                </a:ext>
              </a:extLst>
            </p:cNvPr>
            <p:cNvSpPr/>
            <p:nvPr/>
          </p:nvSpPr>
          <p:spPr>
            <a:xfrm>
              <a:off x="5457766" y="408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6" name="Freeform 2469">
              <a:extLst>
                <a:ext uri="{FF2B5EF4-FFF2-40B4-BE49-F238E27FC236}">
                  <a16:creationId xmlns:a16="http://schemas.microsoft.com/office/drawing/2014/main" id="{42CC83EF-F438-A92F-C776-D55D190988C4}"/>
                </a:ext>
              </a:extLst>
            </p:cNvPr>
            <p:cNvSpPr/>
            <p:nvPr/>
          </p:nvSpPr>
          <p:spPr>
            <a:xfrm>
              <a:off x="3463866" y="387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7" name="Freeform 2470">
              <a:extLst>
                <a:ext uri="{FF2B5EF4-FFF2-40B4-BE49-F238E27FC236}">
                  <a16:creationId xmlns:a16="http://schemas.microsoft.com/office/drawing/2014/main" id="{AE6A775E-D5B2-C22C-D3BC-6E340DCF233D}"/>
                </a:ext>
              </a:extLst>
            </p:cNvPr>
            <p:cNvSpPr/>
            <p:nvPr/>
          </p:nvSpPr>
          <p:spPr>
            <a:xfrm>
              <a:off x="5095816" y="439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8" name="Freeform 2471">
              <a:extLst>
                <a:ext uri="{FF2B5EF4-FFF2-40B4-BE49-F238E27FC236}">
                  <a16:creationId xmlns:a16="http://schemas.microsoft.com/office/drawing/2014/main" id="{A27CE065-77A3-AB5E-932C-7DF705EA94EC}"/>
                </a:ext>
              </a:extLst>
            </p:cNvPr>
            <p:cNvSpPr/>
            <p:nvPr/>
          </p:nvSpPr>
          <p:spPr>
            <a:xfrm>
              <a:off x="5667316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9" name="Freeform 2472">
              <a:extLst>
                <a:ext uri="{FF2B5EF4-FFF2-40B4-BE49-F238E27FC236}">
                  <a16:creationId xmlns:a16="http://schemas.microsoft.com/office/drawing/2014/main" id="{16D61B06-BE5E-9E7D-E692-AE1C674920CF}"/>
                </a:ext>
              </a:extLst>
            </p:cNvPr>
            <p:cNvSpPr/>
            <p:nvPr/>
          </p:nvSpPr>
          <p:spPr>
            <a:xfrm>
              <a:off x="5264091" y="243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0" name="Freeform 2473">
              <a:extLst>
                <a:ext uri="{FF2B5EF4-FFF2-40B4-BE49-F238E27FC236}">
                  <a16:creationId xmlns:a16="http://schemas.microsoft.com/office/drawing/2014/main" id="{6C513F76-AFEE-C827-4F5B-CD77A8E95A5F}"/>
                </a:ext>
              </a:extLst>
            </p:cNvPr>
            <p:cNvSpPr/>
            <p:nvPr/>
          </p:nvSpPr>
          <p:spPr>
            <a:xfrm>
              <a:off x="5419666" y="2849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1" name="Freeform 2474">
              <a:extLst>
                <a:ext uri="{FF2B5EF4-FFF2-40B4-BE49-F238E27FC236}">
                  <a16:creationId xmlns:a16="http://schemas.microsoft.com/office/drawing/2014/main" id="{DFCFBD63-7CEB-52AA-44B5-4725D17948CA}"/>
                </a:ext>
              </a:extLst>
            </p:cNvPr>
            <p:cNvSpPr/>
            <p:nvPr/>
          </p:nvSpPr>
          <p:spPr>
            <a:xfrm>
              <a:off x="3470216" y="248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2" name="Freeform 2475">
              <a:extLst>
                <a:ext uri="{FF2B5EF4-FFF2-40B4-BE49-F238E27FC236}">
                  <a16:creationId xmlns:a16="http://schemas.microsoft.com/office/drawing/2014/main" id="{D81EF7DF-BE18-E842-4A4C-44237CECE64E}"/>
                </a:ext>
              </a:extLst>
            </p:cNvPr>
            <p:cNvSpPr/>
            <p:nvPr/>
          </p:nvSpPr>
          <p:spPr>
            <a:xfrm>
              <a:off x="532441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3" name="Freeform 2476">
              <a:extLst>
                <a:ext uri="{FF2B5EF4-FFF2-40B4-BE49-F238E27FC236}">
                  <a16:creationId xmlns:a16="http://schemas.microsoft.com/office/drawing/2014/main" id="{4625DE17-4B14-2476-06E1-514CD5A44755}"/>
                </a:ext>
              </a:extLst>
            </p:cNvPr>
            <p:cNvSpPr/>
            <p:nvPr/>
          </p:nvSpPr>
          <p:spPr>
            <a:xfrm>
              <a:off x="3155891" y="314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4" name="Freeform 2477">
              <a:extLst>
                <a:ext uri="{FF2B5EF4-FFF2-40B4-BE49-F238E27FC236}">
                  <a16:creationId xmlns:a16="http://schemas.microsoft.com/office/drawing/2014/main" id="{D8D74B11-07FF-0454-BF0B-B906370B74E9}"/>
                </a:ext>
              </a:extLst>
            </p:cNvPr>
            <p:cNvSpPr/>
            <p:nvPr/>
          </p:nvSpPr>
          <p:spPr>
            <a:xfrm>
              <a:off x="3238441" y="2830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5" name="Freeform 2478">
              <a:extLst>
                <a:ext uri="{FF2B5EF4-FFF2-40B4-BE49-F238E27FC236}">
                  <a16:creationId xmlns:a16="http://schemas.microsoft.com/office/drawing/2014/main" id="{6DB06669-F06C-AA1F-8CCD-47C94BBE6BEB}"/>
                </a:ext>
              </a:extLst>
            </p:cNvPr>
            <p:cNvSpPr/>
            <p:nvPr/>
          </p:nvSpPr>
          <p:spPr>
            <a:xfrm>
              <a:off x="3130491" y="329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6" name="Freeform 2479">
              <a:extLst>
                <a:ext uri="{FF2B5EF4-FFF2-40B4-BE49-F238E27FC236}">
                  <a16:creationId xmlns:a16="http://schemas.microsoft.com/office/drawing/2014/main" id="{14CEB56F-4B32-D36F-FFAF-CE57DE86E1AC}"/>
                </a:ext>
              </a:extLst>
            </p:cNvPr>
            <p:cNvSpPr/>
            <p:nvPr/>
          </p:nvSpPr>
          <p:spPr>
            <a:xfrm>
              <a:off x="3228916" y="285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7" name="Freeform 2480">
              <a:extLst>
                <a:ext uri="{FF2B5EF4-FFF2-40B4-BE49-F238E27FC236}">
                  <a16:creationId xmlns:a16="http://schemas.microsoft.com/office/drawing/2014/main" id="{B526BF55-48B2-B9A5-B961-E573BC6DA235}"/>
                </a:ext>
              </a:extLst>
            </p:cNvPr>
            <p:cNvSpPr/>
            <p:nvPr/>
          </p:nvSpPr>
          <p:spPr>
            <a:xfrm>
              <a:off x="4978341" y="230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8" name="Freeform 2481">
              <a:extLst>
                <a:ext uri="{FF2B5EF4-FFF2-40B4-BE49-F238E27FC236}">
                  <a16:creationId xmlns:a16="http://schemas.microsoft.com/office/drawing/2014/main" id="{801F36DF-4257-7F84-37E6-381648F5D5B4}"/>
                </a:ext>
              </a:extLst>
            </p:cNvPr>
            <p:cNvSpPr/>
            <p:nvPr/>
          </p:nvSpPr>
          <p:spPr>
            <a:xfrm>
              <a:off x="5292666" y="390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9" name="Freeform 2482">
              <a:extLst>
                <a:ext uri="{FF2B5EF4-FFF2-40B4-BE49-F238E27FC236}">
                  <a16:creationId xmlns:a16="http://schemas.microsoft.com/office/drawing/2014/main" id="{7CA66D4E-6D7D-5989-593F-352FCBDF4B4A}"/>
                </a:ext>
              </a:extLst>
            </p:cNvPr>
            <p:cNvSpPr/>
            <p:nvPr/>
          </p:nvSpPr>
          <p:spPr>
            <a:xfrm>
              <a:off x="5445066" y="315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0" name="Freeform 2483">
              <a:extLst>
                <a:ext uri="{FF2B5EF4-FFF2-40B4-BE49-F238E27FC236}">
                  <a16:creationId xmlns:a16="http://schemas.microsoft.com/office/drawing/2014/main" id="{ACA83429-D639-3851-CF38-12446898E2F1}"/>
                </a:ext>
              </a:extLst>
            </p:cNvPr>
            <p:cNvSpPr/>
            <p:nvPr/>
          </p:nvSpPr>
          <p:spPr>
            <a:xfrm>
              <a:off x="3514666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1" name="Freeform 2484">
              <a:extLst>
                <a:ext uri="{FF2B5EF4-FFF2-40B4-BE49-F238E27FC236}">
                  <a16:creationId xmlns:a16="http://schemas.microsoft.com/office/drawing/2014/main" id="{12ABFE0C-B0BA-BF06-21B4-3793741EBA62}"/>
                </a:ext>
              </a:extLst>
            </p:cNvPr>
            <p:cNvSpPr/>
            <p:nvPr/>
          </p:nvSpPr>
          <p:spPr>
            <a:xfrm>
              <a:off x="3111441" y="3087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2" name="Freeform 2485">
              <a:extLst>
                <a:ext uri="{FF2B5EF4-FFF2-40B4-BE49-F238E27FC236}">
                  <a16:creationId xmlns:a16="http://schemas.microsoft.com/office/drawing/2014/main" id="{A68E33C5-3F4A-17F5-02E3-2A90FED770A4}"/>
                </a:ext>
              </a:extLst>
            </p:cNvPr>
            <p:cNvSpPr/>
            <p:nvPr/>
          </p:nvSpPr>
          <p:spPr>
            <a:xfrm>
              <a:off x="4959291" y="426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3" name="Freeform 2486">
              <a:extLst>
                <a:ext uri="{FF2B5EF4-FFF2-40B4-BE49-F238E27FC236}">
                  <a16:creationId xmlns:a16="http://schemas.microsoft.com/office/drawing/2014/main" id="{C9277D3E-BFE2-5F39-A6C0-B38DC559D034}"/>
                </a:ext>
              </a:extLst>
            </p:cNvPr>
            <p:cNvSpPr/>
            <p:nvPr/>
          </p:nvSpPr>
          <p:spPr>
            <a:xfrm>
              <a:off x="4984691" y="235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4" name="Freeform 2487">
              <a:extLst>
                <a:ext uri="{FF2B5EF4-FFF2-40B4-BE49-F238E27FC236}">
                  <a16:creationId xmlns:a16="http://schemas.microsoft.com/office/drawing/2014/main" id="{CD5C0711-CA20-0F5D-39F0-FF1C7276D340}"/>
                </a:ext>
              </a:extLst>
            </p:cNvPr>
            <p:cNvSpPr/>
            <p:nvPr/>
          </p:nvSpPr>
          <p:spPr>
            <a:xfrm>
              <a:off x="3089216" y="336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5" name="Freeform 2488">
              <a:extLst>
                <a:ext uri="{FF2B5EF4-FFF2-40B4-BE49-F238E27FC236}">
                  <a16:creationId xmlns:a16="http://schemas.microsoft.com/office/drawing/2014/main" id="{21C85852-5AC4-CFBE-2CE6-8F43466ED270}"/>
                </a:ext>
              </a:extLst>
            </p:cNvPr>
            <p:cNvSpPr/>
            <p:nvPr/>
          </p:nvSpPr>
          <p:spPr>
            <a:xfrm>
              <a:off x="4400491" y="448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6" name="Freeform 2489">
              <a:extLst>
                <a:ext uri="{FF2B5EF4-FFF2-40B4-BE49-F238E27FC236}">
                  <a16:creationId xmlns:a16="http://schemas.microsoft.com/office/drawing/2014/main" id="{F73DC464-ABE1-E3A0-0145-375BC47A4550}"/>
                </a:ext>
              </a:extLst>
            </p:cNvPr>
            <p:cNvSpPr/>
            <p:nvPr/>
          </p:nvSpPr>
          <p:spPr>
            <a:xfrm>
              <a:off x="5194241" y="405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7" name="Freeform 2490">
              <a:extLst>
                <a:ext uri="{FF2B5EF4-FFF2-40B4-BE49-F238E27FC236}">
                  <a16:creationId xmlns:a16="http://schemas.microsoft.com/office/drawing/2014/main" id="{BE4DA751-464C-8E00-BA10-D8B2A6B56C9D}"/>
                </a:ext>
              </a:extLst>
            </p:cNvPr>
            <p:cNvSpPr/>
            <p:nvPr/>
          </p:nvSpPr>
          <p:spPr>
            <a:xfrm>
              <a:off x="3482916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8" name="Freeform 2491">
              <a:extLst>
                <a:ext uri="{FF2B5EF4-FFF2-40B4-BE49-F238E27FC236}">
                  <a16:creationId xmlns:a16="http://schemas.microsoft.com/office/drawing/2014/main" id="{7D4B7E46-EF46-BDD3-076B-915B224E9C5D}"/>
                </a:ext>
              </a:extLst>
            </p:cNvPr>
            <p:cNvSpPr/>
            <p:nvPr/>
          </p:nvSpPr>
          <p:spPr>
            <a:xfrm>
              <a:off x="5432366" y="351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9" name="Freeform 2492">
              <a:extLst>
                <a:ext uri="{FF2B5EF4-FFF2-40B4-BE49-F238E27FC236}">
                  <a16:creationId xmlns:a16="http://schemas.microsoft.com/office/drawing/2014/main" id="{85280822-3305-E5D9-BFF9-AC62DA8A311C}"/>
                </a:ext>
              </a:extLst>
            </p:cNvPr>
            <p:cNvSpPr/>
            <p:nvPr/>
          </p:nvSpPr>
          <p:spPr>
            <a:xfrm>
              <a:off x="5441891" y="314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0" name="Freeform 2493">
              <a:extLst>
                <a:ext uri="{FF2B5EF4-FFF2-40B4-BE49-F238E27FC236}">
                  <a16:creationId xmlns:a16="http://schemas.microsoft.com/office/drawing/2014/main" id="{5683D92B-D8F8-F99D-70D1-D4C2BBEBACCF}"/>
                </a:ext>
              </a:extLst>
            </p:cNvPr>
            <p:cNvSpPr/>
            <p:nvPr/>
          </p:nvSpPr>
          <p:spPr>
            <a:xfrm>
              <a:off x="3521016" y="235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1" name="Freeform 2494">
              <a:extLst>
                <a:ext uri="{FF2B5EF4-FFF2-40B4-BE49-F238E27FC236}">
                  <a16:creationId xmlns:a16="http://schemas.microsoft.com/office/drawing/2014/main" id="{325F77F8-E3E4-FCEB-7756-17549A7DEC50}"/>
                </a:ext>
              </a:extLst>
            </p:cNvPr>
            <p:cNvSpPr/>
            <p:nvPr/>
          </p:nvSpPr>
          <p:spPr>
            <a:xfrm>
              <a:off x="3533716" y="234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2" name="Freeform 2495">
              <a:extLst>
                <a:ext uri="{FF2B5EF4-FFF2-40B4-BE49-F238E27FC236}">
                  <a16:creationId xmlns:a16="http://schemas.microsoft.com/office/drawing/2014/main" id="{EE2E3C29-8B06-8C0D-559E-5702C14D7424}"/>
                </a:ext>
              </a:extLst>
            </p:cNvPr>
            <p:cNvSpPr/>
            <p:nvPr/>
          </p:nvSpPr>
          <p:spPr>
            <a:xfrm>
              <a:off x="3340041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3" name="Freeform 2496">
              <a:extLst>
                <a:ext uri="{FF2B5EF4-FFF2-40B4-BE49-F238E27FC236}">
                  <a16:creationId xmlns:a16="http://schemas.microsoft.com/office/drawing/2014/main" id="{2DFBFB0C-3ACE-4279-4BC6-D27190E20544}"/>
                </a:ext>
              </a:extLst>
            </p:cNvPr>
            <p:cNvSpPr/>
            <p:nvPr/>
          </p:nvSpPr>
          <p:spPr>
            <a:xfrm>
              <a:off x="4079816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4" name="Freeform 2497">
              <a:extLst>
                <a:ext uri="{FF2B5EF4-FFF2-40B4-BE49-F238E27FC236}">
                  <a16:creationId xmlns:a16="http://schemas.microsoft.com/office/drawing/2014/main" id="{F138C443-33ED-6DF0-60A3-F91F555CF6A7}"/>
                </a:ext>
              </a:extLst>
            </p:cNvPr>
            <p:cNvSpPr/>
            <p:nvPr/>
          </p:nvSpPr>
          <p:spPr>
            <a:xfrm>
              <a:off x="3044766" y="330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5" name="Freeform 2498">
              <a:extLst>
                <a:ext uri="{FF2B5EF4-FFF2-40B4-BE49-F238E27FC236}">
                  <a16:creationId xmlns:a16="http://schemas.microsoft.com/office/drawing/2014/main" id="{98B5EB8A-7BB7-86AE-5BF3-A0B206E96C4B}"/>
                </a:ext>
              </a:extLst>
            </p:cNvPr>
            <p:cNvSpPr/>
            <p:nvPr/>
          </p:nvSpPr>
          <p:spPr>
            <a:xfrm>
              <a:off x="3660716" y="226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6" name="Freeform 2499">
              <a:extLst>
                <a:ext uri="{FF2B5EF4-FFF2-40B4-BE49-F238E27FC236}">
                  <a16:creationId xmlns:a16="http://schemas.microsoft.com/office/drawing/2014/main" id="{12DF15F0-821C-14B2-C9F8-58C1F59B2FE1}"/>
                </a:ext>
              </a:extLst>
            </p:cNvPr>
            <p:cNvSpPr/>
            <p:nvPr/>
          </p:nvSpPr>
          <p:spPr>
            <a:xfrm>
              <a:off x="3124141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7" name="Freeform 2500">
              <a:extLst>
                <a:ext uri="{FF2B5EF4-FFF2-40B4-BE49-F238E27FC236}">
                  <a16:creationId xmlns:a16="http://schemas.microsoft.com/office/drawing/2014/main" id="{1D5A746C-D057-9E94-4BDD-2CC298E8465C}"/>
                </a:ext>
              </a:extLst>
            </p:cNvPr>
            <p:cNvSpPr/>
            <p:nvPr/>
          </p:nvSpPr>
          <p:spPr>
            <a:xfrm>
              <a:off x="3035241" y="330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8" name="Freeform 2501">
              <a:extLst>
                <a:ext uri="{FF2B5EF4-FFF2-40B4-BE49-F238E27FC236}">
                  <a16:creationId xmlns:a16="http://schemas.microsoft.com/office/drawing/2014/main" id="{DAC70103-A5B9-2F1E-8B86-4312092B4C96}"/>
                </a:ext>
              </a:extLst>
            </p:cNvPr>
            <p:cNvSpPr/>
            <p:nvPr/>
          </p:nvSpPr>
          <p:spPr>
            <a:xfrm>
              <a:off x="5368866" y="360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9" name="Freeform 2502">
              <a:extLst>
                <a:ext uri="{FF2B5EF4-FFF2-40B4-BE49-F238E27FC236}">
                  <a16:creationId xmlns:a16="http://schemas.microsoft.com/office/drawing/2014/main" id="{14CD53F6-335B-EA48-9B44-68FCD668E82E}"/>
                </a:ext>
              </a:extLst>
            </p:cNvPr>
            <p:cNvSpPr/>
            <p:nvPr/>
          </p:nvSpPr>
          <p:spPr>
            <a:xfrm>
              <a:off x="5175191" y="400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0" name="Freeform 2503">
              <a:extLst>
                <a:ext uri="{FF2B5EF4-FFF2-40B4-BE49-F238E27FC236}">
                  <a16:creationId xmlns:a16="http://schemas.microsoft.com/office/drawing/2014/main" id="{90A67F80-44E4-60DE-5A6B-FEE37B852425}"/>
                </a:ext>
              </a:extLst>
            </p:cNvPr>
            <p:cNvSpPr/>
            <p:nvPr/>
          </p:nvSpPr>
          <p:spPr>
            <a:xfrm>
              <a:off x="3781366" y="221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1" name="Freeform 2504">
              <a:extLst>
                <a:ext uri="{FF2B5EF4-FFF2-40B4-BE49-F238E27FC236}">
                  <a16:creationId xmlns:a16="http://schemas.microsoft.com/office/drawing/2014/main" id="{798F6816-B173-6821-A540-B6E6FD193B5E}"/>
                </a:ext>
              </a:extLst>
            </p:cNvPr>
            <p:cNvSpPr/>
            <p:nvPr/>
          </p:nvSpPr>
          <p:spPr>
            <a:xfrm>
              <a:off x="5098991" y="410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2" name="Freeform 2505">
              <a:extLst>
                <a:ext uri="{FF2B5EF4-FFF2-40B4-BE49-F238E27FC236}">
                  <a16:creationId xmlns:a16="http://schemas.microsoft.com/office/drawing/2014/main" id="{3D39984D-EBA9-B232-2552-FD6B530921F5}"/>
                </a:ext>
              </a:extLst>
            </p:cNvPr>
            <p:cNvSpPr/>
            <p:nvPr/>
          </p:nvSpPr>
          <p:spPr>
            <a:xfrm>
              <a:off x="3263841" y="406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3" name="Freeform 2506">
              <a:extLst>
                <a:ext uri="{FF2B5EF4-FFF2-40B4-BE49-F238E27FC236}">
                  <a16:creationId xmlns:a16="http://schemas.microsoft.com/office/drawing/2014/main" id="{2693CC7E-2B1A-6811-0191-49FD63F988A1}"/>
                </a:ext>
              </a:extLst>
            </p:cNvPr>
            <p:cNvSpPr/>
            <p:nvPr/>
          </p:nvSpPr>
          <p:spPr>
            <a:xfrm>
              <a:off x="5356166" y="318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4" name="Freeform 2507">
              <a:extLst>
                <a:ext uri="{FF2B5EF4-FFF2-40B4-BE49-F238E27FC236}">
                  <a16:creationId xmlns:a16="http://schemas.microsoft.com/office/drawing/2014/main" id="{9CC2883F-38E9-BC1E-652E-46E40132C038}"/>
                </a:ext>
              </a:extLst>
            </p:cNvPr>
            <p:cNvSpPr/>
            <p:nvPr/>
          </p:nvSpPr>
          <p:spPr>
            <a:xfrm>
              <a:off x="5111691" y="256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5" name="Freeform 2508">
              <a:extLst>
                <a:ext uri="{FF2B5EF4-FFF2-40B4-BE49-F238E27FC236}">
                  <a16:creationId xmlns:a16="http://schemas.microsoft.com/office/drawing/2014/main" id="{490C6AFE-F919-0425-B14C-1743A2D89452}"/>
                </a:ext>
              </a:extLst>
            </p:cNvPr>
            <p:cNvSpPr/>
            <p:nvPr/>
          </p:nvSpPr>
          <p:spPr>
            <a:xfrm>
              <a:off x="3597216" y="433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6" name="Freeform 2509">
              <a:extLst>
                <a:ext uri="{FF2B5EF4-FFF2-40B4-BE49-F238E27FC236}">
                  <a16:creationId xmlns:a16="http://schemas.microsoft.com/office/drawing/2014/main" id="{382514C7-F56B-DE1D-7847-0473980250B6}"/>
                </a:ext>
              </a:extLst>
            </p:cNvPr>
            <p:cNvSpPr/>
            <p:nvPr/>
          </p:nvSpPr>
          <p:spPr>
            <a:xfrm>
              <a:off x="3000316" y="349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7" name="Freeform 2510">
              <a:extLst>
                <a:ext uri="{FF2B5EF4-FFF2-40B4-BE49-F238E27FC236}">
                  <a16:creationId xmlns:a16="http://schemas.microsoft.com/office/drawing/2014/main" id="{314E8C81-939D-DE2C-0FDC-BA41BF818174}"/>
                </a:ext>
              </a:extLst>
            </p:cNvPr>
            <p:cNvSpPr/>
            <p:nvPr/>
          </p:nvSpPr>
          <p:spPr>
            <a:xfrm>
              <a:off x="3051116" y="293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8" name="Freeform 2511">
              <a:extLst>
                <a:ext uri="{FF2B5EF4-FFF2-40B4-BE49-F238E27FC236}">
                  <a16:creationId xmlns:a16="http://schemas.microsoft.com/office/drawing/2014/main" id="{1A556302-8250-92F4-2E44-E21C74902246}"/>
                </a:ext>
              </a:extLst>
            </p:cNvPr>
            <p:cNvSpPr/>
            <p:nvPr/>
          </p:nvSpPr>
          <p:spPr>
            <a:xfrm>
              <a:off x="3365441" y="2445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9" name="Freeform 2512">
              <a:extLst>
                <a:ext uri="{FF2B5EF4-FFF2-40B4-BE49-F238E27FC236}">
                  <a16:creationId xmlns:a16="http://schemas.microsoft.com/office/drawing/2014/main" id="{C1EEBF50-7D1D-82C4-E7FB-CE86531185C0}"/>
                </a:ext>
              </a:extLst>
            </p:cNvPr>
            <p:cNvSpPr/>
            <p:nvPr/>
          </p:nvSpPr>
          <p:spPr>
            <a:xfrm>
              <a:off x="4556066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0" name="Freeform 2513">
              <a:extLst>
                <a:ext uri="{FF2B5EF4-FFF2-40B4-BE49-F238E27FC236}">
                  <a16:creationId xmlns:a16="http://schemas.microsoft.com/office/drawing/2014/main" id="{0AA98138-5499-907C-95A5-20E6E8AA0A2D}"/>
                </a:ext>
              </a:extLst>
            </p:cNvPr>
            <p:cNvSpPr/>
            <p:nvPr/>
          </p:nvSpPr>
          <p:spPr>
            <a:xfrm>
              <a:off x="3568641" y="229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1" name="Freeform 2514">
              <a:extLst>
                <a:ext uri="{FF2B5EF4-FFF2-40B4-BE49-F238E27FC236}">
                  <a16:creationId xmlns:a16="http://schemas.microsoft.com/office/drawing/2014/main" id="{E60279B2-6367-13D7-68C0-4C150CD6371A}"/>
                </a:ext>
              </a:extLst>
            </p:cNvPr>
            <p:cNvSpPr/>
            <p:nvPr/>
          </p:nvSpPr>
          <p:spPr>
            <a:xfrm>
              <a:off x="3047941" y="292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2" name="Freeform 2515">
              <a:extLst>
                <a:ext uri="{FF2B5EF4-FFF2-40B4-BE49-F238E27FC236}">
                  <a16:creationId xmlns:a16="http://schemas.microsoft.com/office/drawing/2014/main" id="{6AB59009-D331-1178-C838-0F9819D22419}"/>
                </a:ext>
              </a:extLst>
            </p:cNvPr>
            <p:cNvSpPr/>
            <p:nvPr/>
          </p:nvSpPr>
          <p:spPr>
            <a:xfrm>
              <a:off x="489896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3" name="Freeform 2516">
              <a:extLst>
                <a:ext uri="{FF2B5EF4-FFF2-40B4-BE49-F238E27FC236}">
                  <a16:creationId xmlns:a16="http://schemas.microsoft.com/office/drawing/2014/main" id="{76D97D78-FAFF-DA52-9C5C-DF18EBD00FFF}"/>
                </a:ext>
              </a:extLst>
            </p:cNvPr>
            <p:cNvSpPr/>
            <p:nvPr/>
          </p:nvSpPr>
          <p:spPr>
            <a:xfrm>
              <a:off x="3457516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4" name="Freeform 2517">
              <a:extLst>
                <a:ext uri="{FF2B5EF4-FFF2-40B4-BE49-F238E27FC236}">
                  <a16:creationId xmlns:a16="http://schemas.microsoft.com/office/drawing/2014/main" id="{091E5C34-FA8A-C07F-E914-5BEF065E329C}"/>
                </a:ext>
              </a:extLst>
            </p:cNvPr>
            <p:cNvSpPr/>
            <p:nvPr/>
          </p:nvSpPr>
          <p:spPr>
            <a:xfrm>
              <a:off x="4016316" y="213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5" name="Freeform 2518">
              <a:extLst>
                <a:ext uri="{FF2B5EF4-FFF2-40B4-BE49-F238E27FC236}">
                  <a16:creationId xmlns:a16="http://schemas.microsoft.com/office/drawing/2014/main" id="{547CDE78-A461-DF02-BC45-0CDEC49FEE93}"/>
                </a:ext>
              </a:extLst>
            </p:cNvPr>
            <p:cNvSpPr/>
            <p:nvPr/>
          </p:nvSpPr>
          <p:spPr>
            <a:xfrm>
              <a:off x="5295841" y="349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6" name="Freeform 2519">
              <a:extLst>
                <a:ext uri="{FF2B5EF4-FFF2-40B4-BE49-F238E27FC236}">
                  <a16:creationId xmlns:a16="http://schemas.microsoft.com/office/drawing/2014/main" id="{A3515158-22AE-4C25-75A5-FC42402D5087}"/>
                </a:ext>
              </a:extLst>
            </p:cNvPr>
            <p:cNvSpPr/>
            <p:nvPr/>
          </p:nvSpPr>
          <p:spPr>
            <a:xfrm>
              <a:off x="4111566" y="212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7" name="Freeform 2520">
              <a:extLst>
                <a:ext uri="{FF2B5EF4-FFF2-40B4-BE49-F238E27FC236}">
                  <a16:creationId xmlns:a16="http://schemas.microsoft.com/office/drawing/2014/main" id="{A7A0FBCF-B0D5-F978-A468-1A47164B3A8D}"/>
                </a:ext>
              </a:extLst>
            </p:cNvPr>
            <p:cNvSpPr/>
            <p:nvPr/>
          </p:nvSpPr>
          <p:spPr>
            <a:xfrm>
              <a:off x="3159066" y="261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8" name="Freeform 2521">
              <a:extLst>
                <a:ext uri="{FF2B5EF4-FFF2-40B4-BE49-F238E27FC236}">
                  <a16:creationId xmlns:a16="http://schemas.microsoft.com/office/drawing/2014/main" id="{6F048069-D15D-1F65-BE7A-EFB3A4C7ED31}"/>
                </a:ext>
              </a:extLst>
            </p:cNvPr>
            <p:cNvSpPr/>
            <p:nvPr/>
          </p:nvSpPr>
          <p:spPr>
            <a:xfrm>
              <a:off x="5279966" y="304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9" name="Freeform 2522">
              <a:extLst>
                <a:ext uri="{FF2B5EF4-FFF2-40B4-BE49-F238E27FC236}">
                  <a16:creationId xmlns:a16="http://schemas.microsoft.com/office/drawing/2014/main" id="{B1840C3F-5798-15AD-4B1C-D556EB81CBA3}"/>
                </a:ext>
              </a:extLst>
            </p:cNvPr>
            <p:cNvSpPr/>
            <p:nvPr/>
          </p:nvSpPr>
          <p:spPr>
            <a:xfrm>
              <a:off x="3476566" y="430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0" name="Freeform 2523">
              <a:extLst>
                <a:ext uri="{FF2B5EF4-FFF2-40B4-BE49-F238E27FC236}">
                  <a16:creationId xmlns:a16="http://schemas.microsoft.com/office/drawing/2014/main" id="{7E2E43EB-DD9C-BC01-E457-AE2E5FB469E0}"/>
                </a:ext>
              </a:extLst>
            </p:cNvPr>
            <p:cNvSpPr/>
            <p:nvPr/>
          </p:nvSpPr>
          <p:spPr>
            <a:xfrm>
              <a:off x="3009841" y="290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1" name="Freeform 2524">
              <a:extLst>
                <a:ext uri="{FF2B5EF4-FFF2-40B4-BE49-F238E27FC236}">
                  <a16:creationId xmlns:a16="http://schemas.microsoft.com/office/drawing/2014/main" id="{E988510C-1BB5-4C41-3A9A-CFE6EA48A0AD}"/>
                </a:ext>
              </a:extLst>
            </p:cNvPr>
            <p:cNvSpPr/>
            <p:nvPr/>
          </p:nvSpPr>
          <p:spPr>
            <a:xfrm>
              <a:off x="3213041" y="405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2" name="Freeform 2525">
              <a:extLst>
                <a:ext uri="{FF2B5EF4-FFF2-40B4-BE49-F238E27FC236}">
                  <a16:creationId xmlns:a16="http://schemas.microsoft.com/office/drawing/2014/main" id="{88A131CA-93BC-346A-42E7-F67F24884ADA}"/>
                </a:ext>
              </a:extLst>
            </p:cNvPr>
            <p:cNvSpPr/>
            <p:nvPr/>
          </p:nvSpPr>
          <p:spPr>
            <a:xfrm>
              <a:off x="3374966" y="422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3" name="Freeform 2526">
              <a:extLst>
                <a:ext uri="{FF2B5EF4-FFF2-40B4-BE49-F238E27FC236}">
                  <a16:creationId xmlns:a16="http://schemas.microsoft.com/office/drawing/2014/main" id="{55A9B8F0-9C51-7CCB-69BE-C151DD6C6914}"/>
                </a:ext>
              </a:extLst>
            </p:cNvPr>
            <p:cNvSpPr/>
            <p:nvPr/>
          </p:nvSpPr>
          <p:spPr>
            <a:xfrm>
              <a:off x="4302066" y="212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4" name="Freeform 2527">
              <a:extLst>
                <a:ext uri="{FF2B5EF4-FFF2-40B4-BE49-F238E27FC236}">
                  <a16:creationId xmlns:a16="http://schemas.microsoft.com/office/drawing/2014/main" id="{CDCD8B2C-A04B-17AB-AB1C-D57880DD4300}"/>
                </a:ext>
              </a:extLst>
            </p:cNvPr>
            <p:cNvSpPr/>
            <p:nvPr/>
          </p:nvSpPr>
          <p:spPr>
            <a:xfrm>
              <a:off x="3727391" y="442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5" name="Freeform 2528">
              <a:extLst>
                <a:ext uri="{FF2B5EF4-FFF2-40B4-BE49-F238E27FC236}">
                  <a16:creationId xmlns:a16="http://schemas.microsoft.com/office/drawing/2014/main" id="{E93A8C08-ABE9-137D-53D4-2083BF08413D}"/>
                </a:ext>
              </a:extLst>
            </p:cNvPr>
            <p:cNvSpPr/>
            <p:nvPr/>
          </p:nvSpPr>
          <p:spPr>
            <a:xfrm>
              <a:off x="3867091" y="215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6" name="Freeform 2529">
              <a:extLst>
                <a:ext uri="{FF2B5EF4-FFF2-40B4-BE49-F238E27FC236}">
                  <a16:creationId xmlns:a16="http://schemas.microsoft.com/office/drawing/2014/main" id="{917F2F19-EC82-663D-B5C9-9D72DF7E3124}"/>
                </a:ext>
              </a:extLst>
            </p:cNvPr>
            <p:cNvSpPr/>
            <p:nvPr/>
          </p:nvSpPr>
          <p:spPr>
            <a:xfrm>
              <a:off x="5238691" y="310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7" name="Freeform 2530">
              <a:extLst>
                <a:ext uri="{FF2B5EF4-FFF2-40B4-BE49-F238E27FC236}">
                  <a16:creationId xmlns:a16="http://schemas.microsoft.com/office/drawing/2014/main" id="{6B636ED7-0815-D063-AE52-6EC555F4AE34}"/>
                </a:ext>
              </a:extLst>
            </p:cNvPr>
            <p:cNvSpPr/>
            <p:nvPr/>
          </p:nvSpPr>
          <p:spPr>
            <a:xfrm>
              <a:off x="3997266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8" name="Freeform 2531">
              <a:extLst>
                <a:ext uri="{FF2B5EF4-FFF2-40B4-BE49-F238E27FC236}">
                  <a16:creationId xmlns:a16="http://schemas.microsoft.com/office/drawing/2014/main" id="{54B9D5DC-D27E-BC2D-AC33-3066C8A3130B}"/>
                </a:ext>
              </a:extLst>
            </p:cNvPr>
            <p:cNvSpPr/>
            <p:nvPr/>
          </p:nvSpPr>
          <p:spPr>
            <a:xfrm>
              <a:off x="4546541" y="221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9" name="Freeform 2532">
              <a:extLst>
                <a:ext uri="{FF2B5EF4-FFF2-40B4-BE49-F238E27FC236}">
                  <a16:creationId xmlns:a16="http://schemas.microsoft.com/office/drawing/2014/main" id="{8F190A5C-49B5-4067-07C5-31F7246D6F57}"/>
                </a:ext>
              </a:extLst>
            </p:cNvPr>
            <p:cNvSpPr/>
            <p:nvPr/>
          </p:nvSpPr>
          <p:spPr>
            <a:xfrm>
              <a:off x="2984441" y="378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0" name="Freeform 2533">
              <a:extLst>
                <a:ext uri="{FF2B5EF4-FFF2-40B4-BE49-F238E27FC236}">
                  <a16:creationId xmlns:a16="http://schemas.microsoft.com/office/drawing/2014/main" id="{5E4AA732-8114-8D35-AC9E-6A90B162D493}"/>
                </a:ext>
              </a:extLst>
            </p:cNvPr>
            <p:cNvSpPr/>
            <p:nvPr/>
          </p:nvSpPr>
          <p:spPr>
            <a:xfrm>
              <a:off x="3162241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1" name="Freeform 2534">
              <a:extLst>
                <a:ext uri="{FF2B5EF4-FFF2-40B4-BE49-F238E27FC236}">
                  <a16:creationId xmlns:a16="http://schemas.microsoft.com/office/drawing/2014/main" id="{42780951-24ED-9A98-46D5-1902544BE91D}"/>
                </a:ext>
              </a:extLst>
            </p:cNvPr>
            <p:cNvSpPr/>
            <p:nvPr/>
          </p:nvSpPr>
          <p:spPr>
            <a:xfrm>
              <a:off x="3320991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2" name="Freeform 2535">
              <a:extLst>
                <a:ext uri="{FF2B5EF4-FFF2-40B4-BE49-F238E27FC236}">
                  <a16:creationId xmlns:a16="http://schemas.microsoft.com/office/drawing/2014/main" id="{7133DEED-4FE9-9E29-A3C2-FE7A22247855}"/>
                </a:ext>
              </a:extLst>
            </p:cNvPr>
            <p:cNvSpPr/>
            <p:nvPr/>
          </p:nvSpPr>
          <p:spPr>
            <a:xfrm>
              <a:off x="3581341" y="222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3" name="Freeform 2536">
              <a:extLst>
                <a:ext uri="{FF2B5EF4-FFF2-40B4-BE49-F238E27FC236}">
                  <a16:creationId xmlns:a16="http://schemas.microsoft.com/office/drawing/2014/main" id="{4ED3F7DB-F605-FBA3-8B04-14A2F7583FF8}"/>
                </a:ext>
              </a:extLst>
            </p:cNvPr>
            <p:cNvSpPr/>
            <p:nvPr/>
          </p:nvSpPr>
          <p:spPr>
            <a:xfrm>
              <a:off x="4546541" y="438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4" name="Freeform 2537">
              <a:extLst>
                <a:ext uri="{FF2B5EF4-FFF2-40B4-BE49-F238E27FC236}">
                  <a16:creationId xmlns:a16="http://schemas.microsoft.com/office/drawing/2014/main" id="{59BA1FA8-8195-8139-69E4-51769DA6439F}"/>
                </a:ext>
              </a:extLst>
            </p:cNvPr>
            <p:cNvSpPr/>
            <p:nvPr/>
          </p:nvSpPr>
          <p:spPr>
            <a:xfrm>
              <a:off x="4006791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5" name="Freeform 2538">
              <a:extLst>
                <a:ext uri="{FF2B5EF4-FFF2-40B4-BE49-F238E27FC236}">
                  <a16:creationId xmlns:a16="http://schemas.microsoft.com/office/drawing/2014/main" id="{7F688BD3-EA0F-AC6F-8180-5D16FB9CA84D}"/>
                </a:ext>
              </a:extLst>
            </p:cNvPr>
            <p:cNvSpPr/>
            <p:nvPr/>
          </p:nvSpPr>
          <p:spPr>
            <a:xfrm>
              <a:off x="3387666" y="234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6" name="Freeform 2539">
              <a:extLst>
                <a:ext uri="{FF2B5EF4-FFF2-40B4-BE49-F238E27FC236}">
                  <a16:creationId xmlns:a16="http://schemas.microsoft.com/office/drawing/2014/main" id="{09622CDD-DB94-F2D5-1EDA-47905F55F938}"/>
                </a:ext>
              </a:extLst>
            </p:cNvPr>
            <p:cNvSpPr/>
            <p:nvPr/>
          </p:nvSpPr>
          <p:spPr>
            <a:xfrm>
              <a:off x="4889441" y="417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7" name="Freeform 2540">
              <a:extLst>
                <a:ext uri="{FF2B5EF4-FFF2-40B4-BE49-F238E27FC236}">
                  <a16:creationId xmlns:a16="http://schemas.microsoft.com/office/drawing/2014/main" id="{F3DF7A45-F9AC-FF40-8673-A7A5AED4C35D}"/>
                </a:ext>
              </a:extLst>
            </p:cNvPr>
            <p:cNvSpPr/>
            <p:nvPr/>
          </p:nvSpPr>
          <p:spPr>
            <a:xfrm>
              <a:off x="4848166" y="421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8" name="Freeform 2541">
              <a:extLst>
                <a:ext uri="{FF2B5EF4-FFF2-40B4-BE49-F238E27FC236}">
                  <a16:creationId xmlns:a16="http://schemas.microsoft.com/office/drawing/2014/main" id="{C22B44F6-10BD-34ED-A688-554B8437C462}"/>
                </a:ext>
              </a:extLst>
            </p:cNvPr>
            <p:cNvSpPr/>
            <p:nvPr/>
          </p:nvSpPr>
          <p:spPr>
            <a:xfrm>
              <a:off x="4165541" y="447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9" name="Freeform 2542">
              <a:extLst>
                <a:ext uri="{FF2B5EF4-FFF2-40B4-BE49-F238E27FC236}">
                  <a16:creationId xmlns:a16="http://schemas.microsoft.com/office/drawing/2014/main" id="{4C4EDD6F-4F3E-9724-EAD8-2AA227F1BCCB}"/>
                </a:ext>
              </a:extLst>
            </p:cNvPr>
            <p:cNvSpPr/>
            <p:nvPr/>
          </p:nvSpPr>
          <p:spPr>
            <a:xfrm>
              <a:off x="2997141" y="388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0" name="Freeform 2543">
              <a:extLst>
                <a:ext uri="{FF2B5EF4-FFF2-40B4-BE49-F238E27FC236}">
                  <a16:creationId xmlns:a16="http://schemas.microsoft.com/office/drawing/2014/main" id="{9BA16285-6BB9-9D95-91F5-2FC65DC5E34B}"/>
                </a:ext>
              </a:extLst>
            </p:cNvPr>
            <p:cNvSpPr/>
            <p:nvPr/>
          </p:nvSpPr>
          <p:spPr>
            <a:xfrm>
              <a:off x="5029141" y="268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1" name="Freeform 2544">
              <a:extLst>
                <a:ext uri="{FF2B5EF4-FFF2-40B4-BE49-F238E27FC236}">
                  <a16:creationId xmlns:a16="http://schemas.microsoft.com/office/drawing/2014/main" id="{06414B85-A33C-591D-1A73-8AE0DD5864F2}"/>
                </a:ext>
              </a:extLst>
            </p:cNvPr>
            <p:cNvSpPr/>
            <p:nvPr/>
          </p:nvSpPr>
          <p:spPr>
            <a:xfrm>
              <a:off x="3978216" y="211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2" name="Freeform 2545">
              <a:extLst>
                <a:ext uri="{FF2B5EF4-FFF2-40B4-BE49-F238E27FC236}">
                  <a16:creationId xmlns:a16="http://schemas.microsoft.com/office/drawing/2014/main" id="{7B51112C-FA14-60C3-98FE-C084D49C1EF7}"/>
                </a:ext>
              </a:extLst>
            </p:cNvPr>
            <p:cNvSpPr/>
            <p:nvPr/>
          </p:nvSpPr>
          <p:spPr>
            <a:xfrm>
              <a:off x="4009966" y="211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3" name="Freeform 2546">
              <a:extLst>
                <a:ext uri="{FF2B5EF4-FFF2-40B4-BE49-F238E27FC236}">
                  <a16:creationId xmlns:a16="http://schemas.microsoft.com/office/drawing/2014/main" id="{51C8FA3D-2A46-CA5E-83EF-80D716EC894E}"/>
                </a:ext>
              </a:extLst>
            </p:cNvPr>
            <p:cNvSpPr/>
            <p:nvPr/>
          </p:nvSpPr>
          <p:spPr>
            <a:xfrm>
              <a:off x="3768666" y="445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4" name="Freeform 2547">
              <a:extLst>
                <a:ext uri="{FF2B5EF4-FFF2-40B4-BE49-F238E27FC236}">
                  <a16:creationId xmlns:a16="http://schemas.microsoft.com/office/drawing/2014/main" id="{880B374F-6F91-294D-032B-3350C9F356B9}"/>
                </a:ext>
              </a:extLst>
            </p:cNvPr>
            <p:cNvSpPr/>
            <p:nvPr/>
          </p:nvSpPr>
          <p:spPr>
            <a:xfrm>
              <a:off x="3711516" y="444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5" name="Freeform 2548">
              <a:extLst>
                <a:ext uri="{FF2B5EF4-FFF2-40B4-BE49-F238E27FC236}">
                  <a16:creationId xmlns:a16="http://schemas.microsoft.com/office/drawing/2014/main" id="{B29A7DD5-DFF9-E6F6-DD91-698A50BBA292}"/>
                </a:ext>
              </a:extLst>
            </p:cNvPr>
            <p:cNvSpPr/>
            <p:nvPr/>
          </p:nvSpPr>
          <p:spPr>
            <a:xfrm>
              <a:off x="4130616" y="212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6" name="Freeform 2549">
              <a:extLst>
                <a:ext uri="{FF2B5EF4-FFF2-40B4-BE49-F238E27FC236}">
                  <a16:creationId xmlns:a16="http://schemas.microsoft.com/office/drawing/2014/main" id="{BD574F83-B7CA-EC2E-7814-18498F63657A}"/>
                </a:ext>
              </a:extLst>
            </p:cNvPr>
            <p:cNvSpPr/>
            <p:nvPr/>
          </p:nvSpPr>
          <p:spPr>
            <a:xfrm>
              <a:off x="2962216" y="383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7" name="Freeform 2550">
              <a:extLst>
                <a:ext uri="{FF2B5EF4-FFF2-40B4-BE49-F238E27FC236}">
                  <a16:creationId xmlns:a16="http://schemas.microsoft.com/office/drawing/2014/main" id="{21B764AD-D132-5A1F-80A5-E19F005CAD81}"/>
                </a:ext>
              </a:extLst>
            </p:cNvPr>
            <p:cNvSpPr/>
            <p:nvPr/>
          </p:nvSpPr>
          <p:spPr>
            <a:xfrm>
              <a:off x="3908366" y="448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8" name="Freeform 2551">
              <a:extLst>
                <a:ext uri="{FF2B5EF4-FFF2-40B4-BE49-F238E27FC236}">
                  <a16:creationId xmlns:a16="http://schemas.microsoft.com/office/drawing/2014/main" id="{1D2802AF-1852-7442-2EA1-58AAAC2A177D}"/>
                </a:ext>
              </a:extLst>
            </p:cNvPr>
            <p:cNvSpPr/>
            <p:nvPr/>
          </p:nvSpPr>
          <p:spPr>
            <a:xfrm>
              <a:off x="2866966" y="309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9" name="Freeform 2552">
              <a:extLst>
                <a:ext uri="{FF2B5EF4-FFF2-40B4-BE49-F238E27FC236}">
                  <a16:creationId xmlns:a16="http://schemas.microsoft.com/office/drawing/2014/main" id="{46D16A71-E7D2-7E8C-A8FC-EEF133CBF36C}"/>
                </a:ext>
              </a:extLst>
            </p:cNvPr>
            <p:cNvSpPr/>
            <p:nvPr/>
          </p:nvSpPr>
          <p:spPr>
            <a:xfrm>
              <a:off x="3955991" y="212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0" name="Freeform 2553">
              <a:extLst>
                <a:ext uri="{FF2B5EF4-FFF2-40B4-BE49-F238E27FC236}">
                  <a16:creationId xmlns:a16="http://schemas.microsoft.com/office/drawing/2014/main" id="{56A6212A-1264-6C15-6796-391171FF6B2F}"/>
                </a:ext>
              </a:extLst>
            </p:cNvPr>
            <p:cNvSpPr/>
            <p:nvPr/>
          </p:nvSpPr>
          <p:spPr>
            <a:xfrm>
              <a:off x="4987866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1" name="Freeform 2554">
              <a:extLst>
                <a:ext uri="{FF2B5EF4-FFF2-40B4-BE49-F238E27FC236}">
                  <a16:creationId xmlns:a16="http://schemas.microsoft.com/office/drawing/2014/main" id="{F87AB737-B85B-73A1-41C7-1253437F58DC}"/>
                </a:ext>
              </a:extLst>
            </p:cNvPr>
            <p:cNvSpPr/>
            <p:nvPr/>
          </p:nvSpPr>
          <p:spPr>
            <a:xfrm>
              <a:off x="3082866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2" name="Freeform 2555">
              <a:extLst>
                <a:ext uri="{FF2B5EF4-FFF2-40B4-BE49-F238E27FC236}">
                  <a16:creationId xmlns:a16="http://schemas.microsoft.com/office/drawing/2014/main" id="{ED5E4697-B2A0-04F4-1CE8-A5C25D864BD4}"/>
                </a:ext>
              </a:extLst>
            </p:cNvPr>
            <p:cNvSpPr/>
            <p:nvPr/>
          </p:nvSpPr>
          <p:spPr>
            <a:xfrm>
              <a:off x="3244791" y="237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3" name="Freeform 2556">
              <a:extLst>
                <a:ext uri="{FF2B5EF4-FFF2-40B4-BE49-F238E27FC236}">
                  <a16:creationId xmlns:a16="http://schemas.microsoft.com/office/drawing/2014/main" id="{C81DBBF1-C453-EFA8-2B9D-342C9912C75D}"/>
                </a:ext>
              </a:extLst>
            </p:cNvPr>
            <p:cNvSpPr/>
            <p:nvPr/>
          </p:nvSpPr>
          <p:spPr>
            <a:xfrm>
              <a:off x="2797116" y="345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4" name="Freeform 2557">
              <a:extLst>
                <a:ext uri="{FF2B5EF4-FFF2-40B4-BE49-F238E27FC236}">
                  <a16:creationId xmlns:a16="http://schemas.microsoft.com/office/drawing/2014/main" id="{AC47BBAF-07C7-8B3A-3BAE-5CEE5122C79F}"/>
                </a:ext>
              </a:extLst>
            </p:cNvPr>
            <p:cNvSpPr/>
            <p:nvPr/>
          </p:nvSpPr>
          <p:spPr>
            <a:xfrm>
              <a:off x="4705291" y="236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5" name="Freeform 2558">
              <a:extLst>
                <a:ext uri="{FF2B5EF4-FFF2-40B4-BE49-F238E27FC236}">
                  <a16:creationId xmlns:a16="http://schemas.microsoft.com/office/drawing/2014/main" id="{A879E65E-3090-B948-F7FF-BFC73B02C15C}"/>
                </a:ext>
              </a:extLst>
            </p:cNvPr>
            <p:cNvSpPr/>
            <p:nvPr/>
          </p:nvSpPr>
          <p:spPr>
            <a:xfrm>
              <a:off x="5114866" y="363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6" name="Freeform 2559">
              <a:extLst>
                <a:ext uri="{FF2B5EF4-FFF2-40B4-BE49-F238E27FC236}">
                  <a16:creationId xmlns:a16="http://schemas.microsoft.com/office/drawing/2014/main" id="{80266E65-5008-E9C5-56C5-F79AA7A1F5B6}"/>
                </a:ext>
              </a:extLst>
            </p:cNvPr>
            <p:cNvSpPr/>
            <p:nvPr/>
          </p:nvSpPr>
          <p:spPr>
            <a:xfrm>
              <a:off x="5156141" y="325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7" name="Freeform 2560">
              <a:extLst>
                <a:ext uri="{FF2B5EF4-FFF2-40B4-BE49-F238E27FC236}">
                  <a16:creationId xmlns:a16="http://schemas.microsoft.com/office/drawing/2014/main" id="{745587A6-DB94-DBB8-ED7B-13DF3C5326DB}"/>
                </a:ext>
              </a:extLst>
            </p:cNvPr>
            <p:cNvSpPr/>
            <p:nvPr/>
          </p:nvSpPr>
          <p:spPr>
            <a:xfrm>
              <a:off x="2797116" y="342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8" name="Freeform 2561">
              <a:extLst>
                <a:ext uri="{FF2B5EF4-FFF2-40B4-BE49-F238E27FC236}">
                  <a16:creationId xmlns:a16="http://schemas.microsoft.com/office/drawing/2014/main" id="{BD99089E-B116-98E8-CE85-B95595A25D75}"/>
                </a:ext>
              </a:extLst>
            </p:cNvPr>
            <p:cNvSpPr/>
            <p:nvPr/>
          </p:nvSpPr>
          <p:spPr>
            <a:xfrm>
              <a:off x="3019366" y="260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9" name="Freeform 2562">
              <a:extLst>
                <a:ext uri="{FF2B5EF4-FFF2-40B4-BE49-F238E27FC236}">
                  <a16:creationId xmlns:a16="http://schemas.microsoft.com/office/drawing/2014/main" id="{6CAFF746-8FD9-67C3-669C-9F9AE1C8572D}"/>
                </a:ext>
              </a:extLst>
            </p:cNvPr>
            <p:cNvSpPr/>
            <p:nvPr/>
          </p:nvSpPr>
          <p:spPr>
            <a:xfrm>
              <a:off x="3673416" y="215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0" name="Freeform 2563">
              <a:extLst>
                <a:ext uri="{FF2B5EF4-FFF2-40B4-BE49-F238E27FC236}">
                  <a16:creationId xmlns:a16="http://schemas.microsoft.com/office/drawing/2014/main" id="{3535B3FE-525D-10FA-6E8C-E668EDF17F04}"/>
                </a:ext>
              </a:extLst>
            </p:cNvPr>
            <p:cNvSpPr/>
            <p:nvPr/>
          </p:nvSpPr>
          <p:spPr>
            <a:xfrm>
              <a:off x="3362266" y="229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1" name="Freeform 2564">
              <a:extLst>
                <a:ext uri="{FF2B5EF4-FFF2-40B4-BE49-F238E27FC236}">
                  <a16:creationId xmlns:a16="http://schemas.microsoft.com/office/drawing/2014/main" id="{95D708CB-B23F-8526-2354-0DCF30D5CBA7}"/>
                </a:ext>
              </a:extLst>
            </p:cNvPr>
            <p:cNvSpPr/>
            <p:nvPr/>
          </p:nvSpPr>
          <p:spPr>
            <a:xfrm>
              <a:off x="5156141" y="341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2" name="Freeform 2565">
              <a:extLst>
                <a:ext uri="{FF2B5EF4-FFF2-40B4-BE49-F238E27FC236}">
                  <a16:creationId xmlns:a16="http://schemas.microsoft.com/office/drawing/2014/main" id="{578843B5-7DCD-B597-22F1-DDFC5DEAC8E2}"/>
                </a:ext>
              </a:extLst>
            </p:cNvPr>
            <p:cNvSpPr/>
            <p:nvPr/>
          </p:nvSpPr>
          <p:spPr>
            <a:xfrm>
              <a:off x="3682941" y="445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3" name="Freeform 2566">
              <a:extLst>
                <a:ext uri="{FF2B5EF4-FFF2-40B4-BE49-F238E27FC236}">
                  <a16:creationId xmlns:a16="http://schemas.microsoft.com/office/drawing/2014/main" id="{8A41E94C-7246-E55C-456E-30C4B8F1D9D0}"/>
                </a:ext>
              </a:extLst>
            </p:cNvPr>
            <p:cNvSpPr/>
            <p:nvPr/>
          </p:nvSpPr>
          <p:spPr>
            <a:xfrm>
              <a:off x="3841691" y="448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4" name="Freeform 2567">
              <a:extLst>
                <a:ext uri="{FF2B5EF4-FFF2-40B4-BE49-F238E27FC236}">
                  <a16:creationId xmlns:a16="http://schemas.microsoft.com/office/drawing/2014/main" id="{4E755C99-7898-8E3C-1B56-2BEF9C14BEED}"/>
                </a:ext>
              </a:extLst>
            </p:cNvPr>
            <p:cNvSpPr/>
            <p:nvPr/>
          </p:nvSpPr>
          <p:spPr>
            <a:xfrm>
              <a:off x="4387791" y="438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5" name="Freeform 2568">
              <a:extLst>
                <a:ext uri="{FF2B5EF4-FFF2-40B4-BE49-F238E27FC236}">
                  <a16:creationId xmlns:a16="http://schemas.microsoft.com/office/drawing/2014/main" id="{AE329E05-076B-731A-4108-46B5E6D78755}"/>
                </a:ext>
              </a:extLst>
            </p:cNvPr>
            <p:cNvSpPr/>
            <p:nvPr/>
          </p:nvSpPr>
          <p:spPr>
            <a:xfrm>
              <a:off x="2990791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6" name="Freeform 2569">
              <a:extLst>
                <a:ext uri="{FF2B5EF4-FFF2-40B4-BE49-F238E27FC236}">
                  <a16:creationId xmlns:a16="http://schemas.microsoft.com/office/drawing/2014/main" id="{2FB7E2A1-81FE-E304-7613-18C999BABF67}"/>
                </a:ext>
              </a:extLst>
            </p:cNvPr>
            <p:cNvSpPr/>
            <p:nvPr/>
          </p:nvSpPr>
          <p:spPr>
            <a:xfrm>
              <a:off x="3184466" y="423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7" name="Freeform 2570">
              <a:extLst>
                <a:ext uri="{FF2B5EF4-FFF2-40B4-BE49-F238E27FC236}">
                  <a16:creationId xmlns:a16="http://schemas.microsoft.com/office/drawing/2014/main" id="{34D82296-1704-E4E2-7BA8-F40471C25A52}"/>
                </a:ext>
              </a:extLst>
            </p:cNvPr>
            <p:cNvSpPr/>
            <p:nvPr/>
          </p:nvSpPr>
          <p:spPr>
            <a:xfrm>
              <a:off x="2749491" y="325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8" name="Freeform 2571">
              <a:extLst>
                <a:ext uri="{FF2B5EF4-FFF2-40B4-BE49-F238E27FC236}">
                  <a16:creationId xmlns:a16="http://schemas.microsoft.com/office/drawing/2014/main" id="{1FA69759-0BF3-378B-AE42-DF514DC7C698}"/>
                </a:ext>
              </a:extLst>
            </p:cNvPr>
            <p:cNvSpPr/>
            <p:nvPr/>
          </p:nvSpPr>
          <p:spPr>
            <a:xfrm>
              <a:off x="5067241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9" name="Freeform 2572">
              <a:extLst>
                <a:ext uri="{FF2B5EF4-FFF2-40B4-BE49-F238E27FC236}">
                  <a16:creationId xmlns:a16="http://schemas.microsoft.com/office/drawing/2014/main" id="{298661C8-4606-DEF3-3C2A-21C7E509E506}"/>
                </a:ext>
              </a:extLst>
            </p:cNvPr>
            <p:cNvSpPr/>
            <p:nvPr/>
          </p:nvSpPr>
          <p:spPr>
            <a:xfrm>
              <a:off x="4546541" y="4309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0" name="Freeform 2573">
              <a:extLst>
                <a:ext uri="{FF2B5EF4-FFF2-40B4-BE49-F238E27FC236}">
                  <a16:creationId xmlns:a16="http://schemas.microsoft.com/office/drawing/2014/main" id="{4B048A49-AEC2-B941-05A8-7C97615C6BF1}"/>
                </a:ext>
              </a:extLst>
            </p:cNvPr>
            <p:cNvSpPr/>
            <p:nvPr/>
          </p:nvSpPr>
          <p:spPr>
            <a:xfrm>
              <a:off x="3025716" y="230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1" name="Freeform 2574">
              <a:extLst>
                <a:ext uri="{FF2B5EF4-FFF2-40B4-BE49-F238E27FC236}">
                  <a16:creationId xmlns:a16="http://schemas.microsoft.com/office/drawing/2014/main" id="{4AC75FF8-CFA9-88EA-7BD2-F58A08E6B9A9}"/>
                </a:ext>
              </a:extLst>
            </p:cNvPr>
            <p:cNvSpPr/>
            <p:nvPr/>
          </p:nvSpPr>
          <p:spPr>
            <a:xfrm>
              <a:off x="3482916" y="441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2" name="Freeform 2575">
              <a:extLst>
                <a:ext uri="{FF2B5EF4-FFF2-40B4-BE49-F238E27FC236}">
                  <a16:creationId xmlns:a16="http://schemas.microsoft.com/office/drawing/2014/main" id="{CC67557A-315D-DB36-B0C5-4BA1D30AF148}"/>
                </a:ext>
              </a:extLst>
            </p:cNvPr>
            <p:cNvSpPr/>
            <p:nvPr/>
          </p:nvSpPr>
          <p:spPr>
            <a:xfrm>
              <a:off x="2727266" y="263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3" name="Freeform 2576">
              <a:extLst>
                <a:ext uri="{FF2B5EF4-FFF2-40B4-BE49-F238E27FC236}">
                  <a16:creationId xmlns:a16="http://schemas.microsoft.com/office/drawing/2014/main" id="{E62A2D50-9C06-691B-9374-A4879B783A06}"/>
                </a:ext>
              </a:extLst>
            </p:cNvPr>
            <p:cNvSpPr/>
            <p:nvPr/>
          </p:nvSpPr>
          <p:spPr>
            <a:xfrm>
              <a:off x="4260791" y="4309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4" name="Freeform 2577">
              <a:extLst>
                <a:ext uri="{FF2B5EF4-FFF2-40B4-BE49-F238E27FC236}">
                  <a16:creationId xmlns:a16="http://schemas.microsoft.com/office/drawing/2014/main" id="{F3F48A4A-6DDB-BE1B-DD4D-ADD6B707E043}"/>
                </a:ext>
              </a:extLst>
            </p:cNvPr>
            <p:cNvSpPr/>
            <p:nvPr/>
          </p:nvSpPr>
          <p:spPr>
            <a:xfrm>
              <a:off x="2549466" y="338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5" name="Freeform 2578">
              <a:extLst>
                <a:ext uri="{FF2B5EF4-FFF2-40B4-BE49-F238E27FC236}">
                  <a16:creationId xmlns:a16="http://schemas.microsoft.com/office/drawing/2014/main" id="{9C6B6389-168B-268D-9B45-B0C822AF309B}"/>
                </a:ext>
              </a:extLst>
            </p:cNvPr>
            <p:cNvSpPr/>
            <p:nvPr/>
          </p:nvSpPr>
          <p:spPr>
            <a:xfrm>
              <a:off x="2781241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6" name="Freeform 2579">
              <a:extLst>
                <a:ext uri="{FF2B5EF4-FFF2-40B4-BE49-F238E27FC236}">
                  <a16:creationId xmlns:a16="http://schemas.microsoft.com/office/drawing/2014/main" id="{D6F795A6-3C8A-CB7F-1594-991248DA335F}"/>
                </a:ext>
              </a:extLst>
            </p:cNvPr>
            <p:cNvSpPr/>
            <p:nvPr/>
          </p:nvSpPr>
          <p:spPr>
            <a:xfrm>
              <a:off x="4394141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7" name="Freeform 2580">
              <a:extLst>
                <a:ext uri="{FF2B5EF4-FFF2-40B4-BE49-F238E27FC236}">
                  <a16:creationId xmlns:a16="http://schemas.microsoft.com/office/drawing/2014/main" id="{1664DA60-AEFD-0869-AB98-5CD612DF6886}"/>
                </a:ext>
              </a:extLst>
            </p:cNvPr>
            <p:cNvSpPr/>
            <p:nvPr/>
          </p:nvSpPr>
          <p:spPr>
            <a:xfrm>
              <a:off x="4479866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8" name="Freeform 2581">
              <a:extLst>
                <a:ext uri="{FF2B5EF4-FFF2-40B4-BE49-F238E27FC236}">
                  <a16:creationId xmlns:a16="http://schemas.microsoft.com/office/drawing/2014/main" id="{B01A6094-A740-310E-AB86-63CE06ACDAAE}"/>
                </a:ext>
              </a:extLst>
            </p:cNvPr>
            <p:cNvSpPr/>
            <p:nvPr/>
          </p:nvSpPr>
          <p:spPr>
            <a:xfrm>
              <a:off x="4641791" y="402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9" name="Freeform 2582">
              <a:extLst>
                <a:ext uri="{FF2B5EF4-FFF2-40B4-BE49-F238E27FC236}">
                  <a16:creationId xmlns:a16="http://schemas.microsoft.com/office/drawing/2014/main" id="{8E93D59F-09A2-16A7-929E-0EF2B73EF7E4}"/>
                </a:ext>
              </a:extLst>
            </p:cNvPr>
            <p:cNvSpPr/>
            <p:nvPr/>
          </p:nvSpPr>
          <p:spPr>
            <a:xfrm>
              <a:off x="2727266" y="263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0" name="Freeform 2583">
              <a:extLst>
                <a:ext uri="{FF2B5EF4-FFF2-40B4-BE49-F238E27FC236}">
                  <a16:creationId xmlns:a16="http://schemas.microsoft.com/office/drawing/2014/main" id="{F1605362-2BEB-AFFD-7500-8A1BFAF78254}"/>
                </a:ext>
              </a:extLst>
            </p:cNvPr>
            <p:cNvSpPr/>
            <p:nvPr/>
          </p:nvSpPr>
          <p:spPr>
            <a:xfrm>
              <a:off x="2660591" y="274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1" name="Freeform 2584">
              <a:extLst>
                <a:ext uri="{FF2B5EF4-FFF2-40B4-BE49-F238E27FC236}">
                  <a16:creationId xmlns:a16="http://schemas.microsoft.com/office/drawing/2014/main" id="{144BF422-3925-4470-9EDF-E4D7516A265E}"/>
                </a:ext>
              </a:extLst>
            </p:cNvPr>
            <p:cNvSpPr/>
            <p:nvPr/>
          </p:nvSpPr>
          <p:spPr>
            <a:xfrm>
              <a:off x="4086166" y="438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2" name="Freeform 2585">
              <a:extLst>
                <a:ext uri="{FF2B5EF4-FFF2-40B4-BE49-F238E27FC236}">
                  <a16:creationId xmlns:a16="http://schemas.microsoft.com/office/drawing/2014/main" id="{E6E14E1F-E2B4-770A-B726-CE0A29BE6977}"/>
                </a:ext>
              </a:extLst>
            </p:cNvPr>
            <p:cNvSpPr/>
            <p:nvPr/>
          </p:nvSpPr>
          <p:spPr>
            <a:xfrm>
              <a:off x="3581341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3" name="Freeform 2586">
              <a:extLst>
                <a:ext uri="{FF2B5EF4-FFF2-40B4-BE49-F238E27FC236}">
                  <a16:creationId xmlns:a16="http://schemas.microsoft.com/office/drawing/2014/main" id="{4437C45A-81DF-1A55-FAEF-C8FFC3FFF7B4}"/>
                </a:ext>
              </a:extLst>
            </p:cNvPr>
            <p:cNvSpPr/>
            <p:nvPr/>
          </p:nvSpPr>
          <p:spPr>
            <a:xfrm>
              <a:off x="4397316" y="230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4" name="Freeform 2587">
              <a:extLst>
                <a:ext uri="{FF2B5EF4-FFF2-40B4-BE49-F238E27FC236}">
                  <a16:creationId xmlns:a16="http://schemas.microsoft.com/office/drawing/2014/main" id="{6E5BF4B9-A7ED-7CCA-943B-FDFDC318056A}"/>
                </a:ext>
              </a:extLst>
            </p:cNvPr>
            <p:cNvSpPr/>
            <p:nvPr/>
          </p:nvSpPr>
          <p:spPr>
            <a:xfrm>
              <a:off x="2498666" y="306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5" name="Freeform 2588">
              <a:extLst>
                <a:ext uri="{FF2B5EF4-FFF2-40B4-BE49-F238E27FC236}">
                  <a16:creationId xmlns:a16="http://schemas.microsoft.com/office/drawing/2014/main" id="{E6FC333E-0FCB-4713-9F5E-D0578D5E169C}"/>
                </a:ext>
              </a:extLst>
            </p:cNvPr>
            <p:cNvSpPr/>
            <p:nvPr/>
          </p:nvSpPr>
          <p:spPr>
            <a:xfrm>
              <a:off x="2752666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6" name="Freeform 2589">
              <a:extLst>
                <a:ext uri="{FF2B5EF4-FFF2-40B4-BE49-F238E27FC236}">
                  <a16:creationId xmlns:a16="http://schemas.microsoft.com/office/drawing/2014/main" id="{1AA07167-B557-597D-E75A-89339947BB20}"/>
                </a:ext>
              </a:extLst>
            </p:cNvPr>
            <p:cNvSpPr/>
            <p:nvPr/>
          </p:nvSpPr>
          <p:spPr>
            <a:xfrm>
              <a:off x="3181291" y="433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7" name="Freeform 2590">
              <a:extLst>
                <a:ext uri="{FF2B5EF4-FFF2-40B4-BE49-F238E27FC236}">
                  <a16:creationId xmlns:a16="http://schemas.microsoft.com/office/drawing/2014/main" id="{8BA5D178-43E1-CF26-63EC-C84027BF0FEA}"/>
                </a:ext>
              </a:extLst>
            </p:cNvPr>
            <p:cNvSpPr/>
            <p:nvPr/>
          </p:nvSpPr>
          <p:spPr>
            <a:xfrm>
              <a:off x="3352741" y="2109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8" name="Freeform 2591">
              <a:extLst>
                <a:ext uri="{FF2B5EF4-FFF2-40B4-BE49-F238E27FC236}">
                  <a16:creationId xmlns:a16="http://schemas.microsoft.com/office/drawing/2014/main" id="{A3CBE1C6-C4C9-96DB-50C7-4207CA7D7D80}"/>
                </a:ext>
              </a:extLst>
            </p:cNvPr>
            <p:cNvSpPr/>
            <p:nvPr/>
          </p:nvSpPr>
          <p:spPr>
            <a:xfrm>
              <a:off x="4340166" y="424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9" name="Freeform 2592">
              <a:extLst>
                <a:ext uri="{FF2B5EF4-FFF2-40B4-BE49-F238E27FC236}">
                  <a16:creationId xmlns:a16="http://schemas.microsoft.com/office/drawing/2014/main" id="{9D7E1099-22DD-AA8D-6DFF-03B88FA268A7}"/>
                </a:ext>
              </a:extLst>
            </p:cNvPr>
            <p:cNvSpPr/>
            <p:nvPr/>
          </p:nvSpPr>
          <p:spPr>
            <a:xfrm>
              <a:off x="4165541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0" name="Freeform 2593">
              <a:extLst>
                <a:ext uri="{FF2B5EF4-FFF2-40B4-BE49-F238E27FC236}">
                  <a16:creationId xmlns:a16="http://schemas.microsoft.com/office/drawing/2014/main" id="{09F7E6AE-D0A2-B7FB-CC57-F3E91CD1C1AA}"/>
                </a:ext>
              </a:extLst>
            </p:cNvPr>
            <p:cNvSpPr/>
            <p:nvPr/>
          </p:nvSpPr>
          <p:spPr>
            <a:xfrm>
              <a:off x="2514541" y="348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1" name="Freeform 2594">
              <a:extLst>
                <a:ext uri="{FF2B5EF4-FFF2-40B4-BE49-F238E27FC236}">
                  <a16:creationId xmlns:a16="http://schemas.microsoft.com/office/drawing/2014/main" id="{21A1BC7B-2C0E-87CB-9A71-9ECB2A40DBF4}"/>
                </a:ext>
              </a:extLst>
            </p:cNvPr>
            <p:cNvSpPr/>
            <p:nvPr/>
          </p:nvSpPr>
          <p:spPr>
            <a:xfrm>
              <a:off x="4013141" y="439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2" name="Freeform 2595">
              <a:extLst>
                <a:ext uri="{FF2B5EF4-FFF2-40B4-BE49-F238E27FC236}">
                  <a16:creationId xmlns:a16="http://schemas.microsoft.com/office/drawing/2014/main" id="{A5E7FD03-6F50-25EE-9241-746DD5AE038A}"/>
                </a:ext>
              </a:extLst>
            </p:cNvPr>
            <p:cNvSpPr/>
            <p:nvPr/>
          </p:nvSpPr>
          <p:spPr>
            <a:xfrm>
              <a:off x="4873566" y="325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3" name="Freeform 2596">
              <a:extLst>
                <a:ext uri="{FF2B5EF4-FFF2-40B4-BE49-F238E27FC236}">
                  <a16:creationId xmlns:a16="http://schemas.microsoft.com/office/drawing/2014/main" id="{D521AC84-5C24-2C1C-3466-F767976A4645}"/>
                </a:ext>
              </a:extLst>
            </p:cNvPr>
            <p:cNvSpPr/>
            <p:nvPr/>
          </p:nvSpPr>
          <p:spPr>
            <a:xfrm>
              <a:off x="3959166" y="209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4" name="Freeform 2597">
              <a:extLst>
                <a:ext uri="{FF2B5EF4-FFF2-40B4-BE49-F238E27FC236}">
                  <a16:creationId xmlns:a16="http://schemas.microsoft.com/office/drawing/2014/main" id="{53545372-F709-7ECE-D1D3-AE014BEB7F05}"/>
                </a:ext>
              </a:extLst>
            </p:cNvPr>
            <p:cNvSpPr/>
            <p:nvPr/>
          </p:nvSpPr>
          <p:spPr>
            <a:xfrm>
              <a:off x="3054291" y="428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5" name="Freeform 2598">
              <a:extLst>
                <a:ext uri="{FF2B5EF4-FFF2-40B4-BE49-F238E27FC236}">
                  <a16:creationId xmlns:a16="http://schemas.microsoft.com/office/drawing/2014/main" id="{CB6581B1-5C4F-2AC8-B921-2F152CE01310}"/>
                </a:ext>
              </a:extLst>
            </p:cNvPr>
            <p:cNvSpPr/>
            <p:nvPr/>
          </p:nvSpPr>
          <p:spPr>
            <a:xfrm>
              <a:off x="4524316" y="4030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6" name="Freeform 2599">
              <a:extLst>
                <a:ext uri="{FF2B5EF4-FFF2-40B4-BE49-F238E27FC236}">
                  <a16:creationId xmlns:a16="http://schemas.microsoft.com/office/drawing/2014/main" id="{ABA4C1B6-AB37-BAA9-1932-9D9391097241}"/>
                </a:ext>
              </a:extLst>
            </p:cNvPr>
            <p:cNvSpPr/>
            <p:nvPr/>
          </p:nvSpPr>
          <p:spPr>
            <a:xfrm>
              <a:off x="3228916" y="212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7" name="Freeform 2600">
              <a:extLst>
                <a:ext uri="{FF2B5EF4-FFF2-40B4-BE49-F238E27FC236}">
                  <a16:creationId xmlns:a16="http://schemas.microsoft.com/office/drawing/2014/main" id="{19B3034F-7E50-40A2-9A42-FDB99C457F7C}"/>
                </a:ext>
              </a:extLst>
            </p:cNvPr>
            <p:cNvSpPr/>
            <p:nvPr/>
          </p:nvSpPr>
          <p:spPr>
            <a:xfrm>
              <a:off x="4695766" y="271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8" name="Freeform 2601">
              <a:extLst>
                <a:ext uri="{FF2B5EF4-FFF2-40B4-BE49-F238E27FC236}">
                  <a16:creationId xmlns:a16="http://schemas.microsoft.com/office/drawing/2014/main" id="{0D3541ED-C638-D588-CE54-B12F997512A4}"/>
                </a:ext>
              </a:extLst>
            </p:cNvPr>
            <p:cNvSpPr/>
            <p:nvPr/>
          </p:nvSpPr>
          <p:spPr>
            <a:xfrm>
              <a:off x="2949516" y="228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9" name="Freeform 2602">
              <a:extLst>
                <a:ext uri="{FF2B5EF4-FFF2-40B4-BE49-F238E27FC236}">
                  <a16:creationId xmlns:a16="http://schemas.microsoft.com/office/drawing/2014/main" id="{02D7E97E-D962-8C75-DC3D-4DA2BCB7AC39}"/>
                </a:ext>
              </a:extLst>
            </p:cNvPr>
            <p:cNvSpPr/>
            <p:nvPr/>
          </p:nvSpPr>
          <p:spPr>
            <a:xfrm>
              <a:off x="4686241" y="379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0" name="Freeform 2603">
              <a:extLst>
                <a:ext uri="{FF2B5EF4-FFF2-40B4-BE49-F238E27FC236}">
                  <a16:creationId xmlns:a16="http://schemas.microsoft.com/office/drawing/2014/main" id="{CAC0F0CC-AF2E-7BCA-485F-86904B6EF79E}"/>
                </a:ext>
              </a:extLst>
            </p:cNvPr>
            <p:cNvSpPr/>
            <p:nvPr/>
          </p:nvSpPr>
          <p:spPr>
            <a:xfrm>
              <a:off x="2978091" y="423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1" name="Freeform 2604">
              <a:extLst>
                <a:ext uri="{FF2B5EF4-FFF2-40B4-BE49-F238E27FC236}">
                  <a16:creationId xmlns:a16="http://schemas.microsoft.com/office/drawing/2014/main" id="{062DA9A2-B9E4-F9F3-06FF-F16E1C61809B}"/>
                </a:ext>
              </a:extLst>
            </p:cNvPr>
            <p:cNvSpPr/>
            <p:nvPr/>
          </p:nvSpPr>
          <p:spPr>
            <a:xfrm>
              <a:off x="3359091" y="209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2" name="Freeform 2605">
              <a:extLst>
                <a:ext uri="{FF2B5EF4-FFF2-40B4-BE49-F238E27FC236}">
                  <a16:creationId xmlns:a16="http://schemas.microsoft.com/office/drawing/2014/main" id="{BC367610-FC85-EA0C-4DB0-69F0592C5B7C}"/>
                </a:ext>
              </a:extLst>
            </p:cNvPr>
            <p:cNvSpPr/>
            <p:nvPr/>
          </p:nvSpPr>
          <p:spPr>
            <a:xfrm>
              <a:off x="4111566" y="217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3" name="Freeform 2606">
              <a:extLst>
                <a:ext uri="{FF2B5EF4-FFF2-40B4-BE49-F238E27FC236}">
                  <a16:creationId xmlns:a16="http://schemas.microsoft.com/office/drawing/2014/main" id="{D9E4FC5F-7534-53FA-5618-45800EEA95A0}"/>
                </a:ext>
              </a:extLst>
            </p:cNvPr>
            <p:cNvSpPr/>
            <p:nvPr/>
          </p:nvSpPr>
          <p:spPr>
            <a:xfrm>
              <a:off x="2457391" y="338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4" name="Freeform 2607">
              <a:extLst>
                <a:ext uri="{FF2B5EF4-FFF2-40B4-BE49-F238E27FC236}">
                  <a16:creationId xmlns:a16="http://schemas.microsoft.com/office/drawing/2014/main" id="{A158A501-63D2-C0B1-3C12-673B9A5376FF}"/>
                </a:ext>
              </a:extLst>
            </p:cNvPr>
            <p:cNvSpPr/>
            <p:nvPr/>
          </p:nvSpPr>
          <p:spPr>
            <a:xfrm>
              <a:off x="2492316" y="291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5" name="Freeform 2608">
              <a:extLst>
                <a:ext uri="{FF2B5EF4-FFF2-40B4-BE49-F238E27FC236}">
                  <a16:creationId xmlns:a16="http://schemas.microsoft.com/office/drawing/2014/main" id="{453A97C1-A690-B4F1-BAE9-81D3BD904904}"/>
                </a:ext>
              </a:extLst>
            </p:cNvPr>
            <p:cNvSpPr/>
            <p:nvPr/>
          </p:nvSpPr>
          <p:spPr>
            <a:xfrm>
              <a:off x="3352741" y="209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6" name="Freeform 2609">
              <a:extLst>
                <a:ext uri="{FF2B5EF4-FFF2-40B4-BE49-F238E27FC236}">
                  <a16:creationId xmlns:a16="http://schemas.microsoft.com/office/drawing/2014/main" id="{9D61B6B6-647C-A8F7-1138-71716A2F88FF}"/>
                </a:ext>
              </a:extLst>
            </p:cNvPr>
            <p:cNvSpPr/>
            <p:nvPr/>
          </p:nvSpPr>
          <p:spPr>
            <a:xfrm>
              <a:off x="2616141" y="255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7" name="Freeform 2610">
              <a:extLst>
                <a:ext uri="{FF2B5EF4-FFF2-40B4-BE49-F238E27FC236}">
                  <a16:creationId xmlns:a16="http://schemas.microsoft.com/office/drawing/2014/main" id="{4ECF7EB8-E7EF-C8AF-60D0-7A6A2A9FD159}"/>
                </a:ext>
              </a:extLst>
            </p:cNvPr>
            <p:cNvSpPr/>
            <p:nvPr/>
          </p:nvSpPr>
          <p:spPr>
            <a:xfrm>
              <a:off x="3848041" y="441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8" name="Freeform 2611">
              <a:extLst>
                <a:ext uri="{FF2B5EF4-FFF2-40B4-BE49-F238E27FC236}">
                  <a16:creationId xmlns:a16="http://schemas.microsoft.com/office/drawing/2014/main" id="{43B58B69-6652-6345-397B-E2EC496B6BFB}"/>
                </a:ext>
              </a:extLst>
            </p:cNvPr>
            <p:cNvSpPr/>
            <p:nvPr/>
          </p:nvSpPr>
          <p:spPr>
            <a:xfrm>
              <a:off x="4432241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9" name="Freeform 2612">
              <a:extLst>
                <a:ext uri="{FF2B5EF4-FFF2-40B4-BE49-F238E27FC236}">
                  <a16:creationId xmlns:a16="http://schemas.microsoft.com/office/drawing/2014/main" id="{1C8CEF03-59E3-B8CC-7B40-07E208BD3C31}"/>
                </a:ext>
              </a:extLst>
            </p:cNvPr>
            <p:cNvSpPr/>
            <p:nvPr/>
          </p:nvSpPr>
          <p:spPr>
            <a:xfrm>
              <a:off x="3886141" y="210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0" name="Freeform 2613">
              <a:extLst>
                <a:ext uri="{FF2B5EF4-FFF2-40B4-BE49-F238E27FC236}">
                  <a16:creationId xmlns:a16="http://schemas.microsoft.com/office/drawing/2014/main" id="{7B165899-0097-BBB1-A6A9-D1DCBC7DA32D}"/>
                </a:ext>
              </a:extLst>
            </p:cNvPr>
            <p:cNvSpPr/>
            <p:nvPr/>
          </p:nvSpPr>
          <p:spPr>
            <a:xfrm>
              <a:off x="4581466" y="390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1" name="Freeform 2614">
              <a:extLst>
                <a:ext uri="{FF2B5EF4-FFF2-40B4-BE49-F238E27FC236}">
                  <a16:creationId xmlns:a16="http://schemas.microsoft.com/office/drawing/2014/main" id="{D6F83EB5-3A47-B007-860C-74D4ABE1CD17}"/>
                </a:ext>
              </a:extLst>
            </p:cNvPr>
            <p:cNvSpPr/>
            <p:nvPr/>
          </p:nvSpPr>
          <p:spPr>
            <a:xfrm>
              <a:off x="2412941" y="345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2" name="Freeform 2615">
              <a:extLst>
                <a:ext uri="{FF2B5EF4-FFF2-40B4-BE49-F238E27FC236}">
                  <a16:creationId xmlns:a16="http://schemas.microsoft.com/office/drawing/2014/main" id="{CFB01978-B317-F15B-C6FE-90A0DADDADDB}"/>
                </a:ext>
              </a:extLst>
            </p:cNvPr>
            <p:cNvSpPr/>
            <p:nvPr/>
          </p:nvSpPr>
          <p:spPr>
            <a:xfrm>
              <a:off x="3009841" y="221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3" name="Freeform 2616">
              <a:extLst>
                <a:ext uri="{FF2B5EF4-FFF2-40B4-BE49-F238E27FC236}">
                  <a16:creationId xmlns:a16="http://schemas.microsoft.com/office/drawing/2014/main" id="{D3F1F023-B2BE-23C2-8F7C-53EBDC8F6883}"/>
                </a:ext>
              </a:extLst>
            </p:cNvPr>
            <p:cNvSpPr/>
            <p:nvPr/>
          </p:nvSpPr>
          <p:spPr>
            <a:xfrm>
              <a:off x="4743391" y="348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4" name="Freeform 2617">
              <a:extLst>
                <a:ext uri="{FF2B5EF4-FFF2-40B4-BE49-F238E27FC236}">
                  <a16:creationId xmlns:a16="http://schemas.microsoft.com/office/drawing/2014/main" id="{78C3AAF9-6B4B-F613-8927-B1F324D4662B}"/>
                </a:ext>
              </a:extLst>
            </p:cNvPr>
            <p:cNvSpPr/>
            <p:nvPr/>
          </p:nvSpPr>
          <p:spPr>
            <a:xfrm>
              <a:off x="4209991" y="224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5" name="Freeform 2618">
              <a:extLst>
                <a:ext uri="{FF2B5EF4-FFF2-40B4-BE49-F238E27FC236}">
                  <a16:creationId xmlns:a16="http://schemas.microsoft.com/office/drawing/2014/main" id="{14F07052-DF08-0801-2AAA-29FA861AE0CB}"/>
                </a:ext>
              </a:extLst>
            </p:cNvPr>
            <p:cNvSpPr/>
            <p:nvPr/>
          </p:nvSpPr>
          <p:spPr>
            <a:xfrm>
              <a:off x="3219391" y="211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6" name="Freeform 2619">
              <a:extLst>
                <a:ext uri="{FF2B5EF4-FFF2-40B4-BE49-F238E27FC236}">
                  <a16:creationId xmlns:a16="http://schemas.microsoft.com/office/drawing/2014/main" id="{2F07731B-BCBD-8FCE-9584-EEDE63A2BEE0}"/>
                </a:ext>
              </a:extLst>
            </p:cNvPr>
            <p:cNvSpPr/>
            <p:nvPr/>
          </p:nvSpPr>
          <p:spPr>
            <a:xfrm>
              <a:off x="3797241" y="442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7" name="Freeform 2620">
              <a:extLst>
                <a:ext uri="{FF2B5EF4-FFF2-40B4-BE49-F238E27FC236}">
                  <a16:creationId xmlns:a16="http://schemas.microsoft.com/office/drawing/2014/main" id="{ECB8C2A8-7B01-E722-02D6-2B8124E851AD}"/>
                </a:ext>
              </a:extLst>
            </p:cNvPr>
            <p:cNvSpPr/>
            <p:nvPr/>
          </p:nvSpPr>
          <p:spPr>
            <a:xfrm>
              <a:off x="4771966" y="332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8" name="Freeform 2621">
              <a:extLst>
                <a:ext uri="{FF2B5EF4-FFF2-40B4-BE49-F238E27FC236}">
                  <a16:creationId xmlns:a16="http://schemas.microsoft.com/office/drawing/2014/main" id="{A345DDA1-A333-C35D-3B3A-24FF6BE6B5B5}"/>
                </a:ext>
              </a:extLst>
            </p:cNvPr>
            <p:cNvSpPr/>
            <p:nvPr/>
          </p:nvSpPr>
          <p:spPr>
            <a:xfrm>
              <a:off x="4625916" y="211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9" name="Freeform 2622">
              <a:extLst>
                <a:ext uri="{FF2B5EF4-FFF2-40B4-BE49-F238E27FC236}">
                  <a16:creationId xmlns:a16="http://schemas.microsoft.com/office/drawing/2014/main" id="{3E13F863-A2A1-6FB7-4BE9-2F48E49ACD46}"/>
                </a:ext>
              </a:extLst>
            </p:cNvPr>
            <p:cNvSpPr/>
            <p:nvPr/>
          </p:nvSpPr>
          <p:spPr>
            <a:xfrm>
              <a:off x="3425766" y="374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0" name="Freeform 2623">
              <a:extLst>
                <a:ext uri="{FF2B5EF4-FFF2-40B4-BE49-F238E27FC236}">
                  <a16:creationId xmlns:a16="http://schemas.microsoft.com/office/drawing/2014/main" id="{0CF14BEC-83CA-CAEA-ECED-CA796745D05B}"/>
                </a:ext>
              </a:extLst>
            </p:cNvPr>
            <p:cNvSpPr/>
            <p:nvPr/>
          </p:nvSpPr>
          <p:spPr>
            <a:xfrm>
              <a:off x="3819466" y="426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1" name="Freeform 2624">
              <a:extLst>
                <a:ext uri="{FF2B5EF4-FFF2-40B4-BE49-F238E27FC236}">
                  <a16:creationId xmlns:a16="http://schemas.microsoft.com/office/drawing/2014/main" id="{EE6A54FA-474E-DC91-7445-FC55EE67E4E1}"/>
                </a:ext>
              </a:extLst>
            </p:cNvPr>
            <p:cNvSpPr/>
            <p:nvPr/>
          </p:nvSpPr>
          <p:spPr>
            <a:xfrm>
              <a:off x="5648266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2" name="Freeform 2625">
              <a:extLst>
                <a:ext uri="{FF2B5EF4-FFF2-40B4-BE49-F238E27FC236}">
                  <a16:creationId xmlns:a16="http://schemas.microsoft.com/office/drawing/2014/main" id="{152E033F-0183-F715-233B-954FBC5B6714}"/>
                </a:ext>
              </a:extLst>
            </p:cNvPr>
            <p:cNvSpPr/>
            <p:nvPr/>
          </p:nvSpPr>
          <p:spPr>
            <a:xfrm>
              <a:off x="3365441" y="305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3" name="Freeform 2626">
              <a:extLst>
                <a:ext uri="{FF2B5EF4-FFF2-40B4-BE49-F238E27FC236}">
                  <a16:creationId xmlns:a16="http://schemas.microsoft.com/office/drawing/2014/main" id="{BAF559CF-C868-2F0F-D300-919BE1C04A9E}"/>
                </a:ext>
              </a:extLst>
            </p:cNvPr>
            <p:cNvSpPr/>
            <p:nvPr/>
          </p:nvSpPr>
          <p:spPr>
            <a:xfrm>
              <a:off x="3838516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4" name="Freeform 2627">
              <a:extLst>
                <a:ext uri="{FF2B5EF4-FFF2-40B4-BE49-F238E27FC236}">
                  <a16:creationId xmlns:a16="http://schemas.microsoft.com/office/drawing/2014/main" id="{2E9DCFA3-6D30-6FF8-FBCC-E643EC3BB272}"/>
                </a:ext>
              </a:extLst>
            </p:cNvPr>
            <p:cNvSpPr/>
            <p:nvPr/>
          </p:nvSpPr>
          <p:spPr>
            <a:xfrm>
              <a:off x="3330516" y="329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5" name="Freeform 2628">
              <a:extLst>
                <a:ext uri="{FF2B5EF4-FFF2-40B4-BE49-F238E27FC236}">
                  <a16:creationId xmlns:a16="http://schemas.microsoft.com/office/drawing/2014/main" id="{B602104A-82F7-B0F0-13F7-5227FC0756C0}"/>
                </a:ext>
              </a:extLst>
            </p:cNvPr>
            <p:cNvSpPr/>
            <p:nvPr/>
          </p:nvSpPr>
          <p:spPr>
            <a:xfrm>
              <a:off x="4978341" y="221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6" name="Freeform 2629">
              <a:extLst>
                <a:ext uri="{FF2B5EF4-FFF2-40B4-BE49-F238E27FC236}">
                  <a16:creationId xmlns:a16="http://schemas.microsoft.com/office/drawing/2014/main" id="{26111CF8-14F5-464B-8E40-68C683749A56}"/>
                </a:ext>
              </a:extLst>
            </p:cNvPr>
            <p:cNvSpPr/>
            <p:nvPr/>
          </p:nvSpPr>
          <p:spPr>
            <a:xfrm>
              <a:off x="3343216" y="329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7" name="Freeform 2630">
              <a:extLst>
                <a:ext uri="{FF2B5EF4-FFF2-40B4-BE49-F238E27FC236}">
                  <a16:creationId xmlns:a16="http://schemas.microsoft.com/office/drawing/2014/main" id="{980525FA-2FAC-54AE-451A-86F65952E3FD}"/>
                </a:ext>
              </a:extLst>
            </p:cNvPr>
            <p:cNvSpPr/>
            <p:nvPr/>
          </p:nvSpPr>
          <p:spPr>
            <a:xfrm>
              <a:off x="3343216" y="345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8" name="Freeform 2631">
              <a:extLst>
                <a:ext uri="{FF2B5EF4-FFF2-40B4-BE49-F238E27FC236}">
                  <a16:creationId xmlns:a16="http://schemas.microsoft.com/office/drawing/2014/main" id="{A9D14BC6-98D8-2FA2-A24A-CC7121A62425}"/>
                </a:ext>
              </a:extLst>
            </p:cNvPr>
            <p:cNvSpPr/>
            <p:nvPr/>
          </p:nvSpPr>
          <p:spPr>
            <a:xfrm>
              <a:off x="5708591" y="319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9" name="Freeform 2632">
              <a:extLst>
                <a:ext uri="{FF2B5EF4-FFF2-40B4-BE49-F238E27FC236}">
                  <a16:creationId xmlns:a16="http://schemas.microsoft.com/office/drawing/2014/main" id="{2D38BFFC-680E-D451-CE7E-77FDE14E0F33}"/>
                </a:ext>
              </a:extLst>
            </p:cNvPr>
            <p:cNvSpPr/>
            <p:nvPr/>
          </p:nvSpPr>
          <p:spPr>
            <a:xfrm>
              <a:off x="4733866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0" name="Freeform 2633">
              <a:extLst>
                <a:ext uri="{FF2B5EF4-FFF2-40B4-BE49-F238E27FC236}">
                  <a16:creationId xmlns:a16="http://schemas.microsoft.com/office/drawing/2014/main" id="{6D1C2F1A-5E15-3105-88B6-44978B50276D}"/>
                </a:ext>
              </a:extLst>
            </p:cNvPr>
            <p:cNvSpPr/>
            <p:nvPr/>
          </p:nvSpPr>
          <p:spPr>
            <a:xfrm>
              <a:off x="3800416" y="427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1" name="Freeform 2634">
              <a:extLst>
                <a:ext uri="{FF2B5EF4-FFF2-40B4-BE49-F238E27FC236}">
                  <a16:creationId xmlns:a16="http://schemas.microsoft.com/office/drawing/2014/main" id="{142DCD21-BF5B-858D-24EC-EFBF94770C4A}"/>
                </a:ext>
              </a:extLst>
            </p:cNvPr>
            <p:cNvSpPr/>
            <p:nvPr/>
          </p:nvSpPr>
          <p:spPr>
            <a:xfrm>
              <a:off x="540379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2" name="Freeform 2635">
              <a:extLst>
                <a:ext uri="{FF2B5EF4-FFF2-40B4-BE49-F238E27FC236}">
                  <a16:creationId xmlns:a16="http://schemas.microsoft.com/office/drawing/2014/main" id="{6FF6B7A7-42E0-3801-A9FC-E53FE25CED03}"/>
                </a:ext>
              </a:extLst>
            </p:cNvPr>
            <p:cNvSpPr/>
            <p:nvPr/>
          </p:nvSpPr>
          <p:spPr>
            <a:xfrm>
              <a:off x="5572066" y="286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3" name="Freeform 2636">
              <a:extLst>
                <a:ext uri="{FF2B5EF4-FFF2-40B4-BE49-F238E27FC236}">
                  <a16:creationId xmlns:a16="http://schemas.microsoft.com/office/drawing/2014/main" id="{2EEC6FC7-3606-E74B-9E82-8F2EC0DAE538}"/>
                </a:ext>
              </a:extLst>
            </p:cNvPr>
            <p:cNvSpPr/>
            <p:nvPr/>
          </p:nvSpPr>
          <p:spPr>
            <a:xfrm>
              <a:off x="3511491" y="261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4" name="Freeform 2637">
              <a:extLst>
                <a:ext uri="{FF2B5EF4-FFF2-40B4-BE49-F238E27FC236}">
                  <a16:creationId xmlns:a16="http://schemas.microsoft.com/office/drawing/2014/main" id="{BE7E75F1-EEC4-F41E-62C1-E9677E18864A}"/>
                </a:ext>
              </a:extLst>
            </p:cNvPr>
            <p:cNvSpPr/>
            <p:nvPr/>
          </p:nvSpPr>
          <p:spPr>
            <a:xfrm>
              <a:off x="3505141" y="398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5" name="Freeform 2638">
              <a:extLst>
                <a:ext uri="{FF2B5EF4-FFF2-40B4-BE49-F238E27FC236}">
                  <a16:creationId xmlns:a16="http://schemas.microsoft.com/office/drawing/2014/main" id="{5CE7148E-0A48-5044-26FC-68E47ADA8EA6}"/>
                </a:ext>
              </a:extLst>
            </p:cNvPr>
            <p:cNvSpPr/>
            <p:nvPr/>
          </p:nvSpPr>
          <p:spPr>
            <a:xfrm>
              <a:off x="4022666" y="439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6" name="Freeform 2639">
              <a:extLst>
                <a:ext uri="{FF2B5EF4-FFF2-40B4-BE49-F238E27FC236}">
                  <a16:creationId xmlns:a16="http://schemas.microsoft.com/office/drawing/2014/main" id="{279B9174-2133-988B-28E6-76600CC572B7}"/>
                </a:ext>
              </a:extLst>
            </p:cNvPr>
            <p:cNvSpPr/>
            <p:nvPr/>
          </p:nvSpPr>
          <p:spPr>
            <a:xfrm>
              <a:off x="3330516" y="362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7" name="Freeform 2640">
              <a:extLst>
                <a:ext uri="{FF2B5EF4-FFF2-40B4-BE49-F238E27FC236}">
                  <a16:creationId xmlns:a16="http://schemas.microsoft.com/office/drawing/2014/main" id="{F3840190-C979-F2AA-B0C0-AF98DB240634}"/>
                </a:ext>
              </a:extLst>
            </p:cNvPr>
            <p:cNvSpPr/>
            <p:nvPr/>
          </p:nvSpPr>
          <p:spPr>
            <a:xfrm>
              <a:off x="4483041" y="212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8" name="Freeform 2641">
              <a:extLst>
                <a:ext uri="{FF2B5EF4-FFF2-40B4-BE49-F238E27FC236}">
                  <a16:creationId xmlns:a16="http://schemas.microsoft.com/office/drawing/2014/main" id="{A13467CC-5841-C1D3-5C97-6F11E9B3E046}"/>
                </a:ext>
              </a:extLst>
            </p:cNvPr>
            <p:cNvSpPr/>
            <p:nvPr/>
          </p:nvSpPr>
          <p:spPr>
            <a:xfrm>
              <a:off x="5581591" y="287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9" name="Freeform 2642">
              <a:extLst>
                <a:ext uri="{FF2B5EF4-FFF2-40B4-BE49-F238E27FC236}">
                  <a16:creationId xmlns:a16="http://schemas.microsoft.com/office/drawing/2014/main" id="{66A31B5E-0F69-1882-924A-DF74182A4C8B}"/>
                </a:ext>
              </a:extLst>
            </p:cNvPr>
            <p:cNvSpPr/>
            <p:nvPr/>
          </p:nvSpPr>
          <p:spPr>
            <a:xfrm>
              <a:off x="3771841" y="426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0" name="Freeform 2643">
              <a:extLst>
                <a:ext uri="{FF2B5EF4-FFF2-40B4-BE49-F238E27FC236}">
                  <a16:creationId xmlns:a16="http://schemas.microsoft.com/office/drawing/2014/main" id="{3E211107-D809-638C-334F-65B162C92447}"/>
                </a:ext>
              </a:extLst>
            </p:cNvPr>
            <p:cNvSpPr/>
            <p:nvPr/>
          </p:nvSpPr>
          <p:spPr>
            <a:xfrm>
              <a:off x="3486091" y="263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1" name="Freeform 2644">
              <a:extLst>
                <a:ext uri="{FF2B5EF4-FFF2-40B4-BE49-F238E27FC236}">
                  <a16:creationId xmlns:a16="http://schemas.microsoft.com/office/drawing/2014/main" id="{053F0E8D-AC8F-885D-02E1-0B8EC7691991}"/>
                </a:ext>
              </a:extLst>
            </p:cNvPr>
            <p:cNvSpPr/>
            <p:nvPr/>
          </p:nvSpPr>
          <p:spPr>
            <a:xfrm>
              <a:off x="4660841" y="447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2" name="Freeform 2645">
              <a:extLst>
                <a:ext uri="{FF2B5EF4-FFF2-40B4-BE49-F238E27FC236}">
                  <a16:creationId xmlns:a16="http://schemas.microsoft.com/office/drawing/2014/main" id="{753ED116-813C-0857-9841-3355DAC010F2}"/>
                </a:ext>
              </a:extLst>
            </p:cNvPr>
            <p:cNvSpPr/>
            <p:nvPr/>
          </p:nvSpPr>
          <p:spPr>
            <a:xfrm>
              <a:off x="3771841" y="230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3" name="Freeform 2646">
              <a:extLst>
                <a:ext uri="{FF2B5EF4-FFF2-40B4-BE49-F238E27FC236}">
                  <a16:creationId xmlns:a16="http://schemas.microsoft.com/office/drawing/2014/main" id="{5A027C3C-C5F8-C724-F1B9-9131DEF7B8C5}"/>
                </a:ext>
              </a:extLst>
            </p:cNvPr>
            <p:cNvSpPr/>
            <p:nvPr/>
          </p:nvSpPr>
          <p:spPr>
            <a:xfrm>
              <a:off x="4635441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4" name="Freeform 2647">
              <a:extLst>
                <a:ext uri="{FF2B5EF4-FFF2-40B4-BE49-F238E27FC236}">
                  <a16:creationId xmlns:a16="http://schemas.microsoft.com/office/drawing/2014/main" id="{C0AB3B72-BEB5-2F08-2E0C-4334492747FF}"/>
                </a:ext>
              </a:extLst>
            </p:cNvPr>
            <p:cNvSpPr/>
            <p:nvPr/>
          </p:nvSpPr>
          <p:spPr>
            <a:xfrm>
              <a:off x="3587691" y="246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5" name="Freeform 2648">
              <a:extLst>
                <a:ext uri="{FF2B5EF4-FFF2-40B4-BE49-F238E27FC236}">
                  <a16:creationId xmlns:a16="http://schemas.microsoft.com/office/drawing/2014/main" id="{E0DBB8CC-04BE-15D0-E5F2-10DB2F58FE9C}"/>
                </a:ext>
              </a:extLst>
            </p:cNvPr>
            <p:cNvSpPr/>
            <p:nvPr/>
          </p:nvSpPr>
          <p:spPr>
            <a:xfrm>
              <a:off x="4873566" y="220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6" name="Freeform 2649">
              <a:extLst>
                <a:ext uri="{FF2B5EF4-FFF2-40B4-BE49-F238E27FC236}">
                  <a16:creationId xmlns:a16="http://schemas.microsoft.com/office/drawing/2014/main" id="{2EAFE0C8-8C1D-093B-F2DE-012F3023955C}"/>
                </a:ext>
              </a:extLst>
            </p:cNvPr>
            <p:cNvSpPr/>
            <p:nvPr/>
          </p:nvSpPr>
          <p:spPr>
            <a:xfrm>
              <a:off x="4622741" y="447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7" name="Freeform 2650">
              <a:extLst>
                <a:ext uri="{FF2B5EF4-FFF2-40B4-BE49-F238E27FC236}">
                  <a16:creationId xmlns:a16="http://schemas.microsoft.com/office/drawing/2014/main" id="{1DB8C046-38C5-BF48-1B5C-2C8D8B4D83B9}"/>
                </a:ext>
              </a:extLst>
            </p:cNvPr>
            <p:cNvSpPr/>
            <p:nvPr/>
          </p:nvSpPr>
          <p:spPr>
            <a:xfrm>
              <a:off x="3244791" y="317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8" name="Freeform 2651">
              <a:extLst>
                <a:ext uri="{FF2B5EF4-FFF2-40B4-BE49-F238E27FC236}">
                  <a16:creationId xmlns:a16="http://schemas.microsoft.com/office/drawing/2014/main" id="{6885DB2E-B486-098B-A63A-C49B655A6D02}"/>
                </a:ext>
              </a:extLst>
            </p:cNvPr>
            <p:cNvSpPr/>
            <p:nvPr/>
          </p:nvSpPr>
          <p:spPr>
            <a:xfrm>
              <a:off x="5276791" y="248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9" name="Freeform 2652">
              <a:extLst>
                <a:ext uri="{FF2B5EF4-FFF2-40B4-BE49-F238E27FC236}">
                  <a16:creationId xmlns:a16="http://schemas.microsoft.com/office/drawing/2014/main" id="{5375DDA9-6663-AB7A-B1E5-FD3ACBA63A02}"/>
                </a:ext>
              </a:extLst>
            </p:cNvPr>
            <p:cNvSpPr/>
            <p:nvPr/>
          </p:nvSpPr>
          <p:spPr>
            <a:xfrm>
              <a:off x="3689291" y="237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0" name="Freeform 2653">
              <a:extLst>
                <a:ext uri="{FF2B5EF4-FFF2-40B4-BE49-F238E27FC236}">
                  <a16:creationId xmlns:a16="http://schemas.microsoft.com/office/drawing/2014/main" id="{CAF0C64A-4211-D8EE-2C3A-ECE0B54387D9}"/>
                </a:ext>
              </a:extLst>
            </p:cNvPr>
            <p:cNvSpPr/>
            <p:nvPr/>
          </p:nvSpPr>
          <p:spPr>
            <a:xfrm>
              <a:off x="5467291" y="385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1" name="Freeform 2654">
              <a:extLst>
                <a:ext uri="{FF2B5EF4-FFF2-40B4-BE49-F238E27FC236}">
                  <a16:creationId xmlns:a16="http://schemas.microsoft.com/office/drawing/2014/main" id="{CF08783D-CD05-CC49-90D1-17C13617C0D5}"/>
                </a:ext>
              </a:extLst>
            </p:cNvPr>
            <p:cNvSpPr/>
            <p:nvPr/>
          </p:nvSpPr>
          <p:spPr>
            <a:xfrm>
              <a:off x="5460941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2" name="Freeform 2655">
              <a:extLst>
                <a:ext uri="{FF2B5EF4-FFF2-40B4-BE49-F238E27FC236}">
                  <a16:creationId xmlns:a16="http://schemas.microsoft.com/office/drawing/2014/main" id="{939674C8-004A-6192-8CA7-15BC3BF2715E}"/>
                </a:ext>
              </a:extLst>
            </p:cNvPr>
            <p:cNvSpPr/>
            <p:nvPr/>
          </p:nvSpPr>
          <p:spPr>
            <a:xfrm>
              <a:off x="5286316" y="411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3" name="Freeform 2656">
              <a:extLst>
                <a:ext uri="{FF2B5EF4-FFF2-40B4-BE49-F238E27FC236}">
                  <a16:creationId xmlns:a16="http://schemas.microsoft.com/office/drawing/2014/main" id="{7226BF68-717D-E2E2-53AA-095C22936845}"/>
                </a:ext>
              </a:extLst>
            </p:cNvPr>
            <p:cNvSpPr/>
            <p:nvPr/>
          </p:nvSpPr>
          <p:spPr>
            <a:xfrm>
              <a:off x="4035366" y="219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4" name="Freeform 2657">
              <a:extLst>
                <a:ext uri="{FF2B5EF4-FFF2-40B4-BE49-F238E27FC236}">
                  <a16:creationId xmlns:a16="http://schemas.microsoft.com/office/drawing/2014/main" id="{7718C404-0C0E-C098-FD15-5D915654C021}"/>
                </a:ext>
              </a:extLst>
            </p:cNvPr>
            <p:cNvSpPr/>
            <p:nvPr/>
          </p:nvSpPr>
          <p:spPr>
            <a:xfrm>
              <a:off x="3263841" y="3712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5" name="Freeform 2658">
              <a:extLst>
                <a:ext uri="{FF2B5EF4-FFF2-40B4-BE49-F238E27FC236}">
                  <a16:creationId xmlns:a16="http://schemas.microsoft.com/office/drawing/2014/main" id="{373B610B-9311-01E2-9619-F78FBDD74193}"/>
                </a:ext>
              </a:extLst>
            </p:cNvPr>
            <p:cNvSpPr/>
            <p:nvPr/>
          </p:nvSpPr>
          <p:spPr>
            <a:xfrm>
              <a:off x="3416241" y="400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6" name="Freeform 2659">
              <a:extLst>
                <a:ext uri="{FF2B5EF4-FFF2-40B4-BE49-F238E27FC236}">
                  <a16:creationId xmlns:a16="http://schemas.microsoft.com/office/drawing/2014/main" id="{4B4B1FA8-E271-BDF1-8E8C-5127C8D05C60}"/>
                </a:ext>
              </a:extLst>
            </p:cNvPr>
            <p:cNvSpPr/>
            <p:nvPr/>
          </p:nvSpPr>
          <p:spPr>
            <a:xfrm>
              <a:off x="5302191" y="403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7" name="Freeform 2660">
              <a:extLst>
                <a:ext uri="{FF2B5EF4-FFF2-40B4-BE49-F238E27FC236}">
                  <a16:creationId xmlns:a16="http://schemas.microsoft.com/office/drawing/2014/main" id="{2AE04608-D10D-9E9E-95DE-ED76787768E4}"/>
                </a:ext>
              </a:extLst>
            </p:cNvPr>
            <p:cNvSpPr/>
            <p:nvPr/>
          </p:nvSpPr>
          <p:spPr>
            <a:xfrm>
              <a:off x="4086166" y="216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8" name="Freeform 2661">
              <a:extLst>
                <a:ext uri="{FF2B5EF4-FFF2-40B4-BE49-F238E27FC236}">
                  <a16:creationId xmlns:a16="http://schemas.microsoft.com/office/drawing/2014/main" id="{D2B5D256-5C04-0583-C79C-B1B056A9AD14}"/>
                </a:ext>
              </a:extLst>
            </p:cNvPr>
            <p:cNvSpPr/>
            <p:nvPr/>
          </p:nvSpPr>
          <p:spPr>
            <a:xfrm>
              <a:off x="3574991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9" name="Freeform 2662">
              <a:extLst>
                <a:ext uri="{FF2B5EF4-FFF2-40B4-BE49-F238E27FC236}">
                  <a16:creationId xmlns:a16="http://schemas.microsoft.com/office/drawing/2014/main" id="{05131C1F-E985-27F3-187F-344C584F5E27}"/>
                </a:ext>
              </a:extLst>
            </p:cNvPr>
            <p:cNvSpPr/>
            <p:nvPr/>
          </p:nvSpPr>
          <p:spPr>
            <a:xfrm>
              <a:off x="5543491" y="309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0" name="Freeform 2663">
              <a:extLst>
                <a:ext uri="{FF2B5EF4-FFF2-40B4-BE49-F238E27FC236}">
                  <a16:creationId xmlns:a16="http://schemas.microsoft.com/office/drawing/2014/main" id="{6B8EA890-5C32-2814-8377-2931D664748D}"/>
                </a:ext>
              </a:extLst>
            </p:cNvPr>
            <p:cNvSpPr/>
            <p:nvPr/>
          </p:nvSpPr>
          <p:spPr>
            <a:xfrm>
              <a:off x="4448116" y="448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1" name="Freeform 2664">
              <a:extLst>
                <a:ext uri="{FF2B5EF4-FFF2-40B4-BE49-F238E27FC236}">
                  <a16:creationId xmlns:a16="http://schemas.microsoft.com/office/drawing/2014/main" id="{70FDC7B7-738F-AB7B-631C-301D82474AB6}"/>
                </a:ext>
              </a:extLst>
            </p:cNvPr>
            <p:cNvSpPr/>
            <p:nvPr/>
          </p:nvSpPr>
          <p:spPr>
            <a:xfrm>
              <a:off x="4733866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2" name="Freeform 2665">
              <a:extLst>
                <a:ext uri="{FF2B5EF4-FFF2-40B4-BE49-F238E27FC236}">
                  <a16:creationId xmlns:a16="http://schemas.microsoft.com/office/drawing/2014/main" id="{E7EDF325-F56C-1E38-DC0F-C3506F42361D}"/>
                </a:ext>
              </a:extLst>
            </p:cNvPr>
            <p:cNvSpPr/>
            <p:nvPr/>
          </p:nvSpPr>
          <p:spPr>
            <a:xfrm>
              <a:off x="3184466" y="329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3" name="Freeform 2666">
              <a:extLst>
                <a:ext uri="{FF2B5EF4-FFF2-40B4-BE49-F238E27FC236}">
                  <a16:creationId xmlns:a16="http://schemas.microsoft.com/office/drawing/2014/main" id="{6A046DFB-20C6-9CB5-D34E-08C72ACA2D36}"/>
                </a:ext>
              </a:extLst>
            </p:cNvPr>
            <p:cNvSpPr/>
            <p:nvPr/>
          </p:nvSpPr>
          <p:spPr>
            <a:xfrm>
              <a:off x="4705291" y="217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4" name="Freeform 2667">
              <a:extLst>
                <a:ext uri="{FF2B5EF4-FFF2-40B4-BE49-F238E27FC236}">
                  <a16:creationId xmlns:a16="http://schemas.microsoft.com/office/drawing/2014/main" id="{6EE7DF8F-E6E7-224E-5D44-CB2D3E83CB37}"/>
                </a:ext>
              </a:extLst>
            </p:cNvPr>
            <p:cNvSpPr/>
            <p:nvPr/>
          </p:nvSpPr>
          <p:spPr>
            <a:xfrm>
              <a:off x="3667066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5" name="Freeform 2668">
              <a:extLst>
                <a:ext uri="{FF2B5EF4-FFF2-40B4-BE49-F238E27FC236}">
                  <a16:creationId xmlns:a16="http://schemas.microsoft.com/office/drawing/2014/main" id="{DE5941AB-1CDF-1BF5-ECDA-E98F498D0995}"/>
                </a:ext>
              </a:extLst>
            </p:cNvPr>
            <p:cNvSpPr/>
            <p:nvPr/>
          </p:nvSpPr>
          <p:spPr>
            <a:xfrm>
              <a:off x="5337116" y="262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6" name="Freeform 2669">
              <a:extLst>
                <a:ext uri="{FF2B5EF4-FFF2-40B4-BE49-F238E27FC236}">
                  <a16:creationId xmlns:a16="http://schemas.microsoft.com/office/drawing/2014/main" id="{10F41BB4-DE45-34F4-E9F2-7F1F178A7514}"/>
                </a:ext>
              </a:extLst>
            </p:cNvPr>
            <p:cNvSpPr/>
            <p:nvPr/>
          </p:nvSpPr>
          <p:spPr>
            <a:xfrm>
              <a:off x="347974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7" name="Freeform 2670">
              <a:extLst>
                <a:ext uri="{FF2B5EF4-FFF2-40B4-BE49-F238E27FC236}">
                  <a16:creationId xmlns:a16="http://schemas.microsoft.com/office/drawing/2014/main" id="{3AC6BDE8-480F-28C7-9433-EBFEEA6B4EFD}"/>
                </a:ext>
              </a:extLst>
            </p:cNvPr>
            <p:cNvSpPr/>
            <p:nvPr/>
          </p:nvSpPr>
          <p:spPr>
            <a:xfrm>
              <a:off x="4108391" y="213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8" name="Freeform 2671">
              <a:extLst>
                <a:ext uri="{FF2B5EF4-FFF2-40B4-BE49-F238E27FC236}">
                  <a16:creationId xmlns:a16="http://schemas.microsoft.com/office/drawing/2014/main" id="{90DC4348-30D3-6DCA-9BFA-C242BA9E95A8}"/>
                </a:ext>
              </a:extLst>
            </p:cNvPr>
            <p:cNvSpPr/>
            <p:nvPr/>
          </p:nvSpPr>
          <p:spPr>
            <a:xfrm>
              <a:off x="3425766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9" name="Freeform 2672">
              <a:extLst>
                <a:ext uri="{FF2B5EF4-FFF2-40B4-BE49-F238E27FC236}">
                  <a16:creationId xmlns:a16="http://schemas.microsoft.com/office/drawing/2014/main" id="{FCEF56D9-740F-0AF0-2656-FB16E0ECC55B}"/>
                </a:ext>
              </a:extLst>
            </p:cNvPr>
            <p:cNvSpPr/>
            <p:nvPr/>
          </p:nvSpPr>
          <p:spPr>
            <a:xfrm>
              <a:off x="3794066" y="224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0" name="Freeform 2673">
              <a:extLst>
                <a:ext uri="{FF2B5EF4-FFF2-40B4-BE49-F238E27FC236}">
                  <a16:creationId xmlns:a16="http://schemas.microsoft.com/office/drawing/2014/main" id="{815EC12D-1C6C-C077-AC58-F8CA988581B1}"/>
                </a:ext>
              </a:extLst>
            </p:cNvPr>
            <p:cNvSpPr/>
            <p:nvPr/>
          </p:nvSpPr>
          <p:spPr>
            <a:xfrm>
              <a:off x="2993966" y="3084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1" name="Freeform 2674">
              <a:extLst>
                <a:ext uri="{FF2B5EF4-FFF2-40B4-BE49-F238E27FC236}">
                  <a16:creationId xmlns:a16="http://schemas.microsoft.com/office/drawing/2014/main" id="{70BEACA6-0E36-4CE9-8F31-0B6D73575597}"/>
                </a:ext>
              </a:extLst>
            </p:cNvPr>
            <p:cNvSpPr/>
            <p:nvPr/>
          </p:nvSpPr>
          <p:spPr>
            <a:xfrm>
              <a:off x="4987866" y="239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2" name="Freeform 2675">
              <a:extLst>
                <a:ext uri="{FF2B5EF4-FFF2-40B4-BE49-F238E27FC236}">
                  <a16:creationId xmlns:a16="http://schemas.microsoft.com/office/drawing/2014/main" id="{B95F425D-9220-0E84-6E96-2F9ABC0F7E18}"/>
                </a:ext>
              </a:extLst>
            </p:cNvPr>
            <p:cNvSpPr/>
            <p:nvPr/>
          </p:nvSpPr>
          <p:spPr>
            <a:xfrm>
              <a:off x="3355916" y="239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3" name="Freeform 2676">
              <a:extLst>
                <a:ext uri="{FF2B5EF4-FFF2-40B4-BE49-F238E27FC236}">
                  <a16:creationId xmlns:a16="http://schemas.microsoft.com/office/drawing/2014/main" id="{AEB235D3-69B8-346B-83E3-7964A15714CE}"/>
                </a:ext>
              </a:extLst>
            </p:cNvPr>
            <p:cNvSpPr/>
            <p:nvPr/>
          </p:nvSpPr>
          <p:spPr>
            <a:xfrm>
              <a:off x="4092516" y="443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4" name="Freeform 2677">
              <a:extLst>
                <a:ext uri="{FF2B5EF4-FFF2-40B4-BE49-F238E27FC236}">
                  <a16:creationId xmlns:a16="http://schemas.microsoft.com/office/drawing/2014/main" id="{12B4DBA5-1103-2403-BA9B-896A31C4233C}"/>
                </a:ext>
              </a:extLst>
            </p:cNvPr>
            <p:cNvSpPr/>
            <p:nvPr/>
          </p:nvSpPr>
          <p:spPr>
            <a:xfrm>
              <a:off x="4657666" y="431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5" name="Freeform 2678">
              <a:extLst>
                <a:ext uri="{FF2B5EF4-FFF2-40B4-BE49-F238E27FC236}">
                  <a16:creationId xmlns:a16="http://schemas.microsoft.com/office/drawing/2014/main" id="{D7C0D0F1-24CD-8BD8-1082-A0A38AF75BDF}"/>
                </a:ext>
              </a:extLst>
            </p:cNvPr>
            <p:cNvSpPr/>
            <p:nvPr/>
          </p:nvSpPr>
          <p:spPr>
            <a:xfrm>
              <a:off x="5146616" y="385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6" name="Freeform 2679">
              <a:extLst>
                <a:ext uri="{FF2B5EF4-FFF2-40B4-BE49-F238E27FC236}">
                  <a16:creationId xmlns:a16="http://schemas.microsoft.com/office/drawing/2014/main" id="{4F9124C5-2A9D-A609-2919-4F30D3374E7D}"/>
                </a:ext>
              </a:extLst>
            </p:cNvPr>
            <p:cNvSpPr/>
            <p:nvPr/>
          </p:nvSpPr>
          <p:spPr>
            <a:xfrm>
              <a:off x="4918016" y="238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7" name="Freeform 2680">
              <a:extLst>
                <a:ext uri="{FF2B5EF4-FFF2-40B4-BE49-F238E27FC236}">
                  <a16:creationId xmlns:a16="http://schemas.microsoft.com/office/drawing/2014/main" id="{38F73D98-8CE9-0960-A51A-9E6FA15A60EF}"/>
                </a:ext>
              </a:extLst>
            </p:cNvPr>
            <p:cNvSpPr/>
            <p:nvPr/>
          </p:nvSpPr>
          <p:spPr>
            <a:xfrm>
              <a:off x="3473391" y="2258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8" name="Freeform 2681">
              <a:extLst>
                <a:ext uri="{FF2B5EF4-FFF2-40B4-BE49-F238E27FC236}">
                  <a16:creationId xmlns:a16="http://schemas.microsoft.com/office/drawing/2014/main" id="{764F1E69-7877-6E37-0ACB-B73CAC7867F3}"/>
                </a:ext>
              </a:extLst>
            </p:cNvPr>
            <p:cNvSpPr/>
            <p:nvPr/>
          </p:nvSpPr>
          <p:spPr>
            <a:xfrm>
              <a:off x="3374966" y="417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9" name="Freeform 2682">
              <a:extLst>
                <a:ext uri="{FF2B5EF4-FFF2-40B4-BE49-F238E27FC236}">
                  <a16:creationId xmlns:a16="http://schemas.microsoft.com/office/drawing/2014/main" id="{B82176FB-A71C-E152-F160-D258311BE690}"/>
                </a:ext>
              </a:extLst>
            </p:cNvPr>
            <p:cNvSpPr/>
            <p:nvPr/>
          </p:nvSpPr>
          <p:spPr>
            <a:xfrm>
              <a:off x="3695641" y="215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0" name="Freeform 2683">
              <a:extLst>
                <a:ext uri="{FF2B5EF4-FFF2-40B4-BE49-F238E27FC236}">
                  <a16:creationId xmlns:a16="http://schemas.microsoft.com/office/drawing/2014/main" id="{8B3D6C99-D77B-DD51-5B50-C38DE0FE5CDB}"/>
                </a:ext>
              </a:extLst>
            </p:cNvPr>
            <p:cNvSpPr/>
            <p:nvPr/>
          </p:nvSpPr>
          <p:spPr>
            <a:xfrm>
              <a:off x="3406716" y="230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1" name="Freeform 2684">
              <a:extLst>
                <a:ext uri="{FF2B5EF4-FFF2-40B4-BE49-F238E27FC236}">
                  <a16:creationId xmlns:a16="http://schemas.microsoft.com/office/drawing/2014/main" id="{019293FA-5404-D8C0-7576-B51C9450CFC2}"/>
                </a:ext>
              </a:extLst>
            </p:cNvPr>
            <p:cNvSpPr/>
            <p:nvPr/>
          </p:nvSpPr>
          <p:spPr>
            <a:xfrm>
              <a:off x="3467041" y="227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2" name="Freeform 2685">
              <a:extLst>
                <a:ext uri="{FF2B5EF4-FFF2-40B4-BE49-F238E27FC236}">
                  <a16:creationId xmlns:a16="http://schemas.microsoft.com/office/drawing/2014/main" id="{83E0688C-85BB-8746-4C63-C148A0C0300E}"/>
                </a:ext>
              </a:extLst>
            </p:cNvPr>
            <p:cNvSpPr/>
            <p:nvPr/>
          </p:nvSpPr>
          <p:spPr>
            <a:xfrm>
              <a:off x="5108516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3" name="Freeform 2686">
              <a:extLst>
                <a:ext uri="{FF2B5EF4-FFF2-40B4-BE49-F238E27FC236}">
                  <a16:creationId xmlns:a16="http://schemas.microsoft.com/office/drawing/2014/main" id="{E5A3A9A6-D7D5-7A05-4DF0-C317B6648648}"/>
                </a:ext>
              </a:extLst>
            </p:cNvPr>
            <p:cNvSpPr/>
            <p:nvPr/>
          </p:nvSpPr>
          <p:spPr>
            <a:xfrm>
              <a:off x="3746441" y="4376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4" name="Freeform 2687">
              <a:extLst>
                <a:ext uri="{FF2B5EF4-FFF2-40B4-BE49-F238E27FC236}">
                  <a16:creationId xmlns:a16="http://schemas.microsoft.com/office/drawing/2014/main" id="{CE5366A9-9233-68F6-375A-EF6CE9C74E2A}"/>
                </a:ext>
              </a:extLst>
            </p:cNvPr>
            <p:cNvSpPr/>
            <p:nvPr/>
          </p:nvSpPr>
          <p:spPr>
            <a:xfrm>
              <a:off x="5308541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5" name="Freeform 2688">
              <a:extLst>
                <a:ext uri="{FF2B5EF4-FFF2-40B4-BE49-F238E27FC236}">
                  <a16:creationId xmlns:a16="http://schemas.microsoft.com/office/drawing/2014/main" id="{56BFC07A-FE63-A211-78D0-312A77C7207F}"/>
                </a:ext>
              </a:extLst>
            </p:cNvPr>
            <p:cNvSpPr/>
            <p:nvPr/>
          </p:nvSpPr>
          <p:spPr>
            <a:xfrm>
              <a:off x="3654366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6" name="Freeform 2689">
              <a:extLst>
                <a:ext uri="{FF2B5EF4-FFF2-40B4-BE49-F238E27FC236}">
                  <a16:creationId xmlns:a16="http://schemas.microsoft.com/office/drawing/2014/main" id="{B3CBB2A5-BDAC-9CC5-C715-EA403C42A5D6}"/>
                </a:ext>
              </a:extLst>
            </p:cNvPr>
            <p:cNvSpPr/>
            <p:nvPr/>
          </p:nvSpPr>
          <p:spPr>
            <a:xfrm>
              <a:off x="5251391" y="314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7" name="Freeform 2690">
              <a:extLst>
                <a:ext uri="{FF2B5EF4-FFF2-40B4-BE49-F238E27FC236}">
                  <a16:creationId xmlns:a16="http://schemas.microsoft.com/office/drawing/2014/main" id="{2A237D62-7BEB-120A-BB04-6A4F7521DA12}"/>
                </a:ext>
              </a:extLst>
            </p:cNvPr>
            <p:cNvSpPr/>
            <p:nvPr/>
          </p:nvSpPr>
          <p:spPr>
            <a:xfrm>
              <a:off x="3946466" y="442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8" name="Freeform 2691">
              <a:extLst>
                <a:ext uri="{FF2B5EF4-FFF2-40B4-BE49-F238E27FC236}">
                  <a16:creationId xmlns:a16="http://schemas.microsoft.com/office/drawing/2014/main" id="{4E2DF171-942F-7290-054D-C8EDCD0177F0}"/>
                </a:ext>
              </a:extLst>
            </p:cNvPr>
            <p:cNvSpPr/>
            <p:nvPr/>
          </p:nvSpPr>
          <p:spPr>
            <a:xfrm>
              <a:off x="4670366" y="427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9" name="Freeform 2692">
              <a:extLst>
                <a:ext uri="{FF2B5EF4-FFF2-40B4-BE49-F238E27FC236}">
                  <a16:creationId xmlns:a16="http://schemas.microsoft.com/office/drawing/2014/main" id="{9E47810F-3433-DD50-C151-DAD85F7AD522}"/>
                </a:ext>
              </a:extLst>
            </p:cNvPr>
            <p:cNvSpPr/>
            <p:nvPr/>
          </p:nvSpPr>
          <p:spPr>
            <a:xfrm>
              <a:off x="4219516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0" name="Freeform 2693">
              <a:extLst>
                <a:ext uri="{FF2B5EF4-FFF2-40B4-BE49-F238E27FC236}">
                  <a16:creationId xmlns:a16="http://schemas.microsoft.com/office/drawing/2014/main" id="{0A7C64D4-EA12-DE40-B6ED-DFB7CE714E89}"/>
                </a:ext>
              </a:extLst>
            </p:cNvPr>
            <p:cNvSpPr/>
            <p:nvPr/>
          </p:nvSpPr>
          <p:spPr>
            <a:xfrm>
              <a:off x="5003741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1" name="Freeform 2694">
              <a:extLst>
                <a:ext uri="{FF2B5EF4-FFF2-40B4-BE49-F238E27FC236}">
                  <a16:creationId xmlns:a16="http://schemas.microsoft.com/office/drawing/2014/main" id="{F50564F4-49B7-5D9E-3F05-C4B0D9B251F9}"/>
                </a:ext>
              </a:extLst>
            </p:cNvPr>
            <p:cNvSpPr/>
            <p:nvPr/>
          </p:nvSpPr>
          <p:spPr>
            <a:xfrm>
              <a:off x="3022541" y="378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2" name="Freeform 2695">
              <a:extLst>
                <a:ext uri="{FF2B5EF4-FFF2-40B4-BE49-F238E27FC236}">
                  <a16:creationId xmlns:a16="http://schemas.microsoft.com/office/drawing/2014/main" id="{857F7F81-7FDF-A0F7-48ED-33AA99E05E2D}"/>
                </a:ext>
              </a:extLst>
            </p:cNvPr>
            <p:cNvSpPr/>
            <p:nvPr/>
          </p:nvSpPr>
          <p:spPr>
            <a:xfrm>
              <a:off x="5108516" y="382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3" name="Freeform 2696">
              <a:extLst>
                <a:ext uri="{FF2B5EF4-FFF2-40B4-BE49-F238E27FC236}">
                  <a16:creationId xmlns:a16="http://schemas.microsoft.com/office/drawing/2014/main" id="{D008A9B0-5520-E4E2-F93A-344282CA4BFE}"/>
                </a:ext>
              </a:extLst>
            </p:cNvPr>
            <p:cNvSpPr/>
            <p:nvPr/>
          </p:nvSpPr>
          <p:spPr>
            <a:xfrm>
              <a:off x="5092641" y="386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4" name="Freeform 2697">
              <a:extLst>
                <a:ext uri="{FF2B5EF4-FFF2-40B4-BE49-F238E27FC236}">
                  <a16:creationId xmlns:a16="http://schemas.microsoft.com/office/drawing/2014/main" id="{5E62CD2D-9218-F2D2-A95E-62D1E896BF19}"/>
                </a:ext>
              </a:extLst>
            </p:cNvPr>
            <p:cNvSpPr/>
            <p:nvPr/>
          </p:nvSpPr>
          <p:spPr>
            <a:xfrm>
              <a:off x="3276541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5" name="Freeform 2698">
              <a:extLst>
                <a:ext uri="{FF2B5EF4-FFF2-40B4-BE49-F238E27FC236}">
                  <a16:creationId xmlns:a16="http://schemas.microsoft.com/office/drawing/2014/main" id="{B64EA67D-9E65-EB2F-AFD6-D2DF35AEB923}"/>
                </a:ext>
              </a:extLst>
            </p:cNvPr>
            <p:cNvSpPr/>
            <p:nvPr/>
          </p:nvSpPr>
          <p:spPr>
            <a:xfrm>
              <a:off x="5079941" y="262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6" name="Freeform 2699">
              <a:extLst>
                <a:ext uri="{FF2B5EF4-FFF2-40B4-BE49-F238E27FC236}">
                  <a16:creationId xmlns:a16="http://schemas.microsoft.com/office/drawing/2014/main" id="{4C225319-5EED-076C-B595-664925123D9A}"/>
                </a:ext>
              </a:extLst>
            </p:cNvPr>
            <p:cNvSpPr/>
            <p:nvPr/>
          </p:nvSpPr>
          <p:spPr>
            <a:xfrm>
              <a:off x="5238691" y="305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7" name="Freeform 2700">
              <a:extLst>
                <a:ext uri="{FF2B5EF4-FFF2-40B4-BE49-F238E27FC236}">
                  <a16:creationId xmlns:a16="http://schemas.microsoft.com/office/drawing/2014/main" id="{6100D668-0A25-0EC7-1460-BCA6ED1372AD}"/>
                </a:ext>
              </a:extLst>
            </p:cNvPr>
            <p:cNvSpPr/>
            <p:nvPr/>
          </p:nvSpPr>
          <p:spPr>
            <a:xfrm>
              <a:off x="5251391" y="333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8" name="Freeform 2701">
              <a:extLst>
                <a:ext uri="{FF2B5EF4-FFF2-40B4-BE49-F238E27FC236}">
                  <a16:creationId xmlns:a16="http://schemas.microsoft.com/office/drawing/2014/main" id="{D6F777D6-057D-55F1-372E-EE76F4B48DF6}"/>
                </a:ext>
              </a:extLst>
            </p:cNvPr>
            <p:cNvSpPr/>
            <p:nvPr/>
          </p:nvSpPr>
          <p:spPr>
            <a:xfrm>
              <a:off x="3854391" y="442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9" name="Freeform 2702">
              <a:extLst>
                <a:ext uri="{FF2B5EF4-FFF2-40B4-BE49-F238E27FC236}">
                  <a16:creationId xmlns:a16="http://schemas.microsoft.com/office/drawing/2014/main" id="{D598A1C4-6608-8468-4C83-E0321487CE36}"/>
                </a:ext>
              </a:extLst>
            </p:cNvPr>
            <p:cNvSpPr/>
            <p:nvPr/>
          </p:nvSpPr>
          <p:spPr>
            <a:xfrm>
              <a:off x="5048191" y="2655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0" name="Freeform 2703">
              <a:extLst>
                <a:ext uri="{FF2B5EF4-FFF2-40B4-BE49-F238E27FC236}">
                  <a16:creationId xmlns:a16="http://schemas.microsoft.com/office/drawing/2014/main" id="{D50F5871-7AD6-4F94-B725-8CA83244DC6F}"/>
                </a:ext>
              </a:extLst>
            </p:cNvPr>
            <p:cNvSpPr/>
            <p:nvPr/>
          </p:nvSpPr>
          <p:spPr>
            <a:xfrm>
              <a:off x="4946591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1" name="Freeform 2704">
              <a:extLst>
                <a:ext uri="{FF2B5EF4-FFF2-40B4-BE49-F238E27FC236}">
                  <a16:creationId xmlns:a16="http://schemas.microsoft.com/office/drawing/2014/main" id="{E0921516-01A0-8E58-AD3C-F7CF89689158}"/>
                </a:ext>
              </a:extLst>
            </p:cNvPr>
            <p:cNvSpPr/>
            <p:nvPr/>
          </p:nvSpPr>
          <p:spPr>
            <a:xfrm>
              <a:off x="5095816" y="376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2" name="Freeform 2705">
              <a:extLst>
                <a:ext uri="{FF2B5EF4-FFF2-40B4-BE49-F238E27FC236}">
                  <a16:creationId xmlns:a16="http://schemas.microsoft.com/office/drawing/2014/main" id="{29BD3A3D-2805-BF7C-1ADD-67D622038F67}"/>
                </a:ext>
              </a:extLst>
            </p:cNvPr>
            <p:cNvSpPr/>
            <p:nvPr/>
          </p:nvSpPr>
          <p:spPr>
            <a:xfrm>
              <a:off x="3022541" y="263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3" name="Freeform 2706">
              <a:extLst>
                <a:ext uri="{FF2B5EF4-FFF2-40B4-BE49-F238E27FC236}">
                  <a16:creationId xmlns:a16="http://schemas.microsoft.com/office/drawing/2014/main" id="{C9A37162-F015-2751-FB70-D83D277F61F6}"/>
                </a:ext>
              </a:extLst>
            </p:cNvPr>
            <p:cNvSpPr/>
            <p:nvPr/>
          </p:nvSpPr>
          <p:spPr>
            <a:xfrm>
              <a:off x="3057466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4" name="Freeform 2707">
              <a:extLst>
                <a:ext uri="{FF2B5EF4-FFF2-40B4-BE49-F238E27FC236}">
                  <a16:creationId xmlns:a16="http://schemas.microsoft.com/office/drawing/2014/main" id="{96572B68-9C4F-86FC-704E-8D449F563E76}"/>
                </a:ext>
              </a:extLst>
            </p:cNvPr>
            <p:cNvSpPr/>
            <p:nvPr/>
          </p:nvSpPr>
          <p:spPr>
            <a:xfrm>
              <a:off x="2876491" y="299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5" name="Freeform 2708">
              <a:extLst>
                <a:ext uri="{FF2B5EF4-FFF2-40B4-BE49-F238E27FC236}">
                  <a16:creationId xmlns:a16="http://schemas.microsoft.com/office/drawing/2014/main" id="{5A058561-71A6-F50E-4D39-7FD16BB5EF35}"/>
                </a:ext>
              </a:extLst>
            </p:cNvPr>
            <p:cNvSpPr/>
            <p:nvPr/>
          </p:nvSpPr>
          <p:spPr>
            <a:xfrm>
              <a:off x="3476566" y="430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6" name="Freeform 2709">
              <a:extLst>
                <a:ext uri="{FF2B5EF4-FFF2-40B4-BE49-F238E27FC236}">
                  <a16:creationId xmlns:a16="http://schemas.microsoft.com/office/drawing/2014/main" id="{C594680D-DE18-1BCE-CD4D-C4CDADE486FB}"/>
                </a:ext>
              </a:extLst>
            </p:cNvPr>
            <p:cNvSpPr/>
            <p:nvPr/>
          </p:nvSpPr>
          <p:spPr>
            <a:xfrm>
              <a:off x="3438466" y="428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7" name="Freeform 2710">
              <a:extLst>
                <a:ext uri="{FF2B5EF4-FFF2-40B4-BE49-F238E27FC236}">
                  <a16:creationId xmlns:a16="http://schemas.microsoft.com/office/drawing/2014/main" id="{53AECD9A-5F80-D541-CE2C-C3D0BD4FFD01}"/>
                </a:ext>
              </a:extLst>
            </p:cNvPr>
            <p:cNvSpPr/>
            <p:nvPr/>
          </p:nvSpPr>
          <p:spPr>
            <a:xfrm>
              <a:off x="2847916" y="325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8" name="Freeform 2711">
              <a:extLst>
                <a:ext uri="{FF2B5EF4-FFF2-40B4-BE49-F238E27FC236}">
                  <a16:creationId xmlns:a16="http://schemas.microsoft.com/office/drawing/2014/main" id="{510B80E7-7B1F-5C26-6E6B-97632A2FF1BC}"/>
                </a:ext>
              </a:extLst>
            </p:cNvPr>
            <p:cNvSpPr/>
            <p:nvPr/>
          </p:nvSpPr>
          <p:spPr>
            <a:xfrm>
              <a:off x="3314641" y="420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9" name="Freeform 2712">
              <a:extLst>
                <a:ext uri="{FF2B5EF4-FFF2-40B4-BE49-F238E27FC236}">
                  <a16:creationId xmlns:a16="http://schemas.microsoft.com/office/drawing/2014/main" id="{E146FC5C-F19F-0606-4D73-36BABF1FE43E}"/>
                </a:ext>
              </a:extLst>
            </p:cNvPr>
            <p:cNvSpPr/>
            <p:nvPr/>
          </p:nvSpPr>
          <p:spPr>
            <a:xfrm>
              <a:off x="4968816" y="396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0" name="Freeform 2713">
              <a:extLst>
                <a:ext uri="{FF2B5EF4-FFF2-40B4-BE49-F238E27FC236}">
                  <a16:creationId xmlns:a16="http://schemas.microsoft.com/office/drawing/2014/main" id="{5585F147-D256-554D-F39D-7E3F55B724ED}"/>
                </a:ext>
              </a:extLst>
            </p:cNvPr>
            <p:cNvSpPr/>
            <p:nvPr/>
          </p:nvSpPr>
          <p:spPr>
            <a:xfrm>
              <a:off x="2933641" y="270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1" name="Freeform 2714">
              <a:extLst>
                <a:ext uri="{FF2B5EF4-FFF2-40B4-BE49-F238E27FC236}">
                  <a16:creationId xmlns:a16="http://schemas.microsoft.com/office/drawing/2014/main" id="{0A55AA0E-23C2-7F5E-B7D3-8ADEE1D8515C}"/>
                </a:ext>
              </a:extLst>
            </p:cNvPr>
            <p:cNvSpPr/>
            <p:nvPr/>
          </p:nvSpPr>
          <p:spPr>
            <a:xfrm>
              <a:off x="5162491" y="315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2" name="Freeform 2715">
              <a:extLst>
                <a:ext uri="{FF2B5EF4-FFF2-40B4-BE49-F238E27FC236}">
                  <a16:creationId xmlns:a16="http://schemas.microsoft.com/office/drawing/2014/main" id="{004D351C-A96D-D128-7F61-8CD867A9AE43}"/>
                </a:ext>
              </a:extLst>
            </p:cNvPr>
            <p:cNvSpPr/>
            <p:nvPr/>
          </p:nvSpPr>
          <p:spPr>
            <a:xfrm>
              <a:off x="4965641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3" name="Freeform 2716">
              <a:extLst>
                <a:ext uri="{FF2B5EF4-FFF2-40B4-BE49-F238E27FC236}">
                  <a16:creationId xmlns:a16="http://schemas.microsoft.com/office/drawing/2014/main" id="{643C8816-0516-D871-82F7-1EF27BC5478C}"/>
                </a:ext>
              </a:extLst>
            </p:cNvPr>
            <p:cNvSpPr/>
            <p:nvPr/>
          </p:nvSpPr>
          <p:spPr>
            <a:xfrm>
              <a:off x="4978341" y="261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4" name="Freeform 2717">
              <a:extLst>
                <a:ext uri="{FF2B5EF4-FFF2-40B4-BE49-F238E27FC236}">
                  <a16:creationId xmlns:a16="http://schemas.microsoft.com/office/drawing/2014/main" id="{76D59969-468B-2830-47BE-7C2C50632315}"/>
                </a:ext>
              </a:extLst>
            </p:cNvPr>
            <p:cNvSpPr/>
            <p:nvPr/>
          </p:nvSpPr>
          <p:spPr>
            <a:xfrm>
              <a:off x="3911541" y="206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5" name="Freeform 2718">
              <a:extLst>
                <a:ext uri="{FF2B5EF4-FFF2-40B4-BE49-F238E27FC236}">
                  <a16:creationId xmlns:a16="http://schemas.microsoft.com/office/drawing/2014/main" id="{C0E6E1EE-9D46-9FD4-6240-6F5E67465854}"/>
                </a:ext>
              </a:extLst>
            </p:cNvPr>
            <p:cNvSpPr/>
            <p:nvPr/>
          </p:nvSpPr>
          <p:spPr>
            <a:xfrm>
              <a:off x="3765491" y="2093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6" name="Freeform 2719">
              <a:extLst>
                <a:ext uri="{FF2B5EF4-FFF2-40B4-BE49-F238E27FC236}">
                  <a16:creationId xmlns:a16="http://schemas.microsoft.com/office/drawing/2014/main" id="{4F3A5DF8-D53A-A7B1-25CC-6306F14B837B}"/>
                </a:ext>
              </a:extLst>
            </p:cNvPr>
            <p:cNvSpPr/>
            <p:nvPr/>
          </p:nvSpPr>
          <p:spPr>
            <a:xfrm>
              <a:off x="4816416" y="2417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7" name="Freeform 2720">
              <a:extLst>
                <a:ext uri="{FF2B5EF4-FFF2-40B4-BE49-F238E27FC236}">
                  <a16:creationId xmlns:a16="http://schemas.microsoft.com/office/drawing/2014/main" id="{DDB77D1A-13D2-994F-7454-DBA5CF78D096}"/>
                </a:ext>
              </a:extLst>
            </p:cNvPr>
            <p:cNvSpPr/>
            <p:nvPr/>
          </p:nvSpPr>
          <p:spPr>
            <a:xfrm>
              <a:off x="2822516" y="299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8" name="Freeform 2721">
              <a:extLst>
                <a:ext uri="{FF2B5EF4-FFF2-40B4-BE49-F238E27FC236}">
                  <a16:creationId xmlns:a16="http://schemas.microsoft.com/office/drawing/2014/main" id="{78A22F15-2354-D32C-3B1A-1F48C5933852}"/>
                </a:ext>
              </a:extLst>
            </p:cNvPr>
            <p:cNvSpPr/>
            <p:nvPr/>
          </p:nvSpPr>
          <p:spPr>
            <a:xfrm>
              <a:off x="4498916" y="431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9" name="Freeform 2722">
              <a:extLst>
                <a:ext uri="{FF2B5EF4-FFF2-40B4-BE49-F238E27FC236}">
                  <a16:creationId xmlns:a16="http://schemas.microsoft.com/office/drawing/2014/main" id="{F40749FD-18B1-FB46-89D6-C743D38B7204}"/>
                </a:ext>
              </a:extLst>
            </p:cNvPr>
            <p:cNvSpPr/>
            <p:nvPr/>
          </p:nvSpPr>
          <p:spPr>
            <a:xfrm>
              <a:off x="5156141" y="328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0" name="Freeform 2723">
              <a:extLst>
                <a:ext uri="{FF2B5EF4-FFF2-40B4-BE49-F238E27FC236}">
                  <a16:creationId xmlns:a16="http://schemas.microsoft.com/office/drawing/2014/main" id="{47F89580-F207-71B2-CCAF-949315F9BFE0}"/>
                </a:ext>
              </a:extLst>
            </p:cNvPr>
            <p:cNvSpPr/>
            <p:nvPr/>
          </p:nvSpPr>
          <p:spPr>
            <a:xfrm>
              <a:off x="5076766" y="279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1" name="Freeform 2724">
              <a:extLst>
                <a:ext uri="{FF2B5EF4-FFF2-40B4-BE49-F238E27FC236}">
                  <a16:creationId xmlns:a16="http://schemas.microsoft.com/office/drawing/2014/main" id="{B075960C-DA18-7BAF-06EC-B70A93D26BBB}"/>
                </a:ext>
              </a:extLst>
            </p:cNvPr>
            <p:cNvSpPr/>
            <p:nvPr/>
          </p:nvSpPr>
          <p:spPr>
            <a:xfrm>
              <a:off x="4759266" y="414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2" name="Freeform 2725">
              <a:extLst>
                <a:ext uri="{FF2B5EF4-FFF2-40B4-BE49-F238E27FC236}">
                  <a16:creationId xmlns:a16="http://schemas.microsoft.com/office/drawing/2014/main" id="{CED95317-E7A2-2897-AF23-33213F08F00D}"/>
                </a:ext>
              </a:extLst>
            </p:cNvPr>
            <p:cNvSpPr/>
            <p:nvPr/>
          </p:nvSpPr>
          <p:spPr>
            <a:xfrm>
              <a:off x="4022666" y="443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3" name="Freeform 2726">
              <a:extLst>
                <a:ext uri="{FF2B5EF4-FFF2-40B4-BE49-F238E27FC236}">
                  <a16:creationId xmlns:a16="http://schemas.microsoft.com/office/drawing/2014/main" id="{4071C97B-5860-0DFD-F28A-9191076B3DB2}"/>
                </a:ext>
              </a:extLst>
            </p:cNvPr>
            <p:cNvSpPr/>
            <p:nvPr/>
          </p:nvSpPr>
          <p:spPr>
            <a:xfrm>
              <a:off x="3263841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4" name="Freeform 2727">
              <a:extLst>
                <a:ext uri="{FF2B5EF4-FFF2-40B4-BE49-F238E27FC236}">
                  <a16:creationId xmlns:a16="http://schemas.microsoft.com/office/drawing/2014/main" id="{5AAE67D1-97F7-B67A-63DE-E4153B9E3D56}"/>
                </a:ext>
              </a:extLst>
            </p:cNvPr>
            <p:cNvSpPr/>
            <p:nvPr/>
          </p:nvSpPr>
          <p:spPr>
            <a:xfrm>
              <a:off x="3127316" y="413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5" name="Freeform 2728">
              <a:extLst>
                <a:ext uri="{FF2B5EF4-FFF2-40B4-BE49-F238E27FC236}">
                  <a16:creationId xmlns:a16="http://schemas.microsoft.com/office/drawing/2014/main" id="{5FFF0919-1143-8F96-CFD8-4070EC0000BB}"/>
                </a:ext>
              </a:extLst>
            </p:cNvPr>
            <p:cNvSpPr/>
            <p:nvPr/>
          </p:nvSpPr>
          <p:spPr>
            <a:xfrm>
              <a:off x="4254441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6" name="Freeform 2729">
              <a:extLst>
                <a:ext uri="{FF2B5EF4-FFF2-40B4-BE49-F238E27FC236}">
                  <a16:creationId xmlns:a16="http://schemas.microsoft.com/office/drawing/2014/main" id="{C9A4885D-841C-481D-3A57-DB9DBB1CCD57}"/>
                </a:ext>
              </a:extLst>
            </p:cNvPr>
            <p:cNvSpPr/>
            <p:nvPr/>
          </p:nvSpPr>
          <p:spPr>
            <a:xfrm>
              <a:off x="4898966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7" name="Freeform 2730">
              <a:extLst>
                <a:ext uri="{FF2B5EF4-FFF2-40B4-BE49-F238E27FC236}">
                  <a16:creationId xmlns:a16="http://schemas.microsoft.com/office/drawing/2014/main" id="{B4FA805E-F0F8-EAF9-1236-A6C8C02FFE9E}"/>
                </a:ext>
              </a:extLst>
            </p:cNvPr>
            <p:cNvSpPr/>
            <p:nvPr/>
          </p:nvSpPr>
          <p:spPr>
            <a:xfrm>
              <a:off x="4552891" y="2252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8" name="Freeform 2731">
              <a:extLst>
                <a:ext uri="{FF2B5EF4-FFF2-40B4-BE49-F238E27FC236}">
                  <a16:creationId xmlns:a16="http://schemas.microsoft.com/office/drawing/2014/main" id="{86693767-8DD1-1B42-51F0-CA6741813AE5}"/>
                </a:ext>
              </a:extLst>
            </p:cNvPr>
            <p:cNvSpPr/>
            <p:nvPr/>
          </p:nvSpPr>
          <p:spPr>
            <a:xfrm>
              <a:off x="5019616" y="2801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9" name="Freeform 2732">
              <a:extLst>
                <a:ext uri="{FF2B5EF4-FFF2-40B4-BE49-F238E27FC236}">
                  <a16:creationId xmlns:a16="http://schemas.microsoft.com/office/drawing/2014/main" id="{5FACCF12-689D-88C5-8167-FEB1BD92BA0F}"/>
                </a:ext>
              </a:extLst>
            </p:cNvPr>
            <p:cNvSpPr/>
            <p:nvPr/>
          </p:nvSpPr>
          <p:spPr>
            <a:xfrm>
              <a:off x="4435416" y="217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0" name="Freeform 2733">
              <a:extLst>
                <a:ext uri="{FF2B5EF4-FFF2-40B4-BE49-F238E27FC236}">
                  <a16:creationId xmlns:a16="http://schemas.microsoft.com/office/drawing/2014/main" id="{EBFCFE2C-53BE-C992-87F8-EA7CD776F608}"/>
                </a:ext>
              </a:extLst>
            </p:cNvPr>
            <p:cNvSpPr/>
            <p:nvPr/>
          </p:nvSpPr>
          <p:spPr>
            <a:xfrm>
              <a:off x="4727516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1" name="Freeform 2734">
              <a:extLst>
                <a:ext uri="{FF2B5EF4-FFF2-40B4-BE49-F238E27FC236}">
                  <a16:creationId xmlns:a16="http://schemas.microsoft.com/office/drawing/2014/main" id="{F9C17077-7794-960D-F635-595F3BDBCE11}"/>
                </a:ext>
              </a:extLst>
            </p:cNvPr>
            <p:cNvSpPr/>
            <p:nvPr/>
          </p:nvSpPr>
          <p:spPr>
            <a:xfrm>
              <a:off x="4959291" y="267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2" name="Freeform 2735">
              <a:extLst>
                <a:ext uri="{FF2B5EF4-FFF2-40B4-BE49-F238E27FC236}">
                  <a16:creationId xmlns:a16="http://schemas.microsoft.com/office/drawing/2014/main" id="{98A47466-44F4-4680-13AE-431A93178FF3}"/>
                </a:ext>
              </a:extLst>
            </p:cNvPr>
            <p:cNvSpPr/>
            <p:nvPr/>
          </p:nvSpPr>
          <p:spPr>
            <a:xfrm>
              <a:off x="2895541" y="383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3" name="Freeform 2736">
              <a:extLst>
                <a:ext uri="{FF2B5EF4-FFF2-40B4-BE49-F238E27FC236}">
                  <a16:creationId xmlns:a16="http://schemas.microsoft.com/office/drawing/2014/main" id="{3E02BEA5-2836-6C14-9694-7CFC4E27D8D3}"/>
                </a:ext>
              </a:extLst>
            </p:cNvPr>
            <p:cNvSpPr/>
            <p:nvPr/>
          </p:nvSpPr>
          <p:spPr>
            <a:xfrm>
              <a:off x="2743141" y="320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4" name="Freeform 2737">
              <a:extLst>
                <a:ext uri="{FF2B5EF4-FFF2-40B4-BE49-F238E27FC236}">
                  <a16:creationId xmlns:a16="http://schemas.microsoft.com/office/drawing/2014/main" id="{B459CA6A-DC24-E599-8AFE-8014B4680870}"/>
                </a:ext>
              </a:extLst>
            </p:cNvPr>
            <p:cNvSpPr/>
            <p:nvPr/>
          </p:nvSpPr>
          <p:spPr>
            <a:xfrm>
              <a:off x="3701991" y="443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5" name="Freeform 2738">
              <a:extLst>
                <a:ext uri="{FF2B5EF4-FFF2-40B4-BE49-F238E27FC236}">
                  <a16:creationId xmlns:a16="http://schemas.microsoft.com/office/drawing/2014/main" id="{D7F8A3A3-8155-E423-2D16-485F6AF9A499}"/>
                </a:ext>
              </a:extLst>
            </p:cNvPr>
            <p:cNvSpPr/>
            <p:nvPr/>
          </p:nvSpPr>
          <p:spPr>
            <a:xfrm>
              <a:off x="4403666" y="431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6" name="Freeform 2739">
              <a:extLst>
                <a:ext uri="{FF2B5EF4-FFF2-40B4-BE49-F238E27FC236}">
                  <a16:creationId xmlns:a16="http://schemas.microsoft.com/office/drawing/2014/main" id="{AB1694F8-9186-7909-8440-A2D9BC01593B}"/>
                </a:ext>
              </a:extLst>
            </p:cNvPr>
            <p:cNvSpPr/>
            <p:nvPr/>
          </p:nvSpPr>
          <p:spPr>
            <a:xfrm>
              <a:off x="3962341" y="443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7" name="Freeform 2740">
              <a:extLst>
                <a:ext uri="{FF2B5EF4-FFF2-40B4-BE49-F238E27FC236}">
                  <a16:creationId xmlns:a16="http://schemas.microsoft.com/office/drawing/2014/main" id="{BD64FD30-8F1B-544D-165A-0311ED1D957C}"/>
                </a:ext>
              </a:extLst>
            </p:cNvPr>
            <p:cNvSpPr/>
            <p:nvPr/>
          </p:nvSpPr>
          <p:spPr>
            <a:xfrm>
              <a:off x="5051366" y="3134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8" name="Freeform 2741">
              <a:extLst>
                <a:ext uri="{FF2B5EF4-FFF2-40B4-BE49-F238E27FC236}">
                  <a16:creationId xmlns:a16="http://schemas.microsoft.com/office/drawing/2014/main" id="{928BE914-7454-1849-60DE-99EA128E21A3}"/>
                </a:ext>
              </a:extLst>
            </p:cNvPr>
            <p:cNvSpPr/>
            <p:nvPr/>
          </p:nvSpPr>
          <p:spPr>
            <a:xfrm>
              <a:off x="2968566" y="249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9" name="Freeform 2742">
              <a:extLst>
                <a:ext uri="{FF2B5EF4-FFF2-40B4-BE49-F238E27FC236}">
                  <a16:creationId xmlns:a16="http://schemas.microsoft.com/office/drawing/2014/main" id="{79DFA2CE-98CC-1C31-1623-E82DEE8CF88C}"/>
                </a:ext>
              </a:extLst>
            </p:cNvPr>
            <p:cNvSpPr/>
            <p:nvPr/>
          </p:nvSpPr>
          <p:spPr>
            <a:xfrm>
              <a:off x="2822516" y="272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0" name="Freeform 2743">
              <a:extLst>
                <a:ext uri="{FF2B5EF4-FFF2-40B4-BE49-F238E27FC236}">
                  <a16:creationId xmlns:a16="http://schemas.microsoft.com/office/drawing/2014/main" id="{56AF63E8-F9D1-B5E3-1EEF-DC3D524676C0}"/>
                </a:ext>
              </a:extLst>
            </p:cNvPr>
            <p:cNvSpPr/>
            <p:nvPr/>
          </p:nvSpPr>
          <p:spPr>
            <a:xfrm>
              <a:off x="2711391" y="341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1" name="Freeform 2744">
              <a:extLst>
                <a:ext uri="{FF2B5EF4-FFF2-40B4-BE49-F238E27FC236}">
                  <a16:creationId xmlns:a16="http://schemas.microsoft.com/office/drawing/2014/main" id="{19AD74F1-D4C6-0DEE-9A51-FB585BDB0189}"/>
                </a:ext>
              </a:extLst>
            </p:cNvPr>
            <p:cNvSpPr/>
            <p:nvPr/>
          </p:nvSpPr>
          <p:spPr>
            <a:xfrm>
              <a:off x="3879791" y="206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2" name="Freeform 2745">
              <a:extLst>
                <a:ext uri="{FF2B5EF4-FFF2-40B4-BE49-F238E27FC236}">
                  <a16:creationId xmlns:a16="http://schemas.microsoft.com/office/drawing/2014/main" id="{02B9064F-E7BC-9448-F9C4-FC95116055BE}"/>
                </a:ext>
              </a:extLst>
            </p:cNvPr>
            <p:cNvSpPr/>
            <p:nvPr/>
          </p:nvSpPr>
          <p:spPr>
            <a:xfrm>
              <a:off x="2705041" y="311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3" name="Freeform 2746">
              <a:extLst>
                <a:ext uri="{FF2B5EF4-FFF2-40B4-BE49-F238E27FC236}">
                  <a16:creationId xmlns:a16="http://schemas.microsoft.com/office/drawing/2014/main" id="{AE7D7D2F-E3DE-C086-F234-6A6073A266E8}"/>
                </a:ext>
              </a:extLst>
            </p:cNvPr>
            <p:cNvSpPr/>
            <p:nvPr/>
          </p:nvSpPr>
          <p:spPr>
            <a:xfrm>
              <a:off x="4625916" y="417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4" name="Freeform 2747">
              <a:extLst>
                <a:ext uri="{FF2B5EF4-FFF2-40B4-BE49-F238E27FC236}">
                  <a16:creationId xmlns:a16="http://schemas.microsoft.com/office/drawing/2014/main" id="{2F9511C4-C2A8-33CA-AB2F-035851AB63E2}"/>
                </a:ext>
              </a:extLst>
            </p:cNvPr>
            <p:cNvSpPr/>
            <p:nvPr/>
          </p:nvSpPr>
          <p:spPr>
            <a:xfrm>
              <a:off x="2889191" y="389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5" name="Freeform 2748">
              <a:extLst>
                <a:ext uri="{FF2B5EF4-FFF2-40B4-BE49-F238E27FC236}">
                  <a16:creationId xmlns:a16="http://schemas.microsoft.com/office/drawing/2014/main" id="{521AE341-D2EA-E43A-48C5-F98BD5D6592B}"/>
                </a:ext>
              </a:extLst>
            </p:cNvPr>
            <p:cNvSpPr/>
            <p:nvPr/>
          </p:nvSpPr>
          <p:spPr>
            <a:xfrm>
              <a:off x="3955991" y="444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6" name="Freeform 2749">
              <a:extLst>
                <a:ext uri="{FF2B5EF4-FFF2-40B4-BE49-F238E27FC236}">
                  <a16:creationId xmlns:a16="http://schemas.microsoft.com/office/drawing/2014/main" id="{38500FC0-C655-4190-BBDD-F8F2F995B228}"/>
                </a:ext>
              </a:extLst>
            </p:cNvPr>
            <p:cNvSpPr/>
            <p:nvPr/>
          </p:nvSpPr>
          <p:spPr>
            <a:xfrm>
              <a:off x="2685991" y="354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7" name="Freeform 2750">
              <a:extLst>
                <a:ext uri="{FF2B5EF4-FFF2-40B4-BE49-F238E27FC236}">
                  <a16:creationId xmlns:a16="http://schemas.microsoft.com/office/drawing/2014/main" id="{0702A437-8DE5-099E-E969-7EC0FF2FA44C}"/>
                </a:ext>
              </a:extLst>
            </p:cNvPr>
            <p:cNvSpPr/>
            <p:nvPr/>
          </p:nvSpPr>
          <p:spPr>
            <a:xfrm>
              <a:off x="4676716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8" name="Freeform 2751">
              <a:extLst>
                <a:ext uri="{FF2B5EF4-FFF2-40B4-BE49-F238E27FC236}">
                  <a16:creationId xmlns:a16="http://schemas.microsoft.com/office/drawing/2014/main" id="{74049F14-9EB5-79A6-421D-6749EF7A0F70}"/>
                </a:ext>
              </a:extLst>
            </p:cNvPr>
            <p:cNvSpPr/>
            <p:nvPr/>
          </p:nvSpPr>
          <p:spPr>
            <a:xfrm>
              <a:off x="3082866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9" name="Freeform 2752">
              <a:extLst>
                <a:ext uri="{FF2B5EF4-FFF2-40B4-BE49-F238E27FC236}">
                  <a16:creationId xmlns:a16="http://schemas.microsoft.com/office/drawing/2014/main" id="{94AEAB48-43E2-4020-A322-482F07CF680F}"/>
                </a:ext>
              </a:extLst>
            </p:cNvPr>
            <p:cNvSpPr/>
            <p:nvPr/>
          </p:nvSpPr>
          <p:spPr>
            <a:xfrm>
              <a:off x="2685991" y="355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0" name="Freeform 2753">
              <a:extLst>
                <a:ext uri="{FF2B5EF4-FFF2-40B4-BE49-F238E27FC236}">
                  <a16:creationId xmlns:a16="http://schemas.microsoft.com/office/drawing/2014/main" id="{3ADD7580-546D-477A-DA55-D2A9D8F67250}"/>
                </a:ext>
              </a:extLst>
            </p:cNvPr>
            <p:cNvSpPr/>
            <p:nvPr/>
          </p:nvSpPr>
          <p:spPr>
            <a:xfrm>
              <a:off x="5006916" y="327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1" name="Freeform 2754">
              <a:extLst>
                <a:ext uri="{FF2B5EF4-FFF2-40B4-BE49-F238E27FC236}">
                  <a16:creationId xmlns:a16="http://schemas.microsoft.com/office/drawing/2014/main" id="{C3B55099-9AFA-9941-9677-80869FF9FB1A}"/>
                </a:ext>
              </a:extLst>
            </p:cNvPr>
            <p:cNvSpPr/>
            <p:nvPr/>
          </p:nvSpPr>
          <p:spPr>
            <a:xfrm>
              <a:off x="2724091" y="3684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2" name="Freeform 2755">
              <a:extLst>
                <a:ext uri="{FF2B5EF4-FFF2-40B4-BE49-F238E27FC236}">
                  <a16:creationId xmlns:a16="http://schemas.microsoft.com/office/drawing/2014/main" id="{A22DFD79-2BAD-4E5A-8ECC-EB178EFD9789}"/>
                </a:ext>
              </a:extLst>
            </p:cNvPr>
            <p:cNvSpPr/>
            <p:nvPr/>
          </p:nvSpPr>
          <p:spPr>
            <a:xfrm>
              <a:off x="3882966" y="206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3" name="Freeform 2756">
              <a:extLst>
                <a:ext uri="{FF2B5EF4-FFF2-40B4-BE49-F238E27FC236}">
                  <a16:creationId xmlns:a16="http://schemas.microsoft.com/office/drawing/2014/main" id="{0FFB8ABE-45F4-AD74-B68C-7CC1E766C631}"/>
                </a:ext>
              </a:extLst>
            </p:cNvPr>
            <p:cNvSpPr/>
            <p:nvPr/>
          </p:nvSpPr>
          <p:spPr>
            <a:xfrm>
              <a:off x="3746441" y="207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4" name="Freeform 2757">
              <a:extLst>
                <a:ext uri="{FF2B5EF4-FFF2-40B4-BE49-F238E27FC236}">
                  <a16:creationId xmlns:a16="http://schemas.microsoft.com/office/drawing/2014/main" id="{CD2D6883-DFA0-AC1B-7861-2B3611A91B70}"/>
                </a:ext>
              </a:extLst>
            </p:cNvPr>
            <p:cNvSpPr/>
            <p:nvPr/>
          </p:nvSpPr>
          <p:spPr>
            <a:xfrm>
              <a:off x="2641541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5" name="Freeform 2758">
              <a:extLst>
                <a:ext uri="{FF2B5EF4-FFF2-40B4-BE49-F238E27FC236}">
                  <a16:creationId xmlns:a16="http://schemas.microsoft.com/office/drawing/2014/main" id="{D6F76153-1FD8-6CD6-1210-629BC2C0A665}"/>
                </a:ext>
              </a:extLst>
            </p:cNvPr>
            <p:cNvSpPr/>
            <p:nvPr/>
          </p:nvSpPr>
          <p:spPr>
            <a:xfrm>
              <a:off x="2819341" y="261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6" name="Freeform 2759">
              <a:extLst>
                <a:ext uri="{FF2B5EF4-FFF2-40B4-BE49-F238E27FC236}">
                  <a16:creationId xmlns:a16="http://schemas.microsoft.com/office/drawing/2014/main" id="{6F28140F-37D6-F52A-8512-68CF84790A26}"/>
                </a:ext>
              </a:extLst>
            </p:cNvPr>
            <p:cNvSpPr/>
            <p:nvPr/>
          </p:nvSpPr>
          <p:spPr>
            <a:xfrm>
              <a:off x="4635441" y="238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7" name="Freeform 2760">
              <a:extLst>
                <a:ext uri="{FF2B5EF4-FFF2-40B4-BE49-F238E27FC236}">
                  <a16:creationId xmlns:a16="http://schemas.microsoft.com/office/drawing/2014/main" id="{FEEC409F-F9D2-A78E-1217-B68A51ABE2E0}"/>
                </a:ext>
              </a:extLst>
            </p:cNvPr>
            <p:cNvSpPr/>
            <p:nvPr/>
          </p:nvSpPr>
          <p:spPr>
            <a:xfrm>
              <a:off x="4914841" y="373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8" name="Freeform 2761">
              <a:extLst>
                <a:ext uri="{FF2B5EF4-FFF2-40B4-BE49-F238E27FC236}">
                  <a16:creationId xmlns:a16="http://schemas.microsoft.com/office/drawing/2014/main" id="{BFC885C4-4413-AC7F-22AA-8A8DA93DBAE7}"/>
                </a:ext>
              </a:extLst>
            </p:cNvPr>
            <p:cNvSpPr/>
            <p:nvPr/>
          </p:nvSpPr>
          <p:spPr>
            <a:xfrm>
              <a:off x="2622491" y="302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9" name="Freeform 2762">
              <a:extLst>
                <a:ext uri="{FF2B5EF4-FFF2-40B4-BE49-F238E27FC236}">
                  <a16:creationId xmlns:a16="http://schemas.microsoft.com/office/drawing/2014/main" id="{EF005BFC-2D34-051D-345C-DA0C11A93A4E}"/>
                </a:ext>
              </a:extLst>
            </p:cNvPr>
            <p:cNvSpPr/>
            <p:nvPr/>
          </p:nvSpPr>
          <p:spPr>
            <a:xfrm>
              <a:off x="4283016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0" name="Freeform 2763">
              <a:extLst>
                <a:ext uri="{FF2B5EF4-FFF2-40B4-BE49-F238E27FC236}">
                  <a16:creationId xmlns:a16="http://schemas.microsoft.com/office/drawing/2014/main" id="{73E71623-3655-513F-3AF7-A5118E91F99F}"/>
                </a:ext>
              </a:extLst>
            </p:cNvPr>
            <p:cNvSpPr/>
            <p:nvPr/>
          </p:nvSpPr>
          <p:spPr>
            <a:xfrm>
              <a:off x="2600266" y="333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1" name="Freeform 2764">
              <a:extLst>
                <a:ext uri="{FF2B5EF4-FFF2-40B4-BE49-F238E27FC236}">
                  <a16:creationId xmlns:a16="http://schemas.microsoft.com/office/drawing/2014/main" id="{8867CEA6-522A-D5D5-35F9-AA7E2B63D1D7}"/>
                </a:ext>
              </a:extLst>
            </p:cNvPr>
            <p:cNvSpPr/>
            <p:nvPr/>
          </p:nvSpPr>
          <p:spPr>
            <a:xfrm>
              <a:off x="3889316" y="207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2" name="Freeform 2765">
              <a:extLst>
                <a:ext uri="{FF2B5EF4-FFF2-40B4-BE49-F238E27FC236}">
                  <a16:creationId xmlns:a16="http://schemas.microsoft.com/office/drawing/2014/main" id="{1A953550-F844-CB59-DB5A-8E321A2FB1EF}"/>
                </a:ext>
              </a:extLst>
            </p:cNvPr>
            <p:cNvSpPr/>
            <p:nvPr/>
          </p:nvSpPr>
          <p:spPr>
            <a:xfrm>
              <a:off x="4644966" y="407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3" name="Freeform 2766">
              <a:extLst>
                <a:ext uri="{FF2B5EF4-FFF2-40B4-BE49-F238E27FC236}">
                  <a16:creationId xmlns:a16="http://schemas.microsoft.com/office/drawing/2014/main" id="{AF0D737E-224F-E464-D8E0-B310C8A20543}"/>
                </a:ext>
              </a:extLst>
            </p:cNvPr>
            <p:cNvSpPr/>
            <p:nvPr/>
          </p:nvSpPr>
          <p:spPr>
            <a:xfrm>
              <a:off x="4584641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4" name="Freeform 2767">
              <a:extLst>
                <a:ext uri="{FF2B5EF4-FFF2-40B4-BE49-F238E27FC236}">
                  <a16:creationId xmlns:a16="http://schemas.microsoft.com/office/drawing/2014/main" id="{9F70C0AF-7265-5F78-2BC4-2EC875818679}"/>
                </a:ext>
              </a:extLst>
            </p:cNvPr>
            <p:cNvSpPr/>
            <p:nvPr/>
          </p:nvSpPr>
          <p:spPr>
            <a:xfrm>
              <a:off x="3117791" y="226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5" name="Freeform 2768">
              <a:extLst>
                <a:ext uri="{FF2B5EF4-FFF2-40B4-BE49-F238E27FC236}">
                  <a16:creationId xmlns:a16="http://schemas.microsoft.com/office/drawing/2014/main" id="{A70BEEF3-7B73-65FD-3C78-DB3243FC1720}"/>
                </a:ext>
              </a:extLst>
            </p:cNvPr>
            <p:cNvSpPr/>
            <p:nvPr/>
          </p:nvSpPr>
          <p:spPr>
            <a:xfrm>
              <a:off x="2936816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6" name="Freeform 2769">
              <a:extLst>
                <a:ext uri="{FF2B5EF4-FFF2-40B4-BE49-F238E27FC236}">
                  <a16:creationId xmlns:a16="http://schemas.microsoft.com/office/drawing/2014/main" id="{376398F2-89D2-E063-E20B-8BA25CDBB6DB}"/>
                </a:ext>
              </a:extLst>
            </p:cNvPr>
            <p:cNvSpPr/>
            <p:nvPr/>
          </p:nvSpPr>
          <p:spPr>
            <a:xfrm>
              <a:off x="2984441" y="413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7" name="Freeform 2770">
              <a:extLst>
                <a:ext uri="{FF2B5EF4-FFF2-40B4-BE49-F238E27FC236}">
                  <a16:creationId xmlns:a16="http://schemas.microsoft.com/office/drawing/2014/main" id="{B9D2C90A-6B1E-CB93-B585-24D9CCE66F8E}"/>
                </a:ext>
              </a:extLst>
            </p:cNvPr>
            <p:cNvSpPr/>
            <p:nvPr/>
          </p:nvSpPr>
          <p:spPr>
            <a:xfrm>
              <a:off x="2825691" y="396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8" name="Freeform 2771">
              <a:extLst>
                <a:ext uri="{FF2B5EF4-FFF2-40B4-BE49-F238E27FC236}">
                  <a16:creationId xmlns:a16="http://schemas.microsoft.com/office/drawing/2014/main" id="{911A65BB-8907-F706-A15B-D93F5C8FA681}"/>
                </a:ext>
              </a:extLst>
            </p:cNvPr>
            <p:cNvSpPr/>
            <p:nvPr/>
          </p:nvSpPr>
          <p:spPr>
            <a:xfrm>
              <a:off x="4581466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9" name="Freeform 2772">
              <a:extLst>
                <a:ext uri="{FF2B5EF4-FFF2-40B4-BE49-F238E27FC236}">
                  <a16:creationId xmlns:a16="http://schemas.microsoft.com/office/drawing/2014/main" id="{B9DDC41A-A92A-7AD0-81C4-58B6E36B0D06}"/>
                </a:ext>
              </a:extLst>
            </p:cNvPr>
            <p:cNvSpPr/>
            <p:nvPr/>
          </p:nvSpPr>
          <p:spPr>
            <a:xfrm>
              <a:off x="3168591" y="223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0" name="Freeform 2773">
              <a:extLst>
                <a:ext uri="{FF2B5EF4-FFF2-40B4-BE49-F238E27FC236}">
                  <a16:creationId xmlns:a16="http://schemas.microsoft.com/office/drawing/2014/main" id="{2CF23EE3-1D91-0004-A463-A0CF5E2A8329}"/>
                </a:ext>
              </a:extLst>
            </p:cNvPr>
            <p:cNvSpPr/>
            <p:nvPr/>
          </p:nvSpPr>
          <p:spPr>
            <a:xfrm>
              <a:off x="3803591" y="437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1" name="Freeform 2774">
              <a:extLst>
                <a:ext uri="{FF2B5EF4-FFF2-40B4-BE49-F238E27FC236}">
                  <a16:creationId xmlns:a16="http://schemas.microsoft.com/office/drawing/2014/main" id="{16672138-7B49-22EB-21BE-E4079E2228AA}"/>
                </a:ext>
              </a:extLst>
            </p:cNvPr>
            <p:cNvSpPr/>
            <p:nvPr/>
          </p:nvSpPr>
          <p:spPr>
            <a:xfrm>
              <a:off x="2470091" y="364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2" name="Freeform 2775">
              <a:extLst>
                <a:ext uri="{FF2B5EF4-FFF2-40B4-BE49-F238E27FC236}">
                  <a16:creationId xmlns:a16="http://schemas.microsoft.com/office/drawing/2014/main" id="{CBFDA33B-7710-B9FA-E827-7EA2E764FE2D}"/>
                </a:ext>
              </a:extLst>
            </p:cNvPr>
            <p:cNvSpPr/>
            <p:nvPr/>
          </p:nvSpPr>
          <p:spPr>
            <a:xfrm>
              <a:off x="2647891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3" name="Freeform 2776">
              <a:extLst>
                <a:ext uri="{FF2B5EF4-FFF2-40B4-BE49-F238E27FC236}">
                  <a16:creationId xmlns:a16="http://schemas.microsoft.com/office/drawing/2014/main" id="{2248FE68-FD6C-E2A9-E217-4438E532DB76}"/>
                </a:ext>
              </a:extLst>
            </p:cNvPr>
            <p:cNvSpPr/>
            <p:nvPr/>
          </p:nvSpPr>
          <p:spPr>
            <a:xfrm>
              <a:off x="3851216" y="4357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4" name="Freeform 2777">
              <a:extLst>
                <a:ext uri="{FF2B5EF4-FFF2-40B4-BE49-F238E27FC236}">
                  <a16:creationId xmlns:a16="http://schemas.microsoft.com/office/drawing/2014/main" id="{94873872-15E0-D688-FA87-AC41A1421A43}"/>
                </a:ext>
              </a:extLst>
            </p:cNvPr>
            <p:cNvSpPr/>
            <p:nvPr/>
          </p:nvSpPr>
          <p:spPr>
            <a:xfrm>
              <a:off x="3051116" y="214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5" name="Freeform 2778">
              <a:extLst>
                <a:ext uri="{FF2B5EF4-FFF2-40B4-BE49-F238E27FC236}">
                  <a16:creationId xmlns:a16="http://schemas.microsoft.com/office/drawing/2014/main" id="{30804FD2-BBDA-DF99-E327-ACC1A7278CBD}"/>
                </a:ext>
              </a:extLst>
            </p:cNvPr>
            <p:cNvSpPr/>
            <p:nvPr/>
          </p:nvSpPr>
          <p:spPr>
            <a:xfrm>
              <a:off x="3933766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6" name="Freeform 2779">
              <a:extLst>
                <a:ext uri="{FF2B5EF4-FFF2-40B4-BE49-F238E27FC236}">
                  <a16:creationId xmlns:a16="http://schemas.microsoft.com/office/drawing/2014/main" id="{DCC901E5-EFA8-839E-C05B-582CF57EE8F1}"/>
                </a:ext>
              </a:extLst>
            </p:cNvPr>
            <p:cNvSpPr/>
            <p:nvPr/>
          </p:nvSpPr>
          <p:spPr>
            <a:xfrm>
              <a:off x="2397066" y="312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7" name="Freeform 2780">
              <a:extLst>
                <a:ext uri="{FF2B5EF4-FFF2-40B4-BE49-F238E27FC236}">
                  <a16:creationId xmlns:a16="http://schemas.microsoft.com/office/drawing/2014/main" id="{669DA199-21BA-B74C-CE18-EA67B3070C1C}"/>
                </a:ext>
              </a:extLst>
            </p:cNvPr>
            <p:cNvSpPr/>
            <p:nvPr/>
          </p:nvSpPr>
          <p:spPr>
            <a:xfrm>
              <a:off x="2422466" y="294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8" name="Freeform 2781">
              <a:extLst>
                <a:ext uri="{FF2B5EF4-FFF2-40B4-BE49-F238E27FC236}">
                  <a16:creationId xmlns:a16="http://schemas.microsoft.com/office/drawing/2014/main" id="{E55045F6-A6ED-4F47-CE3D-0560E0103622}"/>
                </a:ext>
              </a:extLst>
            </p:cNvPr>
            <p:cNvSpPr/>
            <p:nvPr/>
          </p:nvSpPr>
          <p:spPr>
            <a:xfrm>
              <a:off x="3514666" y="263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9" name="Freeform 2782">
              <a:extLst>
                <a:ext uri="{FF2B5EF4-FFF2-40B4-BE49-F238E27FC236}">
                  <a16:creationId xmlns:a16="http://schemas.microsoft.com/office/drawing/2014/main" id="{F9C1AC31-CCBB-8498-9ADF-2860AE198324}"/>
                </a:ext>
              </a:extLst>
            </p:cNvPr>
            <p:cNvSpPr/>
            <p:nvPr/>
          </p:nvSpPr>
          <p:spPr>
            <a:xfrm>
              <a:off x="4575116" y="207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0" name="Freeform 2783">
              <a:extLst>
                <a:ext uri="{FF2B5EF4-FFF2-40B4-BE49-F238E27FC236}">
                  <a16:creationId xmlns:a16="http://schemas.microsoft.com/office/drawing/2014/main" id="{CFC9010D-17DA-6A9C-E2E9-F143CAD1B971}"/>
                </a:ext>
              </a:extLst>
            </p:cNvPr>
            <p:cNvSpPr/>
            <p:nvPr/>
          </p:nvSpPr>
          <p:spPr>
            <a:xfrm>
              <a:off x="3987741" y="4306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1" name="Freeform 2784">
              <a:extLst>
                <a:ext uri="{FF2B5EF4-FFF2-40B4-BE49-F238E27FC236}">
                  <a16:creationId xmlns:a16="http://schemas.microsoft.com/office/drawing/2014/main" id="{BF86A4E2-7306-4E06-B992-32E4CB3E567C}"/>
                </a:ext>
              </a:extLst>
            </p:cNvPr>
            <p:cNvSpPr/>
            <p:nvPr/>
          </p:nvSpPr>
          <p:spPr>
            <a:xfrm>
              <a:off x="5606991" y="279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2" name="Freeform 2785">
              <a:extLst>
                <a:ext uri="{FF2B5EF4-FFF2-40B4-BE49-F238E27FC236}">
                  <a16:creationId xmlns:a16="http://schemas.microsoft.com/office/drawing/2014/main" id="{A266CB66-75C6-2B22-A785-CAD91ED308F6}"/>
                </a:ext>
              </a:extLst>
            </p:cNvPr>
            <p:cNvSpPr/>
            <p:nvPr/>
          </p:nvSpPr>
          <p:spPr>
            <a:xfrm>
              <a:off x="3371791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3" name="Freeform 2786">
              <a:extLst>
                <a:ext uri="{FF2B5EF4-FFF2-40B4-BE49-F238E27FC236}">
                  <a16:creationId xmlns:a16="http://schemas.microsoft.com/office/drawing/2014/main" id="{CB428368-DEF8-F76E-A0EC-2C4877F6069B}"/>
                </a:ext>
              </a:extLst>
            </p:cNvPr>
            <p:cNvSpPr/>
            <p:nvPr/>
          </p:nvSpPr>
          <p:spPr>
            <a:xfrm>
              <a:off x="3374966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4" name="Freeform 2787">
              <a:extLst>
                <a:ext uri="{FF2B5EF4-FFF2-40B4-BE49-F238E27FC236}">
                  <a16:creationId xmlns:a16="http://schemas.microsoft.com/office/drawing/2014/main" id="{8A692D3B-D18A-2426-08E9-4D3A5A649709}"/>
                </a:ext>
              </a:extLst>
            </p:cNvPr>
            <p:cNvSpPr/>
            <p:nvPr/>
          </p:nvSpPr>
          <p:spPr>
            <a:xfrm>
              <a:off x="5660966" y="355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5" name="Freeform 2788">
              <a:extLst>
                <a:ext uri="{FF2B5EF4-FFF2-40B4-BE49-F238E27FC236}">
                  <a16:creationId xmlns:a16="http://schemas.microsoft.com/office/drawing/2014/main" id="{F49179FA-9A2C-09B9-0754-A03139D211B7}"/>
                </a:ext>
              </a:extLst>
            </p:cNvPr>
            <p:cNvSpPr/>
            <p:nvPr/>
          </p:nvSpPr>
          <p:spPr>
            <a:xfrm>
              <a:off x="5629216" y="284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6" name="Freeform 2789">
              <a:extLst>
                <a:ext uri="{FF2B5EF4-FFF2-40B4-BE49-F238E27FC236}">
                  <a16:creationId xmlns:a16="http://schemas.microsoft.com/office/drawing/2014/main" id="{B1F5F077-C3DA-B822-8C7F-C5DF655D8491}"/>
                </a:ext>
              </a:extLst>
            </p:cNvPr>
            <p:cNvSpPr/>
            <p:nvPr/>
          </p:nvSpPr>
          <p:spPr>
            <a:xfrm>
              <a:off x="3428941" y="277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7" name="Freeform 2790">
              <a:extLst>
                <a:ext uri="{FF2B5EF4-FFF2-40B4-BE49-F238E27FC236}">
                  <a16:creationId xmlns:a16="http://schemas.microsoft.com/office/drawing/2014/main" id="{9B794B4F-87CF-73BC-5F0F-46B31F9FD07C}"/>
                </a:ext>
              </a:extLst>
            </p:cNvPr>
            <p:cNvSpPr/>
            <p:nvPr/>
          </p:nvSpPr>
          <p:spPr>
            <a:xfrm>
              <a:off x="3781366" y="2325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8" name="Freeform 2791">
              <a:extLst>
                <a:ext uri="{FF2B5EF4-FFF2-40B4-BE49-F238E27FC236}">
                  <a16:creationId xmlns:a16="http://schemas.microsoft.com/office/drawing/2014/main" id="{D11447AB-2AB8-4367-BB2F-A8FB3B54405A}"/>
                </a:ext>
              </a:extLst>
            </p:cNvPr>
            <p:cNvSpPr/>
            <p:nvPr/>
          </p:nvSpPr>
          <p:spPr>
            <a:xfrm>
              <a:off x="4209991" y="211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9" name="Freeform 2792">
              <a:extLst>
                <a:ext uri="{FF2B5EF4-FFF2-40B4-BE49-F238E27FC236}">
                  <a16:creationId xmlns:a16="http://schemas.microsoft.com/office/drawing/2014/main" id="{14DCE064-A1A6-1053-5E33-AD8172266DBA}"/>
                </a:ext>
              </a:extLst>
            </p:cNvPr>
            <p:cNvSpPr/>
            <p:nvPr/>
          </p:nvSpPr>
          <p:spPr>
            <a:xfrm>
              <a:off x="5689541" y="348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0" name="Freeform 2793">
              <a:extLst>
                <a:ext uri="{FF2B5EF4-FFF2-40B4-BE49-F238E27FC236}">
                  <a16:creationId xmlns:a16="http://schemas.microsoft.com/office/drawing/2014/main" id="{C4281C78-EFBB-C852-1F24-A287566D6704}"/>
                </a:ext>
              </a:extLst>
            </p:cNvPr>
            <p:cNvSpPr/>
            <p:nvPr/>
          </p:nvSpPr>
          <p:spPr>
            <a:xfrm>
              <a:off x="3349566" y="288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1" name="Freeform 2794">
              <a:extLst>
                <a:ext uri="{FF2B5EF4-FFF2-40B4-BE49-F238E27FC236}">
                  <a16:creationId xmlns:a16="http://schemas.microsoft.com/office/drawing/2014/main" id="{005F7322-BC6D-3412-E012-A84D8B581419}"/>
                </a:ext>
              </a:extLst>
            </p:cNvPr>
            <p:cNvSpPr/>
            <p:nvPr/>
          </p:nvSpPr>
          <p:spPr>
            <a:xfrm>
              <a:off x="4581466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2" name="Freeform 2795">
              <a:extLst>
                <a:ext uri="{FF2B5EF4-FFF2-40B4-BE49-F238E27FC236}">
                  <a16:creationId xmlns:a16="http://schemas.microsoft.com/office/drawing/2014/main" id="{0080DD35-A8C5-9A9B-F67C-CF2F30017B55}"/>
                </a:ext>
              </a:extLst>
            </p:cNvPr>
            <p:cNvSpPr/>
            <p:nvPr/>
          </p:nvSpPr>
          <p:spPr>
            <a:xfrm>
              <a:off x="4492566" y="207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3" name="Freeform 2796">
              <a:extLst>
                <a:ext uri="{FF2B5EF4-FFF2-40B4-BE49-F238E27FC236}">
                  <a16:creationId xmlns:a16="http://schemas.microsoft.com/office/drawing/2014/main" id="{600D31FA-5949-537A-D2DF-82D03229752B}"/>
                </a:ext>
              </a:extLst>
            </p:cNvPr>
            <p:cNvSpPr/>
            <p:nvPr/>
          </p:nvSpPr>
          <p:spPr>
            <a:xfrm>
              <a:off x="5457766" y="260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4" name="Freeform 2797">
              <a:extLst>
                <a:ext uri="{FF2B5EF4-FFF2-40B4-BE49-F238E27FC236}">
                  <a16:creationId xmlns:a16="http://schemas.microsoft.com/office/drawing/2014/main" id="{FEA130DF-717D-FBA8-E7CA-D0A94E0B3032}"/>
                </a:ext>
              </a:extLst>
            </p:cNvPr>
            <p:cNvSpPr/>
            <p:nvPr/>
          </p:nvSpPr>
          <p:spPr>
            <a:xfrm>
              <a:off x="4359216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5" name="Freeform 2798">
              <a:extLst>
                <a:ext uri="{FF2B5EF4-FFF2-40B4-BE49-F238E27FC236}">
                  <a16:creationId xmlns:a16="http://schemas.microsoft.com/office/drawing/2014/main" id="{89B03F9D-00DD-0060-46CC-22C7835A2DF7}"/>
                </a:ext>
              </a:extLst>
            </p:cNvPr>
            <p:cNvSpPr/>
            <p:nvPr/>
          </p:nvSpPr>
          <p:spPr>
            <a:xfrm>
              <a:off x="5476816" y="262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6" name="Freeform 2799">
              <a:extLst>
                <a:ext uri="{FF2B5EF4-FFF2-40B4-BE49-F238E27FC236}">
                  <a16:creationId xmlns:a16="http://schemas.microsoft.com/office/drawing/2014/main" id="{90E0C22C-6299-88A2-AD95-78A2F7BD9044}"/>
                </a:ext>
              </a:extLst>
            </p:cNvPr>
            <p:cNvSpPr/>
            <p:nvPr/>
          </p:nvSpPr>
          <p:spPr>
            <a:xfrm>
              <a:off x="5365691" y="403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7" name="Freeform 2800">
              <a:extLst>
                <a:ext uri="{FF2B5EF4-FFF2-40B4-BE49-F238E27FC236}">
                  <a16:creationId xmlns:a16="http://schemas.microsoft.com/office/drawing/2014/main" id="{FA1BEF8A-BAA5-13F7-DD28-2FAB0E35BF40}"/>
                </a:ext>
              </a:extLst>
            </p:cNvPr>
            <p:cNvSpPr/>
            <p:nvPr/>
          </p:nvSpPr>
          <p:spPr>
            <a:xfrm>
              <a:off x="3289241" y="335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8" name="Freeform 2801">
              <a:extLst>
                <a:ext uri="{FF2B5EF4-FFF2-40B4-BE49-F238E27FC236}">
                  <a16:creationId xmlns:a16="http://schemas.microsoft.com/office/drawing/2014/main" id="{23D00455-3A6C-078E-9B00-EE9E2F8BC1D0}"/>
                </a:ext>
              </a:extLst>
            </p:cNvPr>
            <p:cNvSpPr/>
            <p:nvPr/>
          </p:nvSpPr>
          <p:spPr>
            <a:xfrm>
              <a:off x="4721166" y="209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9" name="Freeform 2802">
              <a:extLst>
                <a:ext uri="{FF2B5EF4-FFF2-40B4-BE49-F238E27FC236}">
                  <a16:creationId xmlns:a16="http://schemas.microsoft.com/office/drawing/2014/main" id="{D563590E-BE42-7E5C-7106-FC28D656536C}"/>
                </a:ext>
              </a:extLst>
            </p:cNvPr>
            <p:cNvSpPr/>
            <p:nvPr/>
          </p:nvSpPr>
          <p:spPr>
            <a:xfrm>
              <a:off x="3927416" y="219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0" name="Freeform 2803">
              <a:extLst>
                <a:ext uri="{FF2B5EF4-FFF2-40B4-BE49-F238E27FC236}">
                  <a16:creationId xmlns:a16="http://schemas.microsoft.com/office/drawing/2014/main" id="{FA3AADF6-1042-001F-8F8C-C42BE3BD54D2}"/>
                </a:ext>
              </a:extLst>
            </p:cNvPr>
            <p:cNvSpPr/>
            <p:nvPr/>
          </p:nvSpPr>
          <p:spPr>
            <a:xfrm>
              <a:off x="4492566" y="444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1" name="Freeform 2804">
              <a:extLst>
                <a:ext uri="{FF2B5EF4-FFF2-40B4-BE49-F238E27FC236}">
                  <a16:creationId xmlns:a16="http://schemas.microsoft.com/office/drawing/2014/main" id="{C1D9556A-72F1-FE5C-F4FC-39832AAC0488}"/>
                </a:ext>
              </a:extLst>
            </p:cNvPr>
            <p:cNvSpPr/>
            <p:nvPr/>
          </p:nvSpPr>
          <p:spPr>
            <a:xfrm>
              <a:off x="5648266" y="318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2" name="Freeform 2805">
              <a:extLst>
                <a:ext uri="{FF2B5EF4-FFF2-40B4-BE49-F238E27FC236}">
                  <a16:creationId xmlns:a16="http://schemas.microsoft.com/office/drawing/2014/main" id="{572686FA-D900-5213-977D-3C529939BA5F}"/>
                </a:ext>
              </a:extLst>
            </p:cNvPr>
            <p:cNvSpPr/>
            <p:nvPr/>
          </p:nvSpPr>
          <p:spPr>
            <a:xfrm>
              <a:off x="5603816" y="326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3" name="Freeform 2806">
              <a:extLst>
                <a:ext uri="{FF2B5EF4-FFF2-40B4-BE49-F238E27FC236}">
                  <a16:creationId xmlns:a16="http://schemas.microsoft.com/office/drawing/2014/main" id="{69FBC033-8608-DA03-1EB8-1B41CAE8E9B6}"/>
                </a:ext>
              </a:extLst>
            </p:cNvPr>
            <p:cNvSpPr/>
            <p:nvPr/>
          </p:nvSpPr>
          <p:spPr>
            <a:xfrm>
              <a:off x="5337116" y="249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4" name="Freeform 2807">
              <a:extLst>
                <a:ext uri="{FF2B5EF4-FFF2-40B4-BE49-F238E27FC236}">
                  <a16:creationId xmlns:a16="http://schemas.microsoft.com/office/drawing/2014/main" id="{86A95B82-340E-25E9-8698-30959E817EC5}"/>
                </a:ext>
              </a:extLst>
            </p:cNvPr>
            <p:cNvSpPr/>
            <p:nvPr/>
          </p:nvSpPr>
          <p:spPr>
            <a:xfrm>
              <a:off x="3952816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5" name="Freeform 2808">
              <a:extLst>
                <a:ext uri="{FF2B5EF4-FFF2-40B4-BE49-F238E27FC236}">
                  <a16:creationId xmlns:a16="http://schemas.microsoft.com/office/drawing/2014/main" id="{39121FD4-C938-C6EF-7876-FE8BC88D2A4A}"/>
                </a:ext>
              </a:extLst>
            </p:cNvPr>
            <p:cNvSpPr/>
            <p:nvPr/>
          </p:nvSpPr>
          <p:spPr>
            <a:xfrm>
              <a:off x="3965516" y="2166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6" name="Freeform 2809">
              <a:extLst>
                <a:ext uri="{FF2B5EF4-FFF2-40B4-BE49-F238E27FC236}">
                  <a16:creationId xmlns:a16="http://schemas.microsoft.com/office/drawing/2014/main" id="{146DE537-0737-1C38-0547-46496D6E825B}"/>
                </a:ext>
              </a:extLst>
            </p:cNvPr>
            <p:cNvSpPr/>
            <p:nvPr/>
          </p:nvSpPr>
          <p:spPr>
            <a:xfrm>
              <a:off x="5587941" y="343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7" name="Freeform 2810">
              <a:extLst>
                <a:ext uri="{FF2B5EF4-FFF2-40B4-BE49-F238E27FC236}">
                  <a16:creationId xmlns:a16="http://schemas.microsoft.com/office/drawing/2014/main" id="{485340AF-928B-9815-AA34-6806EF569031}"/>
                </a:ext>
              </a:extLst>
            </p:cNvPr>
            <p:cNvSpPr/>
            <p:nvPr/>
          </p:nvSpPr>
          <p:spPr>
            <a:xfrm>
              <a:off x="4984691" y="429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8" name="Freeform 2811">
              <a:extLst>
                <a:ext uri="{FF2B5EF4-FFF2-40B4-BE49-F238E27FC236}">
                  <a16:creationId xmlns:a16="http://schemas.microsoft.com/office/drawing/2014/main" id="{657B03A0-6A34-FF61-AE92-6CBAC8A409BD}"/>
                </a:ext>
              </a:extLst>
            </p:cNvPr>
            <p:cNvSpPr/>
            <p:nvPr/>
          </p:nvSpPr>
          <p:spPr>
            <a:xfrm>
              <a:off x="5606991" y="326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9" name="Freeform 2812">
              <a:extLst>
                <a:ext uri="{FF2B5EF4-FFF2-40B4-BE49-F238E27FC236}">
                  <a16:creationId xmlns:a16="http://schemas.microsoft.com/office/drawing/2014/main" id="{DCEC49C1-9CF0-BBF9-0C74-0768E744A126}"/>
                </a:ext>
              </a:extLst>
            </p:cNvPr>
            <p:cNvSpPr/>
            <p:nvPr/>
          </p:nvSpPr>
          <p:spPr>
            <a:xfrm>
              <a:off x="4654491" y="209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0" name="Freeform 2813">
              <a:extLst>
                <a:ext uri="{FF2B5EF4-FFF2-40B4-BE49-F238E27FC236}">
                  <a16:creationId xmlns:a16="http://schemas.microsoft.com/office/drawing/2014/main" id="{88B16AC0-61C6-4009-E972-AACA5054FAB8}"/>
                </a:ext>
              </a:extLst>
            </p:cNvPr>
            <p:cNvSpPr/>
            <p:nvPr/>
          </p:nvSpPr>
          <p:spPr>
            <a:xfrm>
              <a:off x="3524191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1" name="Freeform 2814">
              <a:extLst>
                <a:ext uri="{FF2B5EF4-FFF2-40B4-BE49-F238E27FC236}">
                  <a16:creationId xmlns:a16="http://schemas.microsoft.com/office/drawing/2014/main" id="{506C1E3E-46DF-D27D-7D33-6FE182386555}"/>
                </a:ext>
              </a:extLst>
            </p:cNvPr>
            <p:cNvSpPr/>
            <p:nvPr/>
          </p:nvSpPr>
          <p:spPr>
            <a:xfrm>
              <a:off x="5108516" y="421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2" name="Freeform 2815">
              <a:extLst>
                <a:ext uri="{FF2B5EF4-FFF2-40B4-BE49-F238E27FC236}">
                  <a16:creationId xmlns:a16="http://schemas.microsoft.com/office/drawing/2014/main" id="{40A62072-99B2-1A1D-81D9-080A01A0D258}"/>
                </a:ext>
              </a:extLst>
            </p:cNvPr>
            <p:cNvSpPr/>
            <p:nvPr/>
          </p:nvSpPr>
          <p:spPr>
            <a:xfrm>
              <a:off x="3314641" y="283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3" name="Freeform 2816">
              <a:extLst>
                <a:ext uri="{FF2B5EF4-FFF2-40B4-BE49-F238E27FC236}">
                  <a16:creationId xmlns:a16="http://schemas.microsoft.com/office/drawing/2014/main" id="{FCE878BF-18C3-F5C8-27FD-AF5D053D360A}"/>
                </a:ext>
              </a:extLst>
            </p:cNvPr>
            <p:cNvSpPr/>
            <p:nvPr/>
          </p:nvSpPr>
          <p:spPr>
            <a:xfrm>
              <a:off x="4244916" y="443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4" name="Freeform 2817">
              <a:extLst>
                <a:ext uri="{FF2B5EF4-FFF2-40B4-BE49-F238E27FC236}">
                  <a16:creationId xmlns:a16="http://schemas.microsoft.com/office/drawing/2014/main" id="{0F378C89-7137-702F-76A8-BE3811765F37}"/>
                </a:ext>
              </a:extLst>
            </p:cNvPr>
            <p:cNvSpPr/>
            <p:nvPr/>
          </p:nvSpPr>
          <p:spPr>
            <a:xfrm>
              <a:off x="4197291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5" name="Freeform 2818">
              <a:extLst>
                <a:ext uri="{FF2B5EF4-FFF2-40B4-BE49-F238E27FC236}">
                  <a16:creationId xmlns:a16="http://schemas.microsoft.com/office/drawing/2014/main" id="{17347C1D-ADF0-F812-8266-83602BF4CE15}"/>
                </a:ext>
              </a:extLst>
            </p:cNvPr>
            <p:cNvSpPr/>
            <p:nvPr/>
          </p:nvSpPr>
          <p:spPr>
            <a:xfrm>
              <a:off x="4016316" y="437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6" name="Freeform 2819">
              <a:extLst>
                <a:ext uri="{FF2B5EF4-FFF2-40B4-BE49-F238E27FC236}">
                  <a16:creationId xmlns:a16="http://schemas.microsoft.com/office/drawing/2014/main" id="{47F4452F-BA02-ECFF-4F1F-CD32660C70A1}"/>
                </a:ext>
              </a:extLst>
            </p:cNvPr>
            <p:cNvSpPr/>
            <p:nvPr/>
          </p:nvSpPr>
          <p:spPr>
            <a:xfrm>
              <a:off x="4463991" y="443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7" name="Freeform 2820">
              <a:extLst>
                <a:ext uri="{FF2B5EF4-FFF2-40B4-BE49-F238E27FC236}">
                  <a16:creationId xmlns:a16="http://schemas.microsoft.com/office/drawing/2014/main" id="{2EA62889-10B4-E248-6D8A-32F906093652}"/>
                </a:ext>
              </a:extLst>
            </p:cNvPr>
            <p:cNvSpPr/>
            <p:nvPr/>
          </p:nvSpPr>
          <p:spPr>
            <a:xfrm>
              <a:off x="4622741" y="209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8" name="Freeform 2821">
              <a:extLst>
                <a:ext uri="{FF2B5EF4-FFF2-40B4-BE49-F238E27FC236}">
                  <a16:creationId xmlns:a16="http://schemas.microsoft.com/office/drawing/2014/main" id="{9CDA31C2-14FD-93D5-3509-099BD7D8D434}"/>
                </a:ext>
              </a:extLst>
            </p:cNvPr>
            <p:cNvSpPr/>
            <p:nvPr/>
          </p:nvSpPr>
          <p:spPr>
            <a:xfrm>
              <a:off x="3749616" y="2252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9" name="Freeform 2822">
              <a:extLst>
                <a:ext uri="{FF2B5EF4-FFF2-40B4-BE49-F238E27FC236}">
                  <a16:creationId xmlns:a16="http://schemas.microsoft.com/office/drawing/2014/main" id="{2813097B-71B9-FF54-0DF4-D5D49FA1FBA9}"/>
                </a:ext>
              </a:extLst>
            </p:cNvPr>
            <p:cNvSpPr/>
            <p:nvPr/>
          </p:nvSpPr>
          <p:spPr>
            <a:xfrm>
              <a:off x="3378141" y="389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0" name="Freeform 2823">
              <a:extLst>
                <a:ext uri="{FF2B5EF4-FFF2-40B4-BE49-F238E27FC236}">
                  <a16:creationId xmlns:a16="http://schemas.microsoft.com/office/drawing/2014/main" id="{021B06F8-5447-AE33-E191-FA291F7158AD}"/>
                </a:ext>
              </a:extLst>
            </p:cNvPr>
            <p:cNvSpPr/>
            <p:nvPr/>
          </p:nvSpPr>
          <p:spPr>
            <a:xfrm>
              <a:off x="3524191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1" name="Freeform 2824">
              <a:extLst>
                <a:ext uri="{FF2B5EF4-FFF2-40B4-BE49-F238E27FC236}">
                  <a16:creationId xmlns:a16="http://schemas.microsoft.com/office/drawing/2014/main" id="{0D115499-EDD8-4E77-9858-D577456DA962}"/>
                </a:ext>
              </a:extLst>
            </p:cNvPr>
            <p:cNvSpPr/>
            <p:nvPr/>
          </p:nvSpPr>
          <p:spPr>
            <a:xfrm>
              <a:off x="4184591" y="209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2" name="Freeform 2825">
              <a:extLst>
                <a:ext uri="{FF2B5EF4-FFF2-40B4-BE49-F238E27FC236}">
                  <a16:creationId xmlns:a16="http://schemas.microsoft.com/office/drawing/2014/main" id="{8C80FE3B-5D7D-0C74-101C-47138C2EF3A9}"/>
                </a:ext>
              </a:extLst>
            </p:cNvPr>
            <p:cNvSpPr/>
            <p:nvPr/>
          </p:nvSpPr>
          <p:spPr>
            <a:xfrm>
              <a:off x="3603566" y="235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3" name="Freeform 2826">
              <a:extLst>
                <a:ext uri="{FF2B5EF4-FFF2-40B4-BE49-F238E27FC236}">
                  <a16:creationId xmlns:a16="http://schemas.microsoft.com/office/drawing/2014/main" id="{755181B4-26A0-EDC0-9A6C-CB52690A38AE}"/>
                </a:ext>
              </a:extLst>
            </p:cNvPr>
            <p:cNvSpPr/>
            <p:nvPr/>
          </p:nvSpPr>
          <p:spPr>
            <a:xfrm>
              <a:off x="3222566" y="300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4" name="Freeform 2827">
              <a:extLst>
                <a:ext uri="{FF2B5EF4-FFF2-40B4-BE49-F238E27FC236}">
                  <a16:creationId xmlns:a16="http://schemas.microsoft.com/office/drawing/2014/main" id="{89B4BD84-D926-ABD9-9040-DBEEA4B53FCB}"/>
                </a:ext>
              </a:extLst>
            </p:cNvPr>
            <p:cNvSpPr/>
            <p:nvPr/>
          </p:nvSpPr>
          <p:spPr>
            <a:xfrm>
              <a:off x="5098991" y="420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5" name="Freeform 2828">
              <a:extLst>
                <a:ext uri="{FF2B5EF4-FFF2-40B4-BE49-F238E27FC236}">
                  <a16:creationId xmlns:a16="http://schemas.microsoft.com/office/drawing/2014/main" id="{C96A448A-E30B-2023-F265-737F9A3BABFE}"/>
                </a:ext>
              </a:extLst>
            </p:cNvPr>
            <p:cNvSpPr/>
            <p:nvPr/>
          </p:nvSpPr>
          <p:spPr>
            <a:xfrm>
              <a:off x="4660841" y="210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6" name="Freeform 2829">
              <a:extLst>
                <a:ext uri="{FF2B5EF4-FFF2-40B4-BE49-F238E27FC236}">
                  <a16:creationId xmlns:a16="http://schemas.microsoft.com/office/drawing/2014/main" id="{4D718119-D172-39EF-C750-E128E12F7001}"/>
                </a:ext>
              </a:extLst>
            </p:cNvPr>
            <p:cNvSpPr/>
            <p:nvPr/>
          </p:nvSpPr>
          <p:spPr>
            <a:xfrm>
              <a:off x="3216216" y="281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7" name="Freeform 2830">
              <a:extLst>
                <a:ext uri="{FF2B5EF4-FFF2-40B4-BE49-F238E27FC236}">
                  <a16:creationId xmlns:a16="http://schemas.microsoft.com/office/drawing/2014/main" id="{48AD2AD6-0D06-C66D-C911-11F03FD0F067}"/>
                </a:ext>
              </a:extLst>
            </p:cNvPr>
            <p:cNvSpPr/>
            <p:nvPr/>
          </p:nvSpPr>
          <p:spPr>
            <a:xfrm>
              <a:off x="3965516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8" name="Freeform 2831">
              <a:extLst>
                <a:ext uri="{FF2B5EF4-FFF2-40B4-BE49-F238E27FC236}">
                  <a16:creationId xmlns:a16="http://schemas.microsoft.com/office/drawing/2014/main" id="{FDD4C525-E32C-B1F9-9ABD-8FEBD2429038}"/>
                </a:ext>
              </a:extLst>
            </p:cNvPr>
            <p:cNvSpPr/>
            <p:nvPr/>
          </p:nvSpPr>
          <p:spPr>
            <a:xfrm>
              <a:off x="5251391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9" name="Freeform 2832">
              <a:extLst>
                <a:ext uri="{FF2B5EF4-FFF2-40B4-BE49-F238E27FC236}">
                  <a16:creationId xmlns:a16="http://schemas.microsoft.com/office/drawing/2014/main" id="{908F3194-EDCD-E815-DAF6-1D63A0F3B438}"/>
                </a:ext>
              </a:extLst>
            </p:cNvPr>
            <p:cNvSpPr/>
            <p:nvPr/>
          </p:nvSpPr>
          <p:spPr>
            <a:xfrm>
              <a:off x="3286066" y="384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0" name="Freeform 2833">
              <a:extLst>
                <a:ext uri="{FF2B5EF4-FFF2-40B4-BE49-F238E27FC236}">
                  <a16:creationId xmlns:a16="http://schemas.microsoft.com/office/drawing/2014/main" id="{8AC3FE5D-F6CE-A7FF-27C2-12BC86481440}"/>
                </a:ext>
              </a:extLst>
            </p:cNvPr>
            <p:cNvSpPr/>
            <p:nvPr/>
          </p:nvSpPr>
          <p:spPr>
            <a:xfrm>
              <a:off x="3225741" y="369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1" name="Freeform 2834">
              <a:extLst>
                <a:ext uri="{FF2B5EF4-FFF2-40B4-BE49-F238E27FC236}">
                  <a16:creationId xmlns:a16="http://schemas.microsoft.com/office/drawing/2014/main" id="{88519FEF-D1F0-198B-B35E-BF01DF2C9660}"/>
                </a:ext>
              </a:extLst>
            </p:cNvPr>
            <p:cNvSpPr/>
            <p:nvPr/>
          </p:nvSpPr>
          <p:spPr>
            <a:xfrm>
              <a:off x="4390966" y="207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2" name="Freeform 2835">
              <a:extLst>
                <a:ext uri="{FF2B5EF4-FFF2-40B4-BE49-F238E27FC236}">
                  <a16:creationId xmlns:a16="http://schemas.microsoft.com/office/drawing/2014/main" id="{1B14CCFF-9247-B975-F387-C285A648CEE7}"/>
                </a:ext>
              </a:extLst>
            </p:cNvPr>
            <p:cNvSpPr/>
            <p:nvPr/>
          </p:nvSpPr>
          <p:spPr>
            <a:xfrm>
              <a:off x="3663891" y="227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3" name="Freeform 2836">
              <a:extLst>
                <a:ext uri="{FF2B5EF4-FFF2-40B4-BE49-F238E27FC236}">
                  <a16:creationId xmlns:a16="http://schemas.microsoft.com/office/drawing/2014/main" id="{26F4AA9F-1816-9649-E683-DEF90A540081}"/>
                </a:ext>
              </a:extLst>
            </p:cNvPr>
            <p:cNvSpPr/>
            <p:nvPr/>
          </p:nvSpPr>
          <p:spPr>
            <a:xfrm>
              <a:off x="3727391" y="223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4" name="Freeform 2837">
              <a:extLst>
                <a:ext uri="{FF2B5EF4-FFF2-40B4-BE49-F238E27FC236}">
                  <a16:creationId xmlns:a16="http://schemas.microsoft.com/office/drawing/2014/main" id="{60B69830-BBF7-27EC-C8AB-96D03BE3BC38}"/>
                </a:ext>
              </a:extLst>
            </p:cNvPr>
            <p:cNvSpPr/>
            <p:nvPr/>
          </p:nvSpPr>
          <p:spPr>
            <a:xfrm>
              <a:off x="5064066" y="233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5" name="Freeform 2838">
              <a:extLst>
                <a:ext uri="{FF2B5EF4-FFF2-40B4-BE49-F238E27FC236}">
                  <a16:creationId xmlns:a16="http://schemas.microsoft.com/office/drawing/2014/main" id="{16EA69AF-0E11-B957-2027-BACFB65E72FE}"/>
                </a:ext>
              </a:extLst>
            </p:cNvPr>
            <p:cNvSpPr/>
            <p:nvPr/>
          </p:nvSpPr>
          <p:spPr>
            <a:xfrm>
              <a:off x="5333941" y="386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6" name="Freeform 2839">
              <a:extLst>
                <a:ext uri="{FF2B5EF4-FFF2-40B4-BE49-F238E27FC236}">
                  <a16:creationId xmlns:a16="http://schemas.microsoft.com/office/drawing/2014/main" id="{D96C5B28-D703-5C43-4169-E02E94466770}"/>
                </a:ext>
              </a:extLst>
            </p:cNvPr>
            <p:cNvSpPr/>
            <p:nvPr/>
          </p:nvSpPr>
          <p:spPr>
            <a:xfrm>
              <a:off x="3832166" y="217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7" name="Freeform 2840">
              <a:extLst>
                <a:ext uri="{FF2B5EF4-FFF2-40B4-BE49-F238E27FC236}">
                  <a16:creationId xmlns:a16="http://schemas.microsoft.com/office/drawing/2014/main" id="{BCC920D3-F4F3-C5C9-6E97-9F996D6577C8}"/>
                </a:ext>
              </a:extLst>
            </p:cNvPr>
            <p:cNvSpPr/>
            <p:nvPr/>
          </p:nvSpPr>
          <p:spPr>
            <a:xfrm>
              <a:off x="4463991" y="208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8" name="Freeform 2841">
              <a:extLst>
                <a:ext uri="{FF2B5EF4-FFF2-40B4-BE49-F238E27FC236}">
                  <a16:creationId xmlns:a16="http://schemas.microsoft.com/office/drawing/2014/main" id="{72D111D6-6EAB-B50F-87A9-AECACA678732}"/>
                </a:ext>
              </a:extLst>
            </p:cNvPr>
            <p:cNvSpPr/>
            <p:nvPr/>
          </p:nvSpPr>
          <p:spPr>
            <a:xfrm>
              <a:off x="4216341" y="444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9" name="Freeform 2842">
              <a:extLst>
                <a:ext uri="{FF2B5EF4-FFF2-40B4-BE49-F238E27FC236}">
                  <a16:creationId xmlns:a16="http://schemas.microsoft.com/office/drawing/2014/main" id="{527C6C41-17EC-D5A2-6772-A5DC677027F1}"/>
                </a:ext>
              </a:extLst>
            </p:cNvPr>
            <p:cNvSpPr/>
            <p:nvPr/>
          </p:nvSpPr>
          <p:spPr>
            <a:xfrm>
              <a:off x="3606741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0" name="Freeform 2843">
              <a:extLst>
                <a:ext uri="{FF2B5EF4-FFF2-40B4-BE49-F238E27FC236}">
                  <a16:creationId xmlns:a16="http://schemas.microsoft.com/office/drawing/2014/main" id="{388017B5-7FD0-A36E-9714-85FB5499F9F1}"/>
                </a:ext>
              </a:extLst>
            </p:cNvPr>
            <p:cNvSpPr/>
            <p:nvPr/>
          </p:nvSpPr>
          <p:spPr>
            <a:xfrm>
              <a:off x="3130491" y="354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1" name="Freeform 2844">
              <a:extLst>
                <a:ext uri="{FF2B5EF4-FFF2-40B4-BE49-F238E27FC236}">
                  <a16:creationId xmlns:a16="http://schemas.microsoft.com/office/drawing/2014/main" id="{25D357C5-ABB6-7CFA-E116-85E2124D57B3}"/>
                </a:ext>
              </a:extLst>
            </p:cNvPr>
            <p:cNvSpPr/>
            <p:nvPr/>
          </p:nvSpPr>
          <p:spPr>
            <a:xfrm>
              <a:off x="3876616" y="213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2" name="Freeform 2845">
              <a:extLst>
                <a:ext uri="{FF2B5EF4-FFF2-40B4-BE49-F238E27FC236}">
                  <a16:creationId xmlns:a16="http://schemas.microsoft.com/office/drawing/2014/main" id="{64E42D40-6A3C-7383-57C4-487EE4C04F85}"/>
                </a:ext>
              </a:extLst>
            </p:cNvPr>
            <p:cNvSpPr/>
            <p:nvPr/>
          </p:nvSpPr>
          <p:spPr>
            <a:xfrm>
              <a:off x="3521016" y="234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3" name="Freeform 2846">
              <a:extLst>
                <a:ext uri="{FF2B5EF4-FFF2-40B4-BE49-F238E27FC236}">
                  <a16:creationId xmlns:a16="http://schemas.microsoft.com/office/drawing/2014/main" id="{6141127F-7FE4-9892-44D4-FAFC919876E6}"/>
                </a:ext>
              </a:extLst>
            </p:cNvPr>
            <p:cNvSpPr/>
            <p:nvPr/>
          </p:nvSpPr>
          <p:spPr>
            <a:xfrm>
              <a:off x="5400616" y="363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4" name="Freeform 2847">
              <a:extLst>
                <a:ext uri="{FF2B5EF4-FFF2-40B4-BE49-F238E27FC236}">
                  <a16:creationId xmlns:a16="http://schemas.microsoft.com/office/drawing/2014/main" id="{65602BD7-F04B-4490-87BE-A5C1452D487D}"/>
                </a:ext>
              </a:extLst>
            </p:cNvPr>
            <p:cNvSpPr/>
            <p:nvPr/>
          </p:nvSpPr>
          <p:spPr>
            <a:xfrm>
              <a:off x="5403791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5" name="Freeform 2848">
              <a:extLst>
                <a:ext uri="{FF2B5EF4-FFF2-40B4-BE49-F238E27FC236}">
                  <a16:creationId xmlns:a16="http://schemas.microsoft.com/office/drawing/2014/main" id="{2E3A30AA-A9C0-CBD4-C203-7ED18CF8D7C5}"/>
                </a:ext>
              </a:extLst>
            </p:cNvPr>
            <p:cNvSpPr/>
            <p:nvPr/>
          </p:nvSpPr>
          <p:spPr>
            <a:xfrm>
              <a:off x="3343216" y="250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6" name="Freeform 2849">
              <a:extLst>
                <a:ext uri="{FF2B5EF4-FFF2-40B4-BE49-F238E27FC236}">
                  <a16:creationId xmlns:a16="http://schemas.microsoft.com/office/drawing/2014/main" id="{739C4C9A-C685-3B77-BFA0-BAC5C9FE6B66}"/>
                </a:ext>
              </a:extLst>
            </p:cNvPr>
            <p:cNvSpPr/>
            <p:nvPr/>
          </p:nvSpPr>
          <p:spPr>
            <a:xfrm>
              <a:off x="3206691" y="376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7" name="Freeform 2850">
              <a:extLst>
                <a:ext uri="{FF2B5EF4-FFF2-40B4-BE49-F238E27FC236}">
                  <a16:creationId xmlns:a16="http://schemas.microsoft.com/office/drawing/2014/main" id="{2C251C47-75AB-FE50-51CE-E60B4515372D}"/>
                </a:ext>
              </a:extLst>
            </p:cNvPr>
            <p:cNvSpPr/>
            <p:nvPr/>
          </p:nvSpPr>
          <p:spPr>
            <a:xfrm>
              <a:off x="4292541" y="443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8" name="Freeform 2851">
              <a:extLst>
                <a:ext uri="{FF2B5EF4-FFF2-40B4-BE49-F238E27FC236}">
                  <a16:creationId xmlns:a16="http://schemas.microsoft.com/office/drawing/2014/main" id="{4B61A8F8-F754-1AA5-419B-97446C35B9A7}"/>
                </a:ext>
              </a:extLst>
            </p:cNvPr>
            <p:cNvSpPr/>
            <p:nvPr/>
          </p:nvSpPr>
          <p:spPr>
            <a:xfrm>
              <a:off x="4559241" y="210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9" name="Freeform 2852">
              <a:extLst>
                <a:ext uri="{FF2B5EF4-FFF2-40B4-BE49-F238E27FC236}">
                  <a16:creationId xmlns:a16="http://schemas.microsoft.com/office/drawing/2014/main" id="{086816B2-6EF9-601B-C436-1CF51C8C36F0}"/>
                </a:ext>
              </a:extLst>
            </p:cNvPr>
            <p:cNvSpPr/>
            <p:nvPr/>
          </p:nvSpPr>
          <p:spPr>
            <a:xfrm>
              <a:off x="3524191" y="4182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0" name="Freeform 2853">
              <a:extLst>
                <a:ext uri="{FF2B5EF4-FFF2-40B4-BE49-F238E27FC236}">
                  <a16:creationId xmlns:a16="http://schemas.microsoft.com/office/drawing/2014/main" id="{F07180B6-4FBD-C699-4B07-7D211D89999E}"/>
                </a:ext>
              </a:extLst>
            </p:cNvPr>
            <p:cNvSpPr/>
            <p:nvPr/>
          </p:nvSpPr>
          <p:spPr>
            <a:xfrm>
              <a:off x="4695766" y="217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1" name="Freeform 2854">
              <a:extLst>
                <a:ext uri="{FF2B5EF4-FFF2-40B4-BE49-F238E27FC236}">
                  <a16:creationId xmlns:a16="http://schemas.microsoft.com/office/drawing/2014/main" id="{901CB994-C5FB-DA0C-FE5A-926867F79946}"/>
                </a:ext>
              </a:extLst>
            </p:cNvPr>
            <p:cNvSpPr/>
            <p:nvPr/>
          </p:nvSpPr>
          <p:spPr>
            <a:xfrm>
              <a:off x="4937066" y="420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2" name="Freeform 2855">
              <a:extLst>
                <a:ext uri="{FF2B5EF4-FFF2-40B4-BE49-F238E27FC236}">
                  <a16:creationId xmlns:a16="http://schemas.microsoft.com/office/drawing/2014/main" id="{730528BC-8BB9-D268-623E-7F0B9D7E9894}"/>
                </a:ext>
              </a:extLst>
            </p:cNvPr>
            <p:cNvSpPr/>
            <p:nvPr/>
          </p:nvSpPr>
          <p:spPr>
            <a:xfrm>
              <a:off x="3432116" y="414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3" name="Freeform 2856">
              <a:extLst>
                <a:ext uri="{FF2B5EF4-FFF2-40B4-BE49-F238E27FC236}">
                  <a16:creationId xmlns:a16="http://schemas.microsoft.com/office/drawing/2014/main" id="{5904030F-5FA5-31A8-849C-F79F5BA7AFF3}"/>
                </a:ext>
              </a:extLst>
            </p:cNvPr>
            <p:cNvSpPr/>
            <p:nvPr/>
          </p:nvSpPr>
          <p:spPr>
            <a:xfrm>
              <a:off x="4914841" y="228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4" name="Freeform 2857">
              <a:extLst>
                <a:ext uri="{FF2B5EF4-FFF2-40B4-BE49-F238E27FC236}">
                  <a16:creationId xmlns:a16="http://schemas.microsoft.com/office/drawing/2014/main" id="{35EDC491-D905-1705-F697-BCE668E59093}"/>
                </a:ext>
              </a:extLst>
            </p:cNvPr>
            <p:cNvSpPr/>
            <p:nvPr/>
          </p:nvSpPr>
          <p:spPr>
            <a:xfrm>
              <a:off x="4584641" y="212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5" name="Freeform 2858">
              <a:extLst>
                <a:ext uri="{FF2B5EF4-FFF2-40B4-BE49-F238E27FC236}">
                  <a16:creationId xmlns:a16="http://schemas.microsoft.com/office/drawing/2014/main" id="{5F8FCF70-C680-472E-B405-CF159857FD1B}"/>
                </a:ext>
              </a:extLst>
            </p:cNvPr>
            <p:cNvSpPr/>
            <p:nvPr/>
          </p:nvSpPr>
          <p:spPr>
            <a:xfrm>
              <a:off x="3143191" y="276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6" name="Freeform 2859">
              <a:extLst>
                <a:ext uri="{FF2B5EF4-FFF2-40B4-BE49-F238E27FC236}">
                  <a16:creationId xmlns:a16="http://schemas.microsoft.com/office/drawing/2014/main" id="{88EF9DF4-8576-CC0D-28CC-F12C323E5AE1}"/>
                </a:ext>
              </a:extLst>
            </p:cNvPr>
            <p:cNvSpPr/>
            <p:nvPr/>
          </p:nvSpPr>
          <p:spPr>
            <a:xfrm>
              <a:off x="3441641" y="237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7" name="Freeform 2860">
              <a:extLst>
                <a:ext uri="{FF2B5EF4-FFF2-40B4-BE49-F238E27FC236}">
                  <a16:creationId xmlns:a16="http://schemas.microsoft.com/office/drawing/2014/main" id="{2CE808FE-5A6B-CE0A-F575-EF063A862DD9}"/>
                </a:ext>
              </a:extLst>
            </p:cNvPr>
            <p:cNvSpPr/>
            <p:nvPr/>
          </p:nvSpPr>
          <p:spPr>
            <a:xfrm>
              <a:off x="3552766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8" name="Freeform 2861">
              <a:extLst>
                <a:ext uri="{FF2B5EF4-FFF2-40B4-BE49-F238E27FC236}">
                  <a16:creationId xmlns:a16="http://schemas.microsoft.com/office/drawing/2014/main" id="{EC63C40F-0F31-570C-4C59-BBEE27F56820}"/>
                </a:ext>
              </a:extLst>
            </p:cNvPr>
            <p:cNvSpPr/>
            <p:nvPr/>
          </p:nvSpPr>
          <p:spPr>
            <a:xfrm>
              <a:off x="3092391" y="361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9" name="Freeform 2862">
              <a:extLst>
                <a:ext uri="{FF2B5EF4-FFF2-40B4-BE49-F238E27FC236}">
                  <a16:creationId xmlns:a16="http://schemas.microsoft.com/office/drawing/2014/main" id="{0298DA81-42F7-731B-6DFA-5EFD32CC98EE}"/>
                </a:ext>
              </a:extLst>
            </p:cNvPr>
            <p:cNvSpPr/>
            <p:nvPr/>
          </p:nvSpPr>
          <p:spPr>
            <a:xfrm>
              <a:off x="4533841" y="211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0" name="Freeform 2863">
              <a:extLst>
                <a:ext uri="{FF2B5EF4-FFF2-40B4-BE49-F238E27FC236}">
                  <a16:creationId xmlns:a16="http://schemas.microsoft.com/office/drawing/2014/main" id="{9CB36E85-B9AA-16B2-52C4-71AED50D29B0}"/>
                </a:ext>
              </a:extLst>
            </p:cNvPr>
            <p:cNvSpPr/>
            <p:nvPr/>
          </p:nvSpPr>
          <p:spPr>
            <a:xfrm>
              <a:off x="4387791" y="208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1" name="Freeform 2864">
              <a:extLst>
                <a:ext uri="{FF2B5EF4-FFF2-40B4-BE49-F238E27FC236}">
                  <a16:creationId xmlns:a16="http://schemas.microsoft.com/office/drawing/2014/main" id="{A127E345-F400-A9BB-F88D-2127CDF05388}"/>
                </a:ext>
              </a:extLst>
            </p:cNvPr>
            <p:cNvSpPr/>
            <p:nvPr/>
          </p:nvSpPr>
          <p:spPr>
            <a:xfrm>
              <a:off x="4667191" y="216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2" name="Freeform 2865">
              <a:extLst>
                <a:ext uri="{FF2B5EF4-FFF2-40B4-BE49-F238E27FC236}">
                  <a16:creationId xmlns:a16="http://schemas.microsoft.com/office/drawing/2014/main" id="{8495A7DA-4C82-027B-FFA1-803285EB2899}"/>
                </a:ext>
              </a:extLst>
            </p:cNvPr>
            <p:cNvSpPr/>
            <p:nvPr/>
          </p:nvSpPr>
          <p:spPr>
            <a:xfrm>
              <a:off x="4356041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3" name="Freeform 2866">
              <a:extLst>
                <a:ext uri="{FF2B5EF4-FFF2-40B4-BE49-F238E27FC236}">
                  <a16:creationId xmlns:a16="http://schemas.microsoft.com/office/drawing/2014/main" id="{117C9156-A1CF-0C2B-134B-2B3903F15BE3}"/>
                </a:ext>
              </a:extLst>
            </p:cNvPr>
            <p:cNvSpPr/>
            <p:nvPr/>
          </p:nvSpPr>
          <p:spPr>
            <a:xfrm>
              <a:off x="5172016" y="261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4" name="Freeform 2867">
              <a:extLst>
                <a:ext uri="{FF2B5EF4-FFF2-40B4-BE49-F238E27FC236}">
                  <a16:creationId xmlns:a16="http://schemas.microsoft.com/office/drawing/2014/main" id="{C7907EDF-C590-4FD0-637B-011FC6AAB1B7}"/>
                </a:ext>
              </a:extLst>
            </p:cNvPr>
            <p:cNvSpPr/>
            <p:nvPr/>
          </p:nvSpPr>
          <p:spPr>
            <a:xfrm>
              <a:off x="5359341" y="318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5" name="Freeform 2868">
              <a:extLst>
                <a:ext uri="{FF2B5EF4-FFF2-40B4-BE49-F238E27FC236}">
                  <a16:creationId xmlns:a16="http://schemas.microsoft.com/office/drawing/2014/main" id="{857D0C29-8289-F50C-814B-C4911665301F}"/>
                </a:ext>
              </a:extLst>
            </p:cNvPr>
            <p:cNvSpPr/>
            <p:nvPr/>
          </p:nvSpPr>
          <p:spPr>
            <a:xfrm>
              <a:off x="3016191" y="347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6" name="Freeform 2869">
              <a:extLst>
                <a:ext uri="{FF2B5EF4-FFF2-40B4-BE49-F238E27FC236}">
                  <a16:creationId xmlns:a16="http://schemas.microsoft.com/office/drawing/2014/main" id="{ECF39A92-76E7-B2AE-0EB1-884126AA07BC}"/>
                </a:ext>
              </a:extLst>
            </p:cNvPr>
            <p:cNvSpPr/>
            <p:nvPr/>
          </p:nvSpPr>
          <p:spPr>
            <a:xfrm>
              <a:off x="5178366" y="388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7" name="Freeform 2870">
              <a:extLst>
                <a:ext uri="{FF2B5EF4-FFF2-40B4-BE49-F238E27FC236}">
                  <a16:creationId xmlns:a16="http://schemas.microsoft.com/office/drawing/2014/main" id="{4C7161C5-2EB1-B448-1629-3ECCFE379E0E}"/>
                </a:ext>
              </a:extLst>
            </p:cNvPr>
            <p:cNvSpPr/>
            <p:nvPr/>
          </p:nvSpPr>
          <p:spPr>
            <a:xfrm>
              <a:off x="3460691" y="421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8" name="Freeform 2871">
              <a:extLst>
                <a:ext uri="{FF2B5EF4-FFF2-40B4-BE49-F238E27FC236}">
                  <a16:creationId xmlns:a16="http://schemas.microsoft.com/office/drawing/2014/main" id="{E1AC0A49-637E-ACD8-0A90-F31D7A0AEDD1}"/>
                </a:ext>
              </a:extLst>
            </p:cNvPr>
            <p:cNvSpPr/>
            <p:nvPr/>
          </p:nvSpPr>
          <p:spPr>
            <a:xfrm>
              <a:off x="3686116" y="216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9" name="Freeform 2872">
              <a:extLst>
                <a:ext uri="{FF2B5EF4-FFF2-40B4-BE49-F238E27FC236}">
                  <a16:creationId xmlns:a16="http://schemas.microsoft.com/office/drawing/2014/main" id="{55581811-DCCB-A8CA-6336-CD5D0AEA41C5}"/>
                </a:ext>
              </a:extLst>
            </p:cNvPr>
            <p:cNvSpPr/>
            <p:nvPr/>
          </p:nvSpPr>
          <p:spPr>
            <a:xfrm>
              <a:off x="5181541" y="262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0" name="Freeform 2873">
              <a:extLst>
                <a:ext uri="{FF2B5EF4-FFF2-40B4-BE49-F238E27FC236}">
                  <a16:creationId xmlns:a16="http://schemas.microsoft.com/office/drawing/2014/main" id="{5715596F-6E95-A838-46FC-EA482E870412}"/>
                </a:ext>
              </a:extLst>
            </p:cNvPr>
            <p:cNvSpPr/>
            <p:nvPr/>
          </p:nvSpPr>
          <p:spPr>
            <a:xfrm>
              <a:off x="5089466" y="281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1" name="Freeform 2874">
              <a:extLst>
                <a:ext uri="{FF2B5EF4-FFF2-40B4-BE49-F238E27FC236}">
                  <a16:creationId xmlns:a16="http://schemas.microsoft.com/office/drawing/2014/main" id="{30DA4256-67BA-C36E-CAC5-5B847793B140}"/>
                </a:ext>
              </a:extLst>
            </p:cNvPr>
            <p:cNvSpPr/>
            <p:nvPr/>
          </p:nvSpPr>
          <p:spPr>
            <a:xfrm>
              <a:off x="4505266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2" name="Freeform 2875">
              <a:extLst>
                <a:ext uri="{FF2B5EF4-FFF2-40B4-BE49-F238E27FC236}">
                  <a16:creationId xmlns:a16="http://schemas.microsoft.com/office/drawing/2014/main" id="{2DB2F2F4-D8D9-7691-FB66-4EE4E818A09C}"/>
                </a:ext>
              </a:extLst>
            </p:cNvPr>
            <p:cNvSpPr/>
            <p:nvPr/>
          </p:nvSpPr>
          <p:spPr>
            <a:xfrm>
              <a:off x="4864041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3" name="Freeform 2876">
              <a:extLst>
                <a:ext uri="{FF2B5EF4-FFF2-40B4-BE49-F238E27FC236}">
                  <a16:creationId xmlns:a16="http://schemas.microsoft.com/office/drawing/2014/main" id="{8161DDFA-CC1B-215C-8342-0F3F42CBCCD6}"/>
                </a:ext>
              </a:extLst>
            </p:cNvPr>
            <p:cNvSpPr/>
            <p:nvPr/>
          </p:nvSpPr>
          <p:spPr>
            <a:xfrm>
              <a:off x="4327466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4" name="Freeform 2877">
              <a:extLst>
                <a:ext uri="{FF2B5EF4-FFF2-40B4-BE49-F238E27FC236}">
                  <a16:creationId xmlns:a16="http://schemas.microsoft.com/office/drawing/2014/main" id="{8A8FC1A0-43A6-37B1-EED0-61433A4E2ADC}"/>
                </a:ext>
              </a:extLst>
            </p:cNvPr>
            <p:cNvSpPr/>
            <p:nvPr/>
          </p:nvSpPr>
          <p:spPr>
            <a:xfrm>
              <a:off x="4146491" y="203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5" name="Freeform 2878">
              <a:extLst>
                <a:ext uri="{FF2B5EF4-FFF2-40B4-BE49-F238E27FC236}">
                  <a16:creationId xmlns:a16="http://schemas.microsoft.com/office/drawing/2014/main" id="{76D2323E-E418-60D9-113A-452B3983125C}"/>
                </a:ext>
              </a:extLst>
            </p:cNvPr>
            <p:cNvSpPr/>
            <p:nvPr/>
          </p:nvSpPr>
          <p:spPr>
            <a:xfrm>
              <a:off x="5025966" y="266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6" name="Freeform 2879">
              <a:extLst>
                <a:ext uri="{FF2B5EF4-FFF2-40B4-BE49-F238E27FC236}">
                  <a16:creationId xmlns:a16="http://schemas.microsoft.com/office/drawing/2014/main" id="{6F1226A4-977F-6EA2-A778-4885D0A03E43}"/>
                </a:ext>
              </a:extLst>
            </p:cNvPr>
            <p:cNvSpPr/>
            <p:nvPr/>
          </p:nvSpPr>
          <p:spPr>
            <a:xfrm>
              <a:off x="4013141" y="438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7" name="Freeform 2880">
              <a:extLst>
                <a:ext uri="{FF2B5EF4-FFF2-40B4-BE49-F238E27FC236}">
                  <a16:creationId xmlns:a16="http://schemas.microsoft.com/office/drawing/2014/main" id="{07CA06ED-9EB2-7F1A-D287-4409C42A5DDF}"/>
                </a:ext>
              </a:extLst>
            </p:cNvPr>
            <p:cNvSpPr/>
            <p:nvPr/>
          </p:nvSpPr>
          <p:spPr>
            <a:xfrm>
              <a:off x="4829116" y="237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8" name="Freeform 2881">
              <a:extLst>
                <a:ext uri="{FF2B5EF4-FFF2-40B4-BE49-F238E27FC236}">
                  <a16:creationId xmlns:a16="http://schemas.microsoft.com/office/drawing/2014/main" id="{F500ACB3-6763-58A4-3E96-7D3651939413}"/>
                </a:ext>
              </a:extLst>
            </p:cNvPr>
            <p:cNvSpPr/>
            <p:nvPr/>
          </p:nvSpPr>
          <p:spPr>
            <a:xfrm>
              <a:off x="3260666" y="226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9" name="Freeform 2882">
              <a:extLst>
                <a:ext uri="{FF2B5EF4-FFF2-40B4-BE49-F238E27FC236}">
                  <a16:creationId xmlns:a16="http://schemas.microsoft.com/office/drawing/2014/main" id="{B633D137-D423-589C-4BF1-F53F334B19B2}"/>
                </a:ext>
              </a:extLst>
            </p:cNvPr>
            <p:cNvSpPr/>
            <p:nvPr/>
          </p:nvSpPr>
          <p:spPr>
            <a:xfrm>
              <a:off x="5111691" y="287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0" name="Freeform 2883">
              <a:extLst>
                <a:ext uri="{FF2B5EF4-FFF2-40B4-BE49-F238E27FC236}">
                  <a16:creationId xmlns:a16="http://schemas.microsoft.com/office/drawing/2014/main" id="{A9C5108C-0F02-D61C-9103-55C332CD755C}"/>
                </a:ext>
              </a:extLst>
            </p:cNvPr>
            <p:cNvSpPr/>
            <p:nvPr/>
          </p:nvSpPr>
          <p:spPr>
            <a:xfrm>
              <a:off x="3492441" y="213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1" name="Freeform 2884">
              <a:extLst>
                <a:ext uri="{FF2B5EF4-FFF2-40B4-BE49-F238E27FC236}">
                  <a16:creationId xmlns:a16="http://schemas.microsoft.com/office/drawing/2014/main" id="{E9ECD024-34C0-AC13-12D1-355B583A8D97}"/>
                </a:ext>
              </a:extLst>
            </p:cNvPr>
            <p:cNvSpPr/>
            <p:nvPr/>
          </p:nvSpPr>
          <p:spPr>
            <a:xfrm>
              <a:off x="2905066" y="370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2" name="Freeform 2885">
              <a:extLst>
                <a:ext uri="{FF2B5EF4-FFF2-40B4-BE49-F238E27FC236}">
                  <a16:creationId xmlns:a16="http://schemas.microsoft.com/office/drawing/2014/main" id="{E3D8EFB8-A28B-7D5C-A265-80F4F9B391AC}"/>
                </a:ext>
              </a:extLst>
            </p:cNvPr>
            <p:cNvSpPr/>
            <p:nvPr/>
          </p:nvSpPr>
          <p:spPr>
            <a:xfrm>
              <a:off x="3308291" y="421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3" name="Freeform 2886">
              <a:extLst>
                <a:ext uri="{FF2B5EF4-FFF2-40B4-BE49-F238E27FC236}">
                  <a16:creationId xmlns:a16="http://schemas.microsoft.com/office/drawing/2014/main" id="{9FD9D0D8-A191-071F-9B28-360A62D9C579}"/>
                </a:ext>
              </a:extLst>
            </p:cNvPr>
            <p:cNvSpPr/>
            <p:nvPr/>
          </p:nvSpPr>
          <p:spPr>
            <a:xfrm>
              <a:off x="3168591" y="411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4" name="Freeform 2887">
              <a:extLst>
                <a:ext uri="{FF2B5EF4-FFF2-40B4-BE49-F238E27FC236}">
                  <a16:creationId xmlns:a16="http://schemas.microsoft.com/office/drawing/2014/main" id="{2FCA6EA5-919A-2776-BD23-D78E8AAC7AB2}"/>
                </a:ext>
              </a:extLst>
            </p:cNvPr>
            <p:cNvSpPr/>
            <p:nvPr/>
          </p:nvSpPr>
          <p:spPr>
            <a:xfrm>
              <a:off x="3746441" y="203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5" name="Freeform 2888">
              <a:extLst>
                <a:ext uri="{FF2B5EF4-FFF2-40B4-BE49-F238E27FC236}">
                  <a16:creationId xmlns:a16="http://schemas.microsoft.com/office/drawing/2014/main" id="{FAA4F837-19C5-8ACE-44FB-6C22E47EEA7C}"/>
                </a:ext>
              </a:extLst>
            </p:cNvPr>
            <p:cNvSpPr/>
            <p:nvPr/>
          </p:nvSpPr>
          <p:spPr>
            <a:xfrm>
              <a:off x="4908491" y="387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6" name="Freeform 2889">
              <a:extLst>
                <a:ext uri="{FF2B5EF4-FFF2-40B4-BE49-F238E27FC236}">
                  <a16:creationId xmlns:a16="http://schemas.microsoft.com/office/drawing/2014/main" id="{67C1C4B7-EECB-37D8-6B44-901D5136F0E1}"/>
                </a:ext>
              </a:extLst>
            </p:cNvPr>
            <p:cNvSpPr/>
            <p:nvPr/>
          </p:nvSpPr>
          <p:spPr>
            <a:xfrm>
              <a:off x="3724216" y="203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7" name="Freeform 2890">
              <a:extLst>
                <a:ext uri="{FF2B5EF4-FFF2-40B4-BE49-F238E27FC236}">
                  <a16:creationId xmlns:a16="http://schemas.microsoft.com/office/drawing/2014/main" id="{63229A79-9509-4F4D-766B-7CA66390FBFC}"/>
                </a:ext>
              </a:extLst>
            </p:cNvPr>
            <p:cNvSpPr/>
            <p:nvPr/>
          </p:nvSpPr>
          <p:spPr>
            <a:xfrm>
              <a:off x="3127316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8" name="Freeform 2891">
              <a:extLst>
                <a:ext uri="{FF2B5EF4-FFF2-40B4-BE49-F238E27FC236}">
                  <a16:creationId xmlns:a16="http://schemas.microsoft.com/office/drawing/2014/main" id="{E3378930-6483-A79A-AE40-6D7C6372F2DC}"/>
                </a:ext>
              </a:extLst>
            </p:cNvPr>
            <p:cNvSpPr/>
            <p:nvPr/>
          </p:nvSpPr>
          <p:spPr>
            <a:xfrm>
              <a:off x="2784416" y="292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9" name="Freeform 2892">
              <a:extLst>
                <a:ext uri="{FF2B5EF4-FFF2-40B4-BE49-F238E27FC236}">
                  <a16:creationId xmlns:a16="http://schemas.microsoft.com/office/drawing/2014/main" id="{C9AE000D-C748-B48F-B531-E4F392712084}"/>
                </a:ext>
              </a:extLst>
            </p:cNvPr>
            <p:cNvSpPr/>
            <p:nvPr/>
          </p:nvSpPr>
          <p:spPr>
            <a:xfrm>
              <a:off x="5086291" y="2963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0" name="Freeform 2893">
              <a:extLst>
                <a:ext uri="{FF2B5EF4-FFF2-40B4-BE49-F238E27FC236}">
                  <a16:creationId xmlns:a16="http://schemas.microsoft.com/office/drawing/2014/main" id="{7A0EE6FA-0B04-1AD8-681D-51546BAFBF6C}"/>
                </a:ext>
              </a:extLst>
            </p:cNvPr>
            <p:cNvSpPr/>
            <p:nvPr/>
          </p:nvSpPr>
          <p:spPr>
            <a:xfrm>
              <a:off x="4114741" y="437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1" name="Freeform 2894">
              <a:extLst>
                <a:ext uri="{FF2B5EF4-FFF2-40B4-BE49-F238E27FC236}">
                  <a16:creationId xmlns:a16="http://schemas.microsoft.com/office/drawing/2014/main" id="{AAD2D68F-2D18-C53C-C2E6-1B4B901E9FD6}"/>
                </a:ext>
              </a:extLst>
            </p:cNvPr>
            <p:cNvSpPr/>
            <p:nvPr/>
          </p:nvSpPr>
          <p:spPr>
            <a:xfrm>
              <a:off x="3924241" y="439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2" name="Freeform 2895">
              <a:extLst>
                <a:ext uri="{FF2B5EF4-FFF2-40B4-BE49-F238E27FC236}">
                  <a16:creationId xmlns:a16="http://schemas.microsoft.com/office/drawing/2014/main" id="{51483590-E364-0BA8-C848-BCD119DE585F}"/>
                </a:ext>
              </a:extLst>
            </p:cNvPr>
            <p:cNvSpPr/>
            <p:nvPr/>
          </p:nvSpPr>
          <p:spPr>
            <a:xfrm>
              <a:off x="4854516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3" name="Freeform 2896">
              <a:extLst>
                <a:ext uri="{FF2B5EF4-FFF2-40B4-BE49-F238E27FC236}">
                  <a16:creationId xmlns:a16="http://schemas.microsoft.com/office/drawing/2014/main" id="{C050FB5D-9423-29E8-1E5D-F87D79769946}"/>
                </a:ext>
              </a:extLst>
            </p:cNvPr>
            <p:cNvSpPr/>
            <p:nvPr/>
          </p:nvSpPr>
          <p:spPr>
            <a:xfrm>
              <a:off x="2828866" y="363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4" name="Freeform 2897">
              <a:extLst>
                <a:ext uri="{FF2B5EF4-FFF2-40B4-BE49-F238E27FC236}">
                  <a16:creationId xmlns:a16="http://schemas.microsoft.com/office/drawing/2014/main" id="{41686894-EB06-8915-150E-2B8E3B24806E}"/>
                </a:ext>
              </a:extLst>
            </p:cNvPr>
            <p:cNvSpPr/>
            <p:nvPr/>
          </p:nvSpPr>
          <p:spPr>
            <a:xfrm>
              <a:off x="4390966" y="427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5" name="Freeform 2898">
              <a:extLst>
                <a:ext uri="{FF2B5EF4-FFF2-40B4-BE49-F238E27FC236}">
                  <a16:creationId xmlns:a16="http://schemas.microsoft.com/office/drawing/2014/main" id="{53915E45-1D26-6603-7412-7CEA485C0038}"/>
                </a:ext>
              </a:extLst>
            </p:cNvPr>
            <p:cNvSpPr/>
            <p:nvPr/>
          </p:nvSpPr>
          <p:spPr>
            <a:xfrm>
              <a:off x="470211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6" name="Freeform 2899">
              <a:extLst>
                <a:ext uri="{FF2B5EF4-FFF2-40B4-BE49-F238E27FC236}">
                  <a16:creationId xmlns:a16="http://schemas.microsoft.com/office/drawing/2014/main" id="{DAA94419-65B0-FB4B-86D9-A9BA9F7D3CCB}"/>
                </a:ext>
              </a:extLst>
            </p:cNvPr>
            <p:cNvSpPr/>
            <p:nvPr/>
          </p:nvSpPr>
          <p:spPr>
            <a:xfrm>
              <a:off x="2790766" y="369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7" name="Freeform 2900">
              <a:extLst>
                <a:ext uri="{FF2B5EF4-FFF2-40B4-BE49-F238E27FC236}">
                  <a16:creationId xmlns:a16="http://schemas.microsoft.com/office/drawing/2014/main" id="{AAB1AE84-17FE-3E2A-9C88-11F6653DF1FB}"/>
                </a:ext>
              </a:extLst>
            </p:cNvPr>
            <p:cNvSpPr/>
            <p:nvPr/>
          </p:nvSpPr>
          <p:spPr>
            <a:xfrm>
              <a:off x="3917891" y="439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8" name="Freeform 2901">
              <a:extLst>
                <a:ext uri="{FF2B5EF4-FFF2-40B4-BE49-F238E27FC236}">
                  <a16:creationId xmlns:a16="http://schemas.microsoft.com/office/drawing/2014/main" id="{F030B1A8-99EB-CA6A-A662-D2782E80702A}"/>
                </a:ext>
              </a:extLst>
            </p:cNvPr>
            <p:cNvSpPr/>
            <p:nvPr/>
          </p:nvSpPr>
          <p:spPr>
            <a:xfrm>
              <a:off x="4352866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9" name="Freeform 2902">
              <a:extLst>
                <a:ext uri="{FF2B5EF4-FFF2-40B4-BE49-F238E27FC236}">
                  <a16:creationId xmlns:a16="http://schemas.microsoft.com/office/drawing/2014/main" id="{B7BC42A6-03EC-C510-BF4B-21FD03E9870C}"/>
                </a:ext>
              </a:extLst>
            </p:cNvPr>
            <p:cNvSpPr/>
            <p:nvPr/>
          </p:nvSpPr>
          <p:spPr>
            <a:xfrm>
              <a:off x="4349691" y="211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0" name="Freeform 2903">
              <a:extLst>
                <a:ext uri="{FF2B5EF4-FFF2-40B4-BE49-F238E27FC236}">
                  <a16:creationId xmlns:a16="http://schemas.microsoft.com/office/drawing/2014/main" id="{6FCC2AE3-B8E9-41FB-6809-ECA9F0696120}"/>
                </a:ext>
              </a:extLst>
            </p:cNvPr>
            <p:cNvSpPr/>
            <p:nvPr/>
          </p:nvSpPr>
          <p:spPr>
            <a:xfrm>
              <a:off x="5010091" y="353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1" name="Freeform 2904">
              <a:extLst>
                <a:ext uri="{FF2B5EF4-FFF2-40B4-BE49-F238E27FC236}">
                  <a16:creationId xmlns:a16="http://schemas.microsoft.com/office/drawing/2014/main" id="{04ED3069-EE6E-C5CE-F287-15E9076DBC07}"/>
                </a:ext>
              </a:extLst>
            </p:cNvPr>
            <p:cNvSpPr/>
            <p:nvPr/>
          </p:nvSpPr>
          <p:spPr>
            <a:xfrm>
              <a:off x="2701866" y="331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2" name="Freeform 2905">
              <a:extLst>
                <a:ext uri="{FF2B5EF4-FFF2-40B4-BE49-F238E27FC236}">
                  <a16:creationId xmlns:a16="http://schemas.microsoft.com/office/drawing/2014/main" id="{569ADF6F-0132-E95F-03F1-F0453397D574}"/>
                </a:ext>
              </a:extLst>
            </p:cNvPr>
            <p:cNvSpPr/>
            <p:nvPr/>
          </p:nvSpPr>
          <p:spPr>
            <a:xfrm>
              <a:off x="5045016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3" name="Freeform 2906">
              <a:extLst>
                <a:ext uri="{FF2B5EF4-FFF2-40B4-BE49-F238E27FC236}">
                  <a16:creationId xmlns:a16="http://schemas.microsoft.com/office/drawing/2014/main" id="{489DD227-9466-B3B6-C6DF-53B78A15D1CF}"/>
                </a:ext>
              </a:extLst>
            </p:cNvPr>
            <p:cNvSpPr/>
            <p:nvPr/>
          </p:nvSpPr>
          <p:spPr>
            <a:xfrm>
              <a:off x="3851216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4" name="Freeform 2907">
              <a:extLst>
                <a:ext uri="{FF2B5EF4-FFF2-40B4-BE49-F238E27FC236}">
                  <a16:creationId xmlns:a16="http://schemas.microsoft.com/office/drawing/2014/main" id="{113BF369-0514-A0E8-2F7D-F7EC0BCB99A5}"/>
                </a:ext>
              </a:extLst>
            </p:cNvPr>
            <p:cNvSpPr/>
            <p:nvPr/>
          </p:nvSpPr>
          <p:spPr>
            <a:xfrm>
              <a:off x="328606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5" name="Freeform 2908">
              <a:extLst>
                <a:ext uri="{FF2B5EF4-FFF2-40B4-BE49-F238E27FC236}">
                  <a16:creationId xmlns:a16="http://schemas.microsoft.com/office/drawing/2014/main" id="{8A39187D-F38E-CE0F-0512-190C6BFDB5EB}"/>
                </a:ext>
              </a:extLst>
            </p:cNvPr>
            <p:cNvSpPr/>
            <p:nvPr/>
          </p:nvSpPr>
          <p:spPr>
            <a:xfrm>
              <a:off x="4057591" y="203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6" name="Freeform 2909">
              <a:extLst>
                <a:ext uri="{FF2B5EF4-FFF2-40B4-BE49-F238E27FC236}">
                  <a16:creationId xmlns:a16="http://schemas.microsoft.com/office/drawing/2014/main" id="{B37FD8CE-4C22-A0A1-128E-252640582C54}"/>
                </a:ext>
              </a:extLst>
            </p:cNvPr>
            <p:cNvSpPr/>
            <p:nvPr/>
          </p:nvSpPr>
          <p:spPr>
            <a:xfrm>
              <a:off x="4740216" y="2452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7" name="Freeform 2910">
              <a:extLst>
                <a:ext uri="{FF2B5EF4-FFF2-40B4-BE49-F238E27FC236}">
                  <a16:creationId xmlns:a16="http://schemas.microsoft.com/office/drawing/2014/main" id="{47297454-6E63-BF02-E8D0-5CA82A8F5831}"/>
                </a:ext>
              </a:extLst>
            </p:cNvPr>
            <p:cNvSpPr/>
            <p:nvPr/>
          </p:nvSpPr>
          <p:spPr>
            <a:xfrm>
              <a:off x="4806891" y="388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8" name="Freeform 2911">
              <a:extLst>
                <a:ext uri="{FF2B5EF4-FFF2-40B4-BE49-F238E27FC236}">
                  <a16:creationId xmlns:a16="http://schemas.microsoft.com/office/drawing/2014/main" id="{2D5EFE67-4F06-E58A-CB8E-ED8D9DE0BB46}"/>
                </a:ext>
              </a:extLst>
            </p:cNvPr>
            <p:cNvSpPr/>
            <p:nvPr/>
          </p:nvSpPr>
          <p:spPr>
            <a:xfrm>
              <a:off x="4444941" y="422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9" name="Freeform 2912">
              <a:extLst>
                <a:ext uri="{FF2B5EF4-FFF2-40B4-BE49-F238E27FC236}">
                  <a16:creationId xmlns:a16="http://schemas.microsoft.com/office/drawing/2014/main" id="{29618C40-06F7-883C-0AC0-338FA6F004E4}"/>
                </a:ext>
              </a:extLst>
            </p:cNvPr>
            <p:cNvSpPr/>
            <p:nvPr/>
          </p:nvSpPr>
          <p:spPr>
            <a:xfrm>
              <a:off x="4200466" y="207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0" name="Freeform 2913">
              <a:extLst>
                <a:ext uri="{FF2B5EF4-FFF2-40B4-BE49-F238E27FC236}">
                  <a16:creationId xmlns:a16="http://schemas.microsoft.com/office/drawing/2014/main" id="{182C356B-F61E-8448-B6B4-1A8BAF19A6DD}"/>
                </a:ext>
              </a:extLst>
            </p:cNvPr>
            <p:cNvSpPr/>
            <p:nvPr/>
          </p:nvSpPr>
          <p:spPr>
            <a:xfrm>
              <a:off x="2635191" y="3227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1" name="Freeform 2914">
              <a:extLst>
                <a:ext uri="{FF2B5EF4-FFF2-40B4-BE49-F238E27FC236}">
                  <a16:creationId xmlns:a16="http://schemas.microsoft.com/office/drawing/2014/main" id="{681B38EE-7771-F629-0343-46A0EE1723C4}"/>
                </a:ext>
              </a:extLst>
            </p:cNvPr>
            <p:cNvSpPr/>
            <p:nvPr/>
          </p:nvSpPr>
          <p:spPr>
            <a:xfrm>
              <a:off x="4578291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2" name="Freeform 2915">
              <a:extLst>
                <a:ext uri="{FF2B5EF4-FFF2-40B4-BE49-F238E27FC236}">
                  <a16:creationId xmlns:a16="http://schemas.microsoft.com/office/drawing/2014/main" id="{8A23E98A-6751-ED71-01D6-4DCC23978FA9}"/>
                </a:ext>
              </a:extLst>
            </p:cNvPr>
            <p:cNvSpPr/>
            <p:nvPr/>
          </p:nvSpPr>
          <p:spPr>
            <a:xfrm>
              <a:off x="3165416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3" name="Freeform 2916">
              <a:extLst>
                <a:ext uri="{FF2B5EF4-FFF2-40B4-BE49-F238E27FC236}">
                  <a16:creationId xmlns:a16="http://schemas.microsoft.com/office/drawing/2014/main" id="{C3F714E8-3E90-4B3C-9828-ABA1E9978E8C}"/>
                </a:ext>
              </a:extLst>
            </p:cNvPr>
            <p:cNvSpPr/>
            <p:nvPr/>
          </p:nvSpPr>
          <p:spPr>
            <a:xfrm>
              <a:off x="3320991" y="213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4" name="Freeform 2917">
              <a:extLst>
                <a:ext uri="{FF2B5EF4-FFF2-40B4-BE49-F238E27FC236}">
                  <a16:creationId xmlns:a16="http://schemas.microsoft.com/office/drawing/2014/main" id="{CE2CEFA4-909B-6D6D-75FF-BCF4C34137A5}"/>
                </a:ext>
              </a:extLst>
            </p:cNvPr>
            <p:cNvSpPr/>
            <p:nvPr/>
          </p:nvSpPr>
          <p:spPr>
            <a:xfrm>
              <a:off x="3441641" y="432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5" name="Freeform 2918">
              <a:extLst>
                <a:ext uri="{FF2B5EF4-FFF2-40B4-BE49-F238E27FC236}">
                  <a16:creationId xmlns:a16="http://schemas.microsoft.com/office/drawing/2014/main" id="{0618C019-12E6-5838-AEE7-C22CB6BB3B42}"/>
                </a:ext>
              </a:extLst>
            </p:cNvPr>
            <p:cNvSpPr/>
            <p:nvPr/>
          </p:nvSpPr>
          <p:spPr>
            <a:xfrm>
              <a:off x="3771841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6" name="Freeform 2919">
              <a:extLst>
                <a:ext uri="{FF2B5EF4-FFF2-40B4-BE49-F238E27FC236}">
                  <a16:creationId xmlns:a16="http://schemas.microsoft.com/office/drawing/2014/main" id="{2DF9A3AE-E3E1-CC06-FA14-5A2362BEA7E8}"/>
                </a:ext>
              </a:extLst>
            </p:cNvPr>
            <p:cNvSpPr/>
            <p:nvPr/>
          </p:nvSpPr>
          <p:spPr>
            <a:xfrm>
              <a:off x="3254316" y="425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7" name="Freeform 2920">
              <a:extLst>
                <a:ext uri="{FF2B5EF4-FFF2-40B4-BE49-F238E27FC236}">
                  <a16:creationId xmlns:a16="http://schemas.microsoft.com/office/drawing/2014/main" id="{2728DE5D-F991-8AEB-1A21-122E0A4F1035}"/>
                </a:ext>
              </a:extLst>
            </p:cNvPr>
            <p:cNvSpPr/>
            <p:nvPr/>
          </p:nvSpPr>
          <p:spPr>
            <a:xfrm>
              <a:off x="4975166" y="290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8" name="Freeform 2921">
              <a:extLst>
                <a:ext uri="{FF2B5EF4-FFF2-40B4-BE49-F238E27FC236}">
                  <a16:creationId xmlns:a16="http://schemas.microsoft.com/office/drawing/2014/main" id="{DD774979-7D26-E4B7-237B-4052D9E04141}"/>
                </a:ext>
              </a:extLst>
            </p:cNvPr>
            <p:cNvSpPr/>
            <p:nvPr/>
          </p:nvSpPr>
          <p:spPr>
            <a:xfrm>
              <a:off x="3854391" y="438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9" name="Freeform 2922">
              <a:extLst>
                <a:ext uri="{FF2B5EF4-FFF2-40B4-BE49-F238E27FC236}">
                  <a16:creationId xmlns:a16="http://schemas.microsoft.com/office/drawing/2014/main" id="{DF64A656-18D4-8F7E-E8C6-F458591E3AB6}"/>
                </a:ext>
              </a:extLst>
            </p:cNvPr>
            <p:cNvSpPr/>
            <p:nvPr/>
          </p:nvSpPr>
          <p:spPr>
            <a:xfrm>
              <a:off x="2663766" y="280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0" name="Freeform 2923">
              <a:extLst>
                <a:ext uri="{FF2B5EF4-FFF2-40B4-BE49-F238E27FC236}">
                  <a16:creationId xmlns:a16="http://schemas.microsoft.com/office/drawing/2014/main" id="{C7038627-B70F-A196-5569-0077450863BE}"/>
                </a:ext>
              </a:extLst>
            </p:cNvPr>
            <p:cNvSpPr/>
            <p:nvPr/>
          </p:nvSpPr>
          <p:spPr>
            <a:xfrm>
              <a:off x="4724341" y="393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1" name="Freeform 2924">
              <a:extLst>
                <a:ext uri="{FF2B5EF4-FFF2-40B4-BE49-F238E27FC236}">
                  <a16:creationId xmlns:a16="http://schemas.microsoft.com/office/drawing/2014/main" id="{5B06BA90-0D7F-BD1C-4342-2944353CD66A}"/>
                </a:ext>
              </a:extLst>
            </p:cNvPr>
            <p:cNvSpPr/>
            <p:nvPr/>
          </p:nvSpPr>
          <p:spPr>
            <a:xfrm>
              <a:off x="2793941" y="2544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2" name="Freeform 2925">
              <a:extLst>
                <a:ext uri="{FF2B5EF4-FFF2-40B4-BE49-F238E27FC236}">
                  <a16:creationId xmlns:a16="http://schemas.microsoft.com/office/drawing/2014/main" id="{44C31608-2775-0C9E-EB08-14FFF6EAFECD}"/>
                </a:ext>
              </a:extLst>
            </p:cNvPr>
            <p:cNvSpPr/>
            <p:nvPr/>
          </p:nvSpPr>
          <p:spPr>
            <a:xfrm>
              <a:off x="2809816" y="252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3" name="Freeform 2926">
              <a:extLst>
                <a:ext uri="{FF2B5EF4-FFF2-40B4-BE49-F238E27FC236}">
                  <a16:creationId xmlns:a16="http://schemas.microsoft.com/office/drawing/2014/main" id="{2192A2F8-86F1-9F4D-9FA7-0D1E81B151C2}"/>
                </a:ext>
              </a:extLst>
            </p:cNvPr>
            <p:cNvSpPr/>
            <p:nvPr/>
          </p:nvSpPr>
          <p:spPr>
            <a:xfrm>
              <a:off x="4025841" y="4360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4" name="Freeform 2927">
              <a:extLst>
                <a:ext uri="{FF2B5EF4-FFF2-40B4-BE49-F238E27FC236}">
                  <a16:creationId xmlns:a16="http://schemas.microsoft.com/office/drawing/2014/main" id="{58C07DA7-CA59-EBE7-5869-A6531FB29BAB}"/>
                </a:ext>
              </a:extLst>
            </p:cNvPr>
            <p:cNvSpPr/>
            <p:nvPr/>
          </p:nvSpPr>
          <p:spPr>
            <a:xfrm>
              <a:off x="299396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5" name="Freeform 2928">
              <a:extLst>
                <a:ext uri="{FF2B5EF4-FFF2-40B4-BE49-F238E27FC236}">
                  <a16:creationId xmlns:a16="http://schemas.microsoft.com/office/drawing/2014/main" id="{9C613A7D-7320-ADBB-BDAD-6C3FEE0472F9}"/>
                </a:ext>
              </a:extLst>
            </p:cNvPr>
            <p:cNvSpPr/>
            <p:nvPr/>
          </p:nvSpPr>
          <p:spPr>
            <a:xfrm>
              <a:off x="2682816" y="365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6" name="Freeform 2929">
              <a:extLst>
                <a:ext uri="{FF2B5EF4-FFF2-40B4-BE49-F238E27FC236}">
                  <a16:creationId xmlns:a16="http://schemas.microsoft.com/office/drawing/2014/main" id="{8A48166D-19D3-9EF2-5AA6-D60D5372F0F3}"/>
                </a:ext>
              </a:extLst>
            </p:cNvPr>
            <p:cNvSpPr/>
            <p:nvPr/>
          </p:nvSpPr>
          <p:spPr>
            <a:xfrm>
              <a:off x="4797366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7" name="Freeform 2930">
              <a:extLst>
                <a:ext uri="{FF2B5EF4-FFF2-40B4-BE49-F238E27FC236}">
                  <a16:creationId xmlns:a16="http://schemas.microsoft.com/office/drawing/2014/main" id="{624AE7DF-4108-92D1-A2A1-CF5F314A0E52}"/>
                </a:ext>
              </a:extLst>
            </p:cNvPr>
            <p:cNvSpPr/>
            <p:nvPr/>
          </p:nvSpPr>
          <p:spPr>
            <a:xfrm>
              <a:off x="3047941" y="414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8" name="Freeform 2931">
              <a:extLst>
                <a:ext uri="{FF2B5EF4-FFF2-40B4-BE49-F238E27FC236}">
                  <a16:creationId xmlns:a16="http://schemas.microsoft.com/office/drawing/2014/main" id="{466AA56A-F633-ADFA-99B7-6C1DF9B9D5B1}"/>
                </a:ext>
              </a:extLst>
            </p:cNvPr>
            <p:cNvSpPr/>
            <p:nvPr/>
          </p:nvSpPr>
          <p:spPr>
            <a:xfrm>
              <a:off x="3654366" y="438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9" name="Freeform 2932">
              <a:extLst>
                <a:ext uri="{FF2B5EF4-FFF2-40B4-BE49-F238E27FC236}">
                  <a16:creationId xmlns:a16="http://schemas.microsoft.com/office/drawing/2014/main" id="{8AFE2A2C-807F-49B4-2177-843A29AE642D}"/>
                </a:ext>
              </a:extLst>
            </p:cNvPr>
            <p:cNvSpPr/>
            <p:nvPr/>
          </p:nvSpPr>
          <p:spPr>
            <a:xfrm>
              <a:off x="3882966" y="438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0" name="Freeform 2933">
              <a:extLst>
                <a:ext uri="{FF2B5EF4-FFF2-40B4-BE49-F238E27FC236}">
                  <a16:creationId xmlns:a16="http://schemas.microsoft.com/office/drawing/2014/main" id="{5F4CF4D9-B13D-A17D-0D3D-006C42278BA8}"/>
                </a:ext>
              </a:extLst>
            </p:cNvPr>
            <p:cNvSpPr/>
            <p:nvPr/>
          </p:nvSpPr>
          <p:spPr>
            <a:xfrm>
              <a:off x="3254316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1" name="Freeform 2934">
              <a:extLst>
                <a:ext uri="{FF2B5EF4-FFF2-40B4-BE49-F238E27FC236}">
                  <a16:creationId xmlns:a16="http://schemas.microsoft.com/office/drawing/2014/main" id="{46C0B4D3-8142-8FC0-AAC1-913A52FB841E}"/>
                </a:ext>
              </a:extLst>
            </p:cNvPr>
            <p:cNvSpPr/>
            <p:nvPr/>
          </p:nvSpPr>
          <p:spPr>
            <a:xfrm>
              <a:off x="3298766" y="432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2" name="Freeform 2935">
              <a:extLst>
                <a:ext uri="{FF2B5EF4-FFF2-40B4-BE49-F238E27FC236}">
                  <a16:creationId xmlns:a16="http://schemas.microsoft.com/office/drawing/2014/main" id="{D7D2E033-85DE-6806-4447-DFE893F52EEC}"/>
                </a:ext>
              </a:extLst>
            </p:cNvPr>
            <p:cNvSpPr/>
            <p:nvPr/>
          </p:nvSpPr>
          <p:spPr>
            <a:xfrm>
              <a:off x="2568516" y="294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3" name="Freeform 2936">
              <a:extLst>
                <a:ext uri="{FF2B5EF4-FFF2-40B4-BE49-F238E27FC236}">
                  <a16:creationId xmlns:a16="http://schemas.microsoft.com/office/drawing/2014/main" id="{1D9D619D-4422-F33F-5914-99B575C95F38}"/>
                </a:ext>
              </a:extLst>
            </p:cNvPr>
            <p:cNvSpPr/>
            <p:nvPr/>
          </p:nvSpPr>
          <p:spPr>
            <a:xfrm>
              <a:off x="4321116" y="423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4" name="Freeform 2937">
              <a:extLst>
                <a:ext uri="{FF2B5EF4-FFF2-40B4-BE49-F238E27FC236}">
                  <a16:creationId xmlns:a16="http://schemas.microsoft.com/office/drawing/2014/main" id="{F93A0C6C-08F2-79E3-2C14-4961228E95C5}"/>
                </a:ext>
              </a:extLst>
            </p:cNvPr>
            <p:cNvSpPr/>
            <p:nvPr/>
          </p:nvSpPr>
          <p:spPr>
            <a:xfrm>
              <a:off x="3454341" y="436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5" name="Freeform 2938">
              <a:extLst>
                <a:ext uri="{FF2B5EF4-FFF2-40B4-BE49-F238E27FC236}">
                  <a16:creationId xmlns:a16="http://schemas.microsoft.com/office/drawing/2014/main" id="{92CE7146-4A34-1742-58C8-E0A3F7C99974}"/>
                </a:ext>
              </a:extLst>
            </p:cNvPr>
            <p:cNvSpPr/>
            <p:nvPr/>
          </p:nvSpPr>
          <p:spPr>
            <a:xfrm>
              <a:off x="4216341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6" name="Freeform 2939">
              <a:extLst>
                <a:ext uri="{FF2B5EF4-FFF2-40B4-BE49-F238E27FC236}">
                  <a16:creationId xmlns:a16="http://schemas.microsoft.com/office/drawing/2014/main" id="{FBC47DD2-BB6B-0B8A-8C52-7BCD0E1C31F7}"/>
                </a:ext>
              </a:extLst>
            </p:cNvPr>
            <p:cNvSpPr/>
            <p:nvPr/>
          </p:nvSpPr>
          <p:spPr>
            <a:xfrm>
              <a:off x="4641791" y="395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7" name="Freeform 2940">
              <a:extLst>
                <a:ext uri="{FF2B5EF4-FFF2-40B4-BE49-F238E27FC236}">
                  <a16:creationId xmlns:a16="http://schemas.microsoft.com/office/drawing/2014/main" id="{43D24928-E54E-08EE-1160-507528B55488}"/>
                </a:ext>
              </a:extLst>
            </p:cNvPr>
            <p:cNvSpPr/>
            <p:nvPr/>
          </p:nvSpPr>
          <p:spPr>
            <a:xfrm>
              <a:off x="4679891" y="391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8" name="Freeform 2941">
              <a:extLst>
                <a:ext uri="{FF2B5EF4-FFF2-40B4-BE49-F238E27FC236}">
                  <a16:creationId xmlns:a16="http://schemas.microsoft.com/office/drawing/2014/main" id="{C09ADFCB-7334-2783-9599-519928D5C591}"/>
                </a:ext>
              </a:extLst>
            </p:cNvPr>
            <p:cNvSpPr/>
            <p:nvPr/>
          </p:nvSpPr>
          <p:spPr>
            <a:xfrm>
              <a:off x="4314766" y="423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9" name="Freeform 2942">
              <a:extLst>
                <a:ext uri="{FF2B5EF4-FFF2-40B4-BE49-F238E27FC236}">
                  <a16:creationId xmlns:a16="http://schemas.microsoft.com/office/drawing/2014/main" id="{05B8335A-D801-08F7-81BC-6D9E57DEA9D1}"/>
                </a:ext>
              </a:extLst>
            </p:cNvPr>
            <p:cNvSpPr/>
            <p:nvPr/>
          </p:nvSpPr>
          <p:spPr>
            <a:xfrm>
              <a:off x="4686241" y="249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0" name="Freeform 2943">
              <a:extLst>
                <a:ext uri="{FF2B5EF4-FFF2-40B4-BE49-F238E27FC236}">
                  <a16:creationId xmlns:a16="http://schemas.microsoft.com/office/drawing/2014/main" id="{A7F3BE5B-2034-71C8-B8CF-71E30BD359DB}"/>
                </a:ext>
              </a:extLst>
            </p:cNvPr>
            <p:cNvSpPr/>
            <p:nvPr/>
          </p:nvSpPr>
          <p:spPr>
            <a:xfrm>
              <a:off x="4854516" y="281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1" name="Freeform 2944">
              <a:extLst>
                <a:ext uri="{FF2B5EF4-FFF2-40B4-BE49-F238E27FC236}">
                  <a16:creationId xmlns:a16="http://schemas.microsoft.com/office/drawing/2014/main" id="{2D45BBE9-0327-C6C0-4D48-F763652CF4D4}"/>
                </a:ext>
              </a:extLst>
            </p:cNvPr>
            <p:cNvSpPr/>
            <p:nvPr/>
          </p:nvSpPr>
          <p:spPr>
            <a:xfrm>
              <a:off x="2584391" y="291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2" name="Freeform 2945">
              <a:extLst>
                <a:ext uri="{FF2B5EF4-FFF2-40B4-BE49-F238E27FC236}">
                  <a16:creationId xmlns:a16="http://schemas.microsoft.com/office/drawing/2014/main" id="{5041BA10-E494-3E15-1B56-D262958E8B4D}"/>
                </a:ext>
              </a:extLst>
            </p:cNvPr>
            <p:cNvSpPr/>
            <p:nvPr/>
          </p:nvSpPr>
          <p:spPr>
            <a:xfrm>
              <a:off x="3333691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3" name="Freeform 2946">
              <a:extLst>
                <a:ext uri="{FF2B5EF4-FFF2-40B4-BE49-F238E27FC236}">
                  <a16:creationId xmlns:a16="http://schemas.microsoft.com/office/drawing/2014/main" id="{01AF638C-4048-926B-D948-706CD6DCBF65}"/>
                </a:ext>
              </a:extLst>
            </p:cNvPr>
            <p:cNvSpPr/>
            <p:nvPr/>
          </p:nvSpPr>
          <p:spPr>
            <a:xfrm>
              <a:off x="4187766" y="427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4" name="Freeform 2947">
              <a:extLst>
                <a:ext uri="{FF2B5EF4-FFF2-40B4-BE49-F238E27FC236}">
                  <a16:creationId xmlns:a16="http://schemas.microsoft.com/office/drawing/2014/main" id="{A6E651C6-294C-05AC-0626-BA990AD8BC2B}"/>
                </a:ext>
              </a:extLst>
            </p:cNvPr>
            <p:cNvSpPr/>
            <p:nvPr/>
          </p:nvSpPr>
          <p:spPr>
            <a:xfrm>
              <a:off x="3136841" y="426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5" name="Freeform 2948">
              <a:extLst>
                <a:ext uri="{FF2B5EF4-FFF2-40B4-BE49-F238E27FC236}">
                  <a16:creationId xmlns:a16="http://schemas.microsoft.com/office/drawing/2014/main" id="{3F3BCE72-E1E3-41CF-AFA1-825239C70AE4}"/>
                </a:ext>
              </a:extLst>
            </p:cNvPr>
            <p:cNvSpPr/>
            <p:nvPr/>
          </p:nvSpPr>
          <p:spPr>
            <a:xfrm>
              <a:off x="4860866" y="306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6" name="Freeform 2949">
              <a:extLst>
                <a:ext uri="{FF2B5EF4-FFF2-40B4-BE49-F238E27FC236}">
                  <a16:creationId xmlns:a16="http://schemas.microsoft.com/office/drawing/2014/main" id="{0D208701-32FA-501C-5913-375E37BB153E}"/>
                </a:ext>
              </a:extLst>
            </p:cNvPr>
            <p:cNvSpPr/>
            <p:nvPr/>
          </p:nvSpPr>
          <p:spPr>
            <a:xfrm>
              <a:off x="3997266" y="206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7" name="Freeform 2950">
              <a:extLst>
                <a:ext uri="{FF2B5EF4-FFF2-40B4-BE49-F238E27FC236}">
                  <a16:creationId xmlns:a16="http://schemas.microsoft.com/office/drawing/2014/main" id="{ED4760BE-07C3-ED0B-00C2-CB62EA987B80}"/>
                </a:ext>
              </a:extLst>
            </p:cNvPr>
            <p:cNvSpPr/>
            <p:nvPr/>
          </p:nvSpPr>
          <p:spPr>
            <a:xfrm>
              <a:off x="2635191" y="377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8" name="Freeform 2951">
              <a:extLst>
                <a:ext uri="{FF2B5EF4-FFF2-40B4-BE49-F238E27FC236}">
                  <a16:creationId xmlns:a16="http://schemas.microsoft.com/office/drawing/2014/main" id="{F3F94D94-A3A4-58B7-52DD-5E832E0843CD}"/>
                </a:ext>
              </a:extLst>
            </p:cNvPr>
            <p:cNvSpPr/>
            <p:nvPr/>
          </p:nvSpPr>
          <p:spPr>
            <a:xfrm>
              <a:off x="2581216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9" name="Freeform 2952">
              <a:extLst>
                <a:ext uri="{FF2B5EF4-FFF2-40B4-BE49-F238E27FC236}">
                  <a16:creationId xmlns:a16="http://schemas.microsoft.com/office/drawing/2014/main" id="{19D51C51-5186-79D1-9D46-EDCC30BF0855}"/>
                </a:ext>
              </a:extLst>
            </p:cNvPr>
            <p:cNvSpPr/>
            <p:nvPr/>
          </p:nvSpPr>
          <p:spPr>
            <a:xfrm>
              <a:off x="3714691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0" name="Freeform 2953">
              <a:extLst>
                <a:ext uri="{FF2B5EF4-FFF2-40B4-BE49-F238E27FC236}">
                  <a16:creationId xmlns:a16="http://schemas.microsoft.com/office/drawing/2014/main" id="{6D5A4D52-199E-A852-B5BE-16B31D4354FF}"/>
                </a:ext>
              </a:extLst>
            </p:cNvPr>
            <p:cNvSpPr/>
            <p:nvPr/>
          </p:nvSpPr>
          <p:spPr>
            <a:xfrm>
              <a:off x="3806766" y="439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1" name="Freeform 2954">
              <a:extLst>
                <a:ext uri="{FF2B5EF4-FFF2-40B4-BE49-F238E27FC236}">
                  <a16:creationId xmlns:a16="http://schemas.microsoft.com/office/drawing/2014/main" id="{D2E67F84-4635-18C2-D145-D5250AEE5783}"/>
                </a:ext>
              </a:extLst>
            </p:cNvPr>
            <p:cNvSpPr/>
            <p:nvPr/>
          </p:nvSpPr>
          <p:spPr>
            <a:xfrm>
              <a:off x="4803716" y="3588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2" name="Freeform 2955">
              <a:extLst>
                <a:ext uri="{FF2B5EF4-FFF2-40B4-BE49-F238E27FC236}">
                  <a16:creationId xmlns:a16="http://schemas.microsoft.com/office/drawing/2014/main" id="{5EC2AFDC-E31B-6807-D7E6-5C0A2E4EB2D9}"/>
                </a:ext>
              </a:extLst>
            </p:cNvPr>
            <p:cNvSpPr/>
            <p:nvPr/>
          </p:nvSpPr>
          <p:spPr>
            <a:xfrm>
              <a:off x="4495741" y="4071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3" name="Freeform 2956">
              <a:extLst>
                <a:ext uri="{FF2B5EF4-FFF2-40B4-BE49-F238E27FC236}">
                  <a16:creationId xmlns:a16="http://schemas.microsoft.com/office/drawing/2014/main" id="{1A3133BF-081C-A9D8-F57F-31EF0037F0D6}"/>
                </a:ext>
              </a:extLst>
            </p:cNvPr>
            <p:cNvSpPr/>
            <p:nvPr/>
          </p:nvSpPr>
          <p:spPr>
            <a:xfrm>
              <a:off x="2571691" y="279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4" name="Freeform 2957">
              <a:extLst>
                <a:ext uri="{FF2B5EF4-FFF2-40B4-BE49-F238E27FC236}">
                  <a16:creationId xmlns:a16="http://schemas.microsoft.com/office/drawing/2014/main" id="{4910D8D5-9425-ABE4-D316-F5D3854ED3A2}"/>
                </a:ext>
              </a:extLst>
            </p:cNvPr>
            <p:cNvSpPr/>
            <p:nvPr/>
          </p:nvSpPr>
          <p:spPr>
            <a:xfrm>
              <a:off x="4003616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5" name="Freeform 2958">
              <a:extLst>
                <a:ext uri="{FF2B5EF4-FFF2-40B4-BE49-F238E27FC236}">
                  <a16:creationId xmlns:a16="http://schemas.microsoft.com/office/drawing/2014/main" id="{565F8FAE-E146-69AE-4235-D534FC28840F}"/>
                </a:ext>
              </a:extLst>
            </p:cNvPr>
            <p:cNvSpPr/>
            <p:nvPr/>
          </p:nvSpPr>
          <p:spPr>
            <a:xfrm>
              <a:off x="4063941" y="431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6" name="Freeform 2959">
              <a:extLst>
                <a:ext uri="{FF2B5EF4-FFF2-40B4-BE49-F238E27FC236}">
                  <a16:creationId xmlns:a16="http://schemas.microsoft.com/office/drawing/2014/main" id="{2CFD9E47-7BAD-6AF4-726B-C4B911749588}"/>
                </a:ext>
              </a:extLst>
            </p:cNvPr>
            <p:cNvSpPr/>
            <p:nvPr/>
          </p:nvSpPr>
          <p:spPr>
            <a:xfrm>
              <a:off x="3946466" y="206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7" name="Freeform 2960">
              <a:extLst>
                <a:ext uri="{FF2B5EF4-FFF2-40B4-BE49-F238E27FC236}">
                  <a16:creationId xmlns:a16="http://schemas.microsoft.com/office/drawing/2014/main" id="{80608A25-D383-79E0-831A-83842A1ADC33}"/>
                </a:ext>
              </a:extLst>
            </p:cNvPr>
            <p:cNvSpPr/>
            <p:nvPr/>
          </p:nvSpPr>
          <p:spPr>
            <a:xfrm>
              <a:off x="2498666" y="286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8" name="Freeform 2961">
              <a:extLst>
                <a:ext uri="{FF2B5EF4-FFF2-40B4-BE49-F238E27FC236}">
                  <a16:creationId xmlns:a16="http://schemas.microsoft.com/office/drawing/2014/main" id="{4943F849-514F-2FE1-F77E-08E70C8105D3}"/>
                </a:ext>
              </a:extLst>
            </p:cNvPr>
            <p:cNvSpPr/>
            <p:nvPr/>
          </p:nvSpPr>
          <p:spPr>
            <a:xfrm>
              <a:off x="3949641" y="434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9" name="Freeform 2962">
              <a:extLst>
                <a:ext uri="{FF2B5EF4-FFF2-40B4-BE49-F238E27FC236}">
                  <a16:creationId xmlns:a16="http://schemas.microsoft.com/office/drawing/2014/main" id="{A0D3EC42-E395-B42D-2250-9DC8D6EB5A4F}"/>
                </a:ext>
              </a:extLst>
            </p:cNvPr>
            <p:cNvSpPr/>
            <p:nvPr/>
          </p:nvSpPr>
          <p:spPr>
            <a:xfrm>
              <a:off x="4006791" y="208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0" name="Freeform 2963">
              <a:extLst>
                <a:ext uri="{FF2B5EF4-FFF2-40B4-BE49-F238E27FC236}">
                  <a16:creationId xmlns:a16="http://schemas.microsoft.com/office/drawing/2014/main" id="{21BE64E4-2621-FE9A-E318-1E01BFE6A196}"/>
                </a:ext>
              </a:extLst>
            </p:cNvPr>
            <p:cNvSpPr/>
            <p:nvPr/>
          </p:nvSpPr>
          <p:spPr>
            <a:xfrm>
              <a:off x="3895666" y="204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1" name="Freeform 2964">
              <a:extLst>
                <a:ext uri="{FF2B5EF4-FFF2-40B4-BE49-F238E27FC236}">
                  <a16:creationId xmlns:a16="http://schemas.microsoft.com/office/drawing/2014/main" id="{4A3C0504-DC14-BDA2-0DB9-E2B90F3F7481}"/>
                </a:ext>
              </a:extLst>
            </p:cNvPr>
            <p:cNvSpPr/>
            <p:nvPr/>
          </p:nvSpPr>
          <p:spPr>
            <a:xfrm>
              <a:off x="2470091" y="342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2" name="Freeform 2965">
              <a:extLst>
                <a:ext uri="{FF2B5EF4-FFF2-40B4-BE49-F238E27FC236}">
                  <a16:creationId xmlns:a16="http://schemas.microsoft.com/office/drawing/2014/main" id="{970BD11C-039D-BDC0-5613-C38687A1C69F}"/>
                </a:ext>
              </a:extLst>
            </p:cNvPr>
            <p:cNvSpPr/>
            <p:nvPr/>
          </p:nvSpPr>
          <p:spPr>
            <a:xfrm>
              <a:off x="3616266" y="439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3" name="Freeform 2966">
              <a:extLst>
                <a:ext uri="{FF2B5EF4-FFF2-40B4-BE49-F238E27FC236}">
                  <a16:creationId xmlns:a16="http://schemas.microsoft.com/office/drawing/2014/main" id="{D46F01D1-3701-DAB6-AFC0-1DF6A6DCE7CA}"/>
                </a:ext>
              </a:extLst>
            </p:cNvPr>
            <p:cNvSpPr/>
            <p:nvPr/>
          </p:nvSpPr>
          <p:spPr>
            <a:xfrm>
              <a:off x="2451041" y="311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4" name="Freeform 2967">
              <a:extLst>
                <a:ext uri="{FF2B5EF4-FFF2-40B4-BE49-F238E27FC236}">
                  <a16:creationId xmlns:a16="http://schemas.microsoft.com/office/drawing/2014/main" id="{6AD7C0DD-7AA0-B424-950C-5841B5D39DF4}"/>
                </a:ext>
              </a:extLst>
            </p:cNvPr>
            <p:cNvSpPr/>
            <p:nvPr/>
          </p:nvSpPr>
          <p:spPr>
            <a:xfrm>
              <a:off x="3149541" y="429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5" name="Freeform 2968">
              <a:extLst>
                <a:ext uri="{FF2B5EF4-FFF2-40B4-BE49-F238E27FC236}">
                  <a16:creationId xmlns:a16="http://schemas.microsoft.com/office/drawing/2014/main" id="{7DF9BD5D-B63F-6528-0863-339F19D12E80}"/>
                </a:ext>
              </a:extLst>
            </p:cNvPr>
            <p:cNvSpPr/>
            <p:nvPr/>
          </p:nvSpPr>
          <p:spPr>
            <a:xfrm>
              <a:off x="2651066" y="386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6" name="Freeform 2969">
              <a:extLst>
                <a:ext uri="{FF2B5EF4-FFF2-40B4-BE49-F238E27FC236}">
                  <a16:creationId xmlns:a16="http://schemas.microsoft.com/office/drawing/2014/main" id="{D668928D-4710-1F7C-1D16-38B6AC86DAB1}"/>
                </a:ext>
              </a:extLst>
            </p:cNvPr>
            <p:cNvSpPr/>
            <p:nvPr/>
          </p:nvSpPr>
          <p:spPr>
            <a:xfrm>
              <a:off x="4740216" y="2912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7" name="Freeform 2970">
              <a:extLst>
                <a:ext uri="{FF2B5EF4-FFF2-40B4-BE49-F238E27FC236}">
                  <a16:creationId xmlns:a16="http://schemas.microsoft.com/office/drawing/2014/main" id="{15F6BBF2-C92F-8F5A-1584-B99FDF18EC52}"/>
                </a:ext>
              </a:extLst>
            </p:cNvPr>
            <p:cNvSpPr/>
            <p:nvPr/>
          </p:nvSpPr>
          <p:spPr>
            <a:xfrm>
              <a:off x="4756091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8" name="Freeform 2971">
              <a:extLst>
                <a:ext uri="{FF2B5EF4-FFF2-40B4-BE49-F238E27FC236}">
                  <a16:creationId xmlns:a16="http://schemas.microsoft.com/office/drawing/2014/main" id="{B628B097-3636-56EE-43E5-B74DFC1980CD}"/>
                </a:ext>
              </a:extLst>
            </p:cNvPr>
            <p:cNvSpPr/>
            <p:nvPr/>
          </p:nvSpPr>
          <p:spPr>
            <a:xfrm>
              <a:off x="3809941" y="437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9" name="Freeform 2972">
              <a:extLst>
                <a:ext uri="{FF2B5EF4-FFF2-40B4-BE49-F238E27FC236}">
                  <a16:creationId xmlns:a16="http://schemas.microsoft.com/office/drawing/2014/main" id="{E658F246-87A5-1905-B755-4E9B43925DC6}"/>
                </a:ext>
              </a:extLst>
            </p:cNvPr>
            <p:cNvSpPr/>
            <p:nvPr/>
          </p:nvSpPr>
          <p:spPr>
            <a:xfrm>
              <a:off x="2905066" y="222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0" name="Freeform 2973">
              <a:extLst>
                <a:ext uri="{FF2B5EF4-FFF2-40B4-BE49-F238E27FC236}">
                  <a16:creationId xmlns:a16="http://schemas.microsoft.com/office/drawing/2014/main" id="{C8679D1C-9EF3-8146-50C6-835A1FB90986}"/>
                </a:ext>
              </a:extLst>
            </p:cNvPr>
            <p:cNvSpPr/>
            <p:nvPr/>
          </p:nvSpPr>
          <p:spPr>
            <a:xfrm>
              <a:off x="4368741" y="438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1" name="Freeform 2974">
              <a:extLst>
                <a:ext uri="{FF2B5EF4-FFF2-40B4-BE49-F238E27FC236}">
                  <a16:creationId xmlns:a16="http://schemas.microsoft.com/office/drawing/2014/main" id="{FC7EE326-1BBF-0D1F-9449-849633146030}"/>
                </a:ext>
              </a:extLst>
            </p:cNvPr>
            <p:cNvSpPr/>
            <p:nvPr/>
          </p:nvSpPr>
          <p:spPr>
            <a:xfrm>
              <a:off x="4432241" y="438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2" name="Freeform 2975">
              <a:extLst>
                <a:ext uri="{FF2B5EF4-FFF2-40B4-BE49-F238E27FC236}">
                  <a16:creationId xmlns:a16="http://schemas.microsoft.com/office/drawing/2014/main" id="{5EA76BCB-661D-4F3B-4A09-A8856C55E0D5}"/>
                </a:ext>
              </a:extLst>
            </p:cNvPr>
            <p:cNvSpPr/>
            <p:nvPr/>
          </p:nvSpPr>
          <p:spPr>
            <a:xfrm>
              <a:off x="5200591" y="231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3" name="Freeform 2976">
              <a:extLst>
                <a:ext uri="{FF2B5EF4-FFF2-40B4-BE49-F238E27FC236}">
                  <a16:creationId xmlns:a16="http://schemas.microsoft.com/office/drawing/2014/main" id="{79E8A788-29DE-AF36-9A4D-3752860DDC1B}"/>
                </a:ext>
              </a:extLst>
            </p:cNvPr>
            <p:cNvSpPr/>
            <p:nvPr/>
          </p:nvSpPr>
          <p:spPr>
            <a:xfrm>
              <a:off x="3394016" y="262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4" name="Freeform 2977">
              <a:extLst>
                <a:ext uri="{FF2B5EF4-FFF2-40B4-BE49-F238E27FC236}">
                  <a16:creationId xmlns:a16="http://schemas.microsoft.com/office/drawing/2014/main" id="{BCF9376E-2FF7-2473-F4E5-C7E427658240}"/>
                </a:ext>
              </a:extLst>
            </p:cNvPr>
            <p:cNvSpPr/>
            <p:nvPr/>
          </p:nvSpPr>
          <p:spPr>
            <a:xfrm>
              <a:off x="5559366" y="3147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5" name="Freeform 2978">
              <a:extLst>
                <a:ext uri="{FF2B5EF4-FFF2-40B4-BE49-F238E27FC236}">
                  <a16:creationId xmlns:a16="http://schemas.microsoft.com/office/drawing/2014/main" id="{0FE65B17-9675-ED37-A26B-970772BC2FCA}"/>
                </a:ext>
              </a:extLst>
            </p:cNvPr>
            <p:cNvSpPr/>
            <p:nvPr/>
          </p:nvSpPr>
          <p:spPr>
            <a:xfrm>
              <a:off x="5083116" y="225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6" name="Freeform 2979">
              <a:extLst>
                <a:ext uri="{FF2B5EF4-FFF2-40B4-BE49-F238E27FC236}">
                  <a16:creationId xmlns:a16="http://schemas.microsoft.com/office/drawing/2014/main" id="{0AED86CE-8DE1-6086-FD66-CE7C56FDEA51}"/>
                </a:ext>
              </a:extLst>
            </p:cNvPr>
            <p:cNvSpPr/>
            <p:nvPr/>
          </p:nvSpPr>
          <p:spPr>
            <a:xfrm>
              <a:off x="3768666" y="422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7" name="Freeform 2980">
              <a:extLst>
                <a:ext uri="{FF2B5EF4-FFF2-40B4-BE49-F238E27FC236}">
                  <a16:creationId xmlns:a16="http://schemas.microsoft.com/office/drawing/2014/main" id="{FF114464-ACDB-FC2B-EB1F-4E48263A0E4F}"/>
                </a:ext>
              </a:extLst>
            </p:cNvPr>
            <p:cNvSpPr/>
            <p:nvPr/>
          </p:nvSpPr>
          <p:spPr>
            <a:xfrm>
              <a:off x="3241616" y="2861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8" name="Freeform 2981">
              <a:extLst>
                <a:ext uri="{FF2B5EF4-FFF2-40B4-BE49-F238E27FC236}">
                  <a16:creationId xmlns:a16="http://schemas.microsoft.com/office/drawing/2014/main" id="{E85286F2-5941-9804-727E-17889DE529D9}"/>
                </a:ext>
              </a:extLst>
            </p:cNvPr>
            <p:cNvSpPr/>
            <p:nvPr/>
          </p:nvSpPr>
          <p:spPr>
            <a:xfrm>
              <a:off x="5556191" y="316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9" name="Freeform 2982">
              <a:extLst>
                <a:ext uri="{FF2B5EF4-FFF2-40B4-BE49-F238E27FC236}">
                  <a16:creationId xmlns:a16="http://schemas.microsoft.com/office/drawing/2014/main" id="{6210BFE1-D8D5-488E-0ED5-BD3FCAF6746C}"/>
                </a:ext>
              </a:extLst>
            </p:cNvPr>
            <p:cNvSpPr/>
            <p:nvPr/>
          </p:nvSpPr>
          <p:spPr>
            <a:xfrm>
              <a:off x="4949766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0" name="Freeform 2983">
              <a:extLst>
                <a:ext uri="{FF2B5EF4-FFF2-40B4-BE49-F238E27FC236}">
                  <a16:creationId xmlns:a16="http://schemas.microsoft.com/office/drawing/2014/main" id="{A068FEF9-FE70-AB3C-ACB1-19AA55862F67}"/>
                </a:ext>
              </a:extLst>
            </p:cNvPr>
            <p:cNvSpPr/>
            <p:nvPr/>
          </p:nvSpPr>
          <p:spPr>
            <a:xfrm>
              <a:off x="3213041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1" name="Freeform 2984">
              <a:extLst>
                <a:ext uri="{FF2B5EF4-FFF2-40B4-BE49-F238E27FC236}">
                  <a16:creationId xmlns:a16="http://schemas.microsoft.com/office/drawing/2014/main" id="{0C1ACA69-4B13-535F-1E93-697E8C52D9D8}"/>
                </a:ext>
              </a:extLst>
            </p:cNvPr>
            <p:cNvSpPr/>
            <p:nvPr/>
          </p:nvSpPr>
          <p:spPr>
            <a:xfrm>
              <a:off x="5445066" y="271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2" name="Freeform 2985">
              <a:extLst>
                <a:ext uri="{FF2B5EF4-FFF2-40B4-BE49-F238E27FC236}">
                  <a16:creationId xmlns:a16="http://schemas.microsoft.com/office/drawing/2014/main" id="{3FC74BCE-78AE-4E97-75BC-34D9F6913C9D}"/>
                </a:ext>
              </a:extLst>
            </p:cNvPr>
            <p:cNvSpPr/>
            <p:nvPr/>
          </p:nvSpPr>
          <p:spPr>
            <a:xfrm>
              <a:off x="5464116" y="365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3" name="Freeform 2986">
              <a:extLst>
                <a:ext uri="{FF2B5EF4-FFF2-40B4-BE49-F238E27FC236}">
                  <a16:creationId xmlns:a16="http://schemas.microsoft.com/office/drawing/2014/main" id="{6145BEEE-1892-3C66-4598-138396EE0B19}"/>
                </a:ext>
              </a:extLst>
            </p:cNvPr>
            <p:cNvSpPr/>
            <p:nvPr/>
          </p:nvSpPr>
          <p:spPr>
            <a:xfrm>
              <a:off x="4559241" y="4376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4" name="Freeform 2987">
              <a:extLst>
                <a:ext uri="{FF2B5EF4-FFF2-40B4-BE49-F238E27FC236}">
                  <a16:creationId xmlns:a16="http://schemas.microsoft.com/office/drawing/2014/main" id="{0BEE3B02-EF40-2B62-50CD-2321C3B66403}"/>
                </a:ext>
              </a:extLst>
            </p:cNvPr>
            <p:cNvSpPr/>
            <p:nvPr/>
          </p:nvSpPr>
          <p:spPr>
            <a:xfrm>
              <a:off x="5451416" y="368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5" name="Freeform 2988">
              <a:extLst>
                <a:ext uri="{FF2B5EF4-FFF2-40B4-BE49-F238E27FC236}">
                  <a16:creationId xmlns:a16="http://schemas.microsoft.com/office/drawing/2014/main" id="{E25BA4FB-B132-E62D-22FE-DDD6DEFF7E5E}"/>
                </a:ext>
              </a:extLst>
            </p:cNvPr>
            <p:cNvSpPr/>
            <p:nvPr/>
          </p:nvSpPr>
          <p:spPr>
            <a:xfrm>
              <a:off x="5476816" y="362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6" name="Freeform 2989">
              <a:extLst>
                <a:ext uri="{FF2B5EF4-FFF2-40B4-BE49-F238E27FC236}">
                  <a16:creationId xmlns:a16="http://schemas.microsoft.com/office/drawing/2014/main" id="{73CDBEAC-67F2-AF2E-1E86-12BF402B9F3D}"/>
                </a:ext>
              </a:extLst>
            </p:cNvPr>
            <p:cNvSpPr/>
            <p:nvPr/>
          </p:nvSpPr>
          <p:spPr>
            <a:xfrm>
              <a:off x="3346391" y="386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7" name="Freeform 2990">
              <a:extLst>
                <a:ext uri="{FF2B5EF4-FFF2-40B4-BE49-F238E27FC236}">
                  <a16:creationId xmlns:a16="http://schemas.microsoft.com/office/drawing/2014/main" id="{52F79806-D082-7349-A74D-7387716071BD}"/>
                </a:ext>
              </a:extLst>
            </p:cNvPr>
            <p:cNvSpPr/>
            <p:nvPr/>
          </p:nvSpPr>
          <p:spPr>
            <a:xfrm>
              <a:off x="5470466" y="293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8" name="Freeform 2991">
              <a:extLst>
                <a:ext uri="{FF2B5EF4-FFF2-40B4-BE49-F238E27FC236}">
                  <a16:creationId xmlns:a16="http://schemas.microsoft.com/office/drawing/2014/main" id="{8ED6F3ED-82AD-FA38-7111-C81376FDC642}"/>
                </a:ext>
              </a:extLst>
            </p:cNvPr>
            <p:cNvSpPr/>
            <p:nvPr/>
          </p:nvSpPr>
          <p:spPr>
            <a:xfrm>
              <a:off x="3644841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9" name="Freeform 2992">
              <a:extLst>
                <a:ext uri="{FF2B5EF4-FFF2-40B4-BE49-F238E27FC236}">
                  <a16:creationId xmlns:a16="http://schemas.microsoft.com/office/drawing/2014/main" id="{5D43BDAF-9BC6-2595-E3EE-703C85BB8369}"/>
                </a:ext>
              </a:extLst>
            </p:cNvPr>
            <p:cNvSpPr/>
            <p:nvPr/>
          </p:nvSpPr>
          <p:spPr>
            <a:xfrm>
              <a:off x="5264091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0" name="Freeform 2993">
              <a:extLst>
                <a:ext uri="{FF2B5EF4-FFF2-40B4-BE49-F238E27FC236}">
                  <a16:creationId xmlns:a16="http://schemas.microsoft.com/office/drawing/2014/main" id="{0A77F9EE-C02D-4E41-12CE-17B2D8C8EEF0}"/>
                </a:ext>
              </a:extLst>
            </p:cNvPr>
            <p:cNvSpPr/>
            <p:nvPr/>
          </p:nvSpPr>
          <p:spPr>
            <a:xfrm>
              <a:off x="4038541" y="205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1" name="Freeform 2994">
              <a:extLst>
                <a:ext uri="{FF2B5EF4-FFF2-40B4-BE49-F238E27FC236}">
                  <a16:creationId xmlns:a16="http://schemas.microsoft.com/office/drawing/2014/main" id="{5FB4424B-F047-9AF8-66B5-B393315B1DDE}"/>
                </a:ext>
              </a:extLst>
            </p:cNvPr>
            <p:cNvSpPr/>
            <p:nvPr/>
          </p:nvSpPr>
          <p:spPr>
            <a:xfrm>
              <a:off x="4156016" y="438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2" name="Freeform 2995">
              <a:extLst>
                <a:ext uri="{FF2B5EF4-FFF2-40B4-BE49-F238E27FC236}">
                  <a16:creationId xmlns:a16="http://schemas.microsoft.com/office/drawing/2014/main" id="{48203461-2B0E-2795-162E-1452DDC0BB96}"/>
                </a:ext>
              </a:extLst>
            </p:cNvPr>
            <p:cNvSpPr/>
            <p:nvPr/>
          </p:nvSpPr>
          <p:spPr>
            <a:xfrm>
              <a:off x="5337116" y="380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3" name="Freeform 2996">
              <a:extLst>
                <a:ext uri="{FF2B5EF4-FFF2-40B4-BE49-F238E27FC236}">
                  <a16:creationId xmlns:a16="http://schemas.microsoft.com/office/drawing/2014/main" id="{8F3DF64F-6956-E758-7F60-9C8ED75F69BB}"/>
                </a:ext>
              </a:extLst>
            </p:cNvPr>
            <p:cNvSpPr/>
            <p:nvPr/>
          </p:nvSpPr>
          <p:spPr>
            <a:xfrm>
              <a:off x="3390841" y="247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4" name="Freeform 2997">
              <a:extLst>
                <a:ext uri="{FF2B5EF4-FFF2-40B4-BE49-F238E27FC236}">
                  <a16:creationId xmlns:a16="http://schemas.microsoft.com/office/drawing/2014/main" id="{F9E87BDE-6B82-15DF-D859-F1A84B6E9DD1}"/>
                </a:ext>
              </a:extLst>
            </p:cNvPr>
            <p:cNvSpPr/>
            <p:nvPr/>
          </p:nvSpPr>
          <p:spPr>
            <a:xfrm>
              <a:off x="5076766" y="229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5" name="Freeform 2998">
              <a:extLst>
                <a:ext uri="{FF2B5EF4-FFF2-40B4-BE49-F238E27FC236}">
                  <a16:creationId xmlns:a16="http://schemas.microsoft.com/office/drawing/2014/main" id="{558C312D-ED53-8806-A575-F1E26CDADAF5}"/>
                </a:ext>
              </a:extLst>
            </p:cNvPr>
            <p:cNvSpPr/>
            <p:nvPr/>
          </p:nvSpPr>
          <p:spPr>
            <a:xfrm>
              <a:off x="3406716" y="2455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6" name="Freeform 2999">
              <a:extLst>
                <a:ext uri="{FF2B5EF4-FFF2-40B4-BE49-F238E27FC236}">
                  <a16:creationId xmlns:a16="http://schemas.microsoft.com/office/drawing/2014/main" id="{B0E15FB6-60B4-D929-6FF3-F7846B38BE76}"/>
                </a:ext>
              </a:extLst>
            </p:cNvPr>
            <p:cNvSpPr/>
            <p:nvPr/>
          </p:nvSpPr>
          <p:spPr>
            <a:xfrm>
              <a:off x="3521016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7" name="Freeform 3000">
              <a:extLst>
                <a:ext uri="{FF2B5EF4-FFF2-40B4-BE49-F238E27FC236}">
                  <a16:creationId xmlns:a16="http://schemas.microsoft.com/office/drawing/2014/main" id="{E0F1501C-F292-5484-5A59-B1C705032E81}"/>
                </a:ext>
              </a:extLst>
            </p:cNvPr>
            <p:cNvSpPr/>
            <p:nvPr/>
          </p:nvSpPr>
          <p:spPr>
            <a:xfrm>
              <a:off x="3628966" y="416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8" name="Freeform 3001">
              <a:extLst>
                <a:ext uri="{FF2B5EF4-FFF2-40B4-BE49-F238E27FC236}">
                  <a16:creationId xmlns:a16="http://schemas.microsoft.com/office/drawing/2014/main" id="{52140AA6-7201-E8A1-6276-B49504D58D54}"/>
                </a:ext>
              </a:extLst>
            </p:cNvPr>
            <p:cNvSpPr/>
            <p:nvPr/>
          </p:nvSpPr>
          <p:spPr>
            <a:xfrm>
              <a:off x="3740091" y="426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9" name="Freeform 3002">
              <a:extLst>
                <a:ext uri="{FF2B5EF4-FFF2-40B4-BE49-F238E27FC236}">
                  <a16:creationId xmlns:a16="http://schemas.microsoft.com/office/drawing/2014/main" id="{D949E5D8-DB77-744A-922A-0A3AF64649CE}"/>
                </a:ext>
              </a:extLst>
            </p:cNvPr>
            <p:cNvSpPr/>
            <p:nvPr/>
          </p:nvSpPr>
          <p:spPr>
            <a:xfrm>
              <a:off x="4873566" y="218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0" name="Freeform 3003">
              <a:extLst>
                <a:ext uri="{FF2B5EF4-FFF2-40B4-BE49-F238E27FC236}">
                  <a16:creationId xmlns:a16="http://schemas.microsoft.com/office/drawing/2014/main" id="{F075EA6F-7393-A65A-06EB-E5D0961A879F}"/>
                </a:ext>
              </a:extLst>
            </p:cNvPr>
            <p:cNvSpPr/>
            <p:nvPr/>
          </p:nvSpPr>
          <p:spPr>
            <a:xfrm>
              <a:off x="5314891" y="2655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1" name="Freeform 3004">
              <a:extLst>
                <a:ext uri="{FF2B5EF4-FFF2-40B4-BE49-F238E27FC236}">
                  <a16:creationId xmlns:a16="http://schemas.microsoft.com/office/drawing/2014/main" id="{2DDB18D6-46AD-00F4-0A68-B24D2F0C3B84}"/>
                </a:ext>
              </a:extLst>
            </p:cNvPr>
            <p:cNvSpPr/>
            <p:nvPr/>
          </p:nvSpPr>
          <p:spPr>
            <a:xfrm>
              <a:off x="3654366" y="219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2" name="Freeform 3005">
              <a:extLst>
                <a:ext uri="{FF2B5EF4-FFF2-40B4-BE49-F238E27FC236}">
                  <a16:creationId xmlns:a16="http://schemas.microsoft.com/office/drawing/2014/main" id="{34AE1A1D-C679-C4C4-1FAA-3C81040F5B1C}"/>
                </a:ext>
              </a:extLst>
            </p:cNvPr>
            <p:cNvSpPr/>
            <p:nvPr/>
          </p:nvSpPr>
          <p:spPr>
            <a:xfrm>
              <a:off x="5156141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3" name="Freeform 3006">
              <a:extLst>
                <a:ext uri="{FF2B5EF4-FFF2-40B4-BE49-F238E27FC236}">
                  <a16:creationId xmlns:a16="http://schemas.microsoft.com/office/drawing/2014/main" id="{46009976-065E-B610-0317-D8A59E09FF93}"/>
                </a:ext>
              </a:extLst>
            </p:cNvPr>
            <p:cNvSpPr/>
            <p:nvPr/>
          </p:nvSpPr>
          <p:spPr>
            <a:xfrm>
              <a:off x="3860741" y="209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4" name="Freeform 3007">
              <a:extLst>
                <a:ext uri="{FF2B5EF4-FFF2-40B4-BE49-F238E27FC236}">
                  <a16:creationId xmlns:a16="http://schemas.microsoft.com/office/drawing/2014/main" id="{A2495511-7901-13D7-DAF0-021A821AE04C}"/>
                </a:ext>
              </a:extLst>
            </p:cNvPr>
            <p:cNvSpPr/>
            <p:nvPr/>
          </p:nvSpPr>
          <p:spPr>
            <a:xfrm>
              <a:off x="5035491" y="230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5" name="Freeform 3008">
              <a:extLst>
                <a:ext uri="{FF2B5EF4-FFF2-40B4-BE49-F238E27FC236}">
                  <a16:creationId xmlns:a16="http://schemas.microsoft.com/office/drawing/2014/main" id="{747E2A51-0FA4-CB7F-B0CD-9DFB24F49389}"/>
                </a:ext>
              </a:extLst>
            </p:cNvPr>
            <p:cNvSpPr/>
            <p:nvPr/>
          </p:nvSpPr>
          <p:spPr>
            <a:xfrm>
              <a:off x="5429191" y="296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6" name="Freeform 3009">
              <a:extLst>
                <a:ext uri="{FF2B5EF4-FFF2-40B4-BE49-F238E27FC236}">
                  <a16:creationId xmlns:a16="http://schemas.microsoft.com/office/drawing/2014/main" id="{1BA23628-6D47-1A06-3FA4-2DAA214C02FD}"/>
                </a:ext>
              </a:extLst>
            </p:cNvPr>
            <p:cNvSpPr/>
            <p:nvPr/>
          </p:nvSpPr>
          <p:spPr>
            <a:xfrm>
              <a:off x="3927416" y="207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7" name="Freeform 3010">
              <a:extLst>
                <a:ext uri="{FF2B5EF4-FFF2-40B4-BE49-F238E27FC236}">
                  <a16:creationId xmlns:a16="http://schemas.microsoft.com/office/drawing/2014/main" id="{4EB3391D-81DF-AC8B-D0DB-5D257FC0BFF5}"/>
                </a:ext>
              </a:extLst>
            </p:cNvPr>
            <p:cNvSpPr/>
            <p:nvPr/>
          </p:nvSpPr>
          <p:spPr>
            <a:xfrm>
              <a:off x="3092391" y="320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8" name="Freeform 3011">
              <a:extLst>
                <a:ext uri="{FF2B5EF4-FFF2-40B4-BE49-F238E27FC236}">
                  <a16:creationId xmlns:a16="http://schemas.microsoft.com/office/drawing/2014/main" id="{18E42E70-89C3-E0D5-3FE9-5F956C025656}"/>
                </a:ext>
              </a:extLst>
            </p:cNvPr>
            <p:cNvSpPr/>
            <p:nvPr/>
          </p:nvSpPr>
          <p:spPr>
            <a:xfrm>
              <a:off x="3098741" y="303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9" name="Freeform 3012">
              <a:extLst>
                <a:ext uri="{FF2B5EF4-FFF2-40B4-BE49-F238E27FC236}">
                  <a16:creationId xmlns:a16="http://schemas.microsoft.com/office/drawing/2014/main" id="{89B99522-72B0-BCEE-2F52-9388DB3E96F8}"/>
                </a:ext>
              </a:extLst>
            </p:cNvPr>
            <p:cNvSpPr/>
            <p:nvPr/>
          </p:nvSpPr>
          <p:spPr>
            <a:xfrm>
              <a:off x="5184716" y="396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0" name="Freeform 3013">
              <a:extLst>
                <a:ext uri="{FF2B5EF4-FFF2-40B4-BE49-F238E27FC236}">
                  <a16:creationId xmlns:a16="http://schemas.microsoft.com/office/drawing/2014/main" id="{540F0679-AEC0-CED7-4594-C2FBBB2D8FB2}"/>
                </a:ext>
              </a:extLst>
            </p:cNvPr>
            <p:cNvSpPr/>
            <p:nvPr/>
          </p:nvSpPr>
          <p:spPr>
            <a:xfrm>
              <a:off x="343211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1" name="Freeform 3014">
              <a:extLst>
                <a:ext uri="{FF2B5EF4-FFF2-40B4-BE49-F238E27FC236}">
                  <a16:creationId xmlns:a16="http://schemas.microsoft.com/office/drawing/2014/main" id="{88009B2F-BADA-F48B-AC83-AE04DC8322F3}"/>
                </a:ext>
              </a:extLst>
            </p:cNvPr>
            <p:cNvSpPr/>
            <p:nvPr/>
          </p:nvSpPr>
          <p:spPr>
            <a:xfrm>
              <a:off x="5098991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2" name="Freeform 3015">
              <a:extLst>
                <a:ext uri="{FF2B5EF4-FFF2-40B4-BE49-F238E27FC236}">
                  <a16:creationId xmlns:a16="http://schemas.microsoft.com/office/drawing/2014/main" id="{52ED45AE-780F-FB28-6B1B-60C6AED7A6F5}"/>
                </a:ext>
              </a:extLst>
            </p:cNvPr>
            <p:cNvSpPr/>
            <p:nvPr/>
          </p:nvSpPr>
          <p:spPr>
            <a:xfrm>
              <a:off x="4610041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3" name="Freeform 3016">
              <a:extLst>
                <a:ext uri="{FF2B5EF4-FFF2-40B4-BE49-F238E27FC236}">
                  <a16:creationId xmlns:a16="http://schemas.microsoft.com/office/drawing/2014/main" id="{95053FBA-CF18-D2F2-D7E7-E36FDDE2CB87}"/>
                </a:ext>
              </a:extLst>
            </p:cNvPr>
            <p:cNvSpPr/>
            <p:nvPr/>
          </p:nvSpPr>
          <p:spPr>
            <a:xfrm>
              <a:off x="3298766" y="246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4" name="Freeform 3017">
              <a:extLst>
                <a:ext uri="{FF2B5EF4-FFF2-40B4-BE49-F238E27FC236}">
                  <a16:creationId xmlns:a16="http://schemas.microsoft.com/office/drawing/2014/main" id="{2956504B-6064-8219-9041-22E320040E10}"/>
                </a:ext>
              </a:extLst>
            </p:cNvPr>
            <p:cNvSpPr/>
            <p:nvPr/>
          </p:nvSpPr>
          <p:spPr>
            <a:xfrm>
              <a:off x="3320991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5" name="Freeform 3018">
              <a:extLst>
                <a:ext uri="{FF2B5EF4-FFF2-40B4-BE49-F238E27FC236}">
                  <a16:creationId xmlns:a16="http://schemas.microsoft.com/office/drawing/2014/main" id="{53B1442C-4AF0-2A5C-34CD-D19E8311DC73}"/>
                </a:ext>
              </a:extLst>
            </p:cNvPr>
            <p:cNvSpPr/>
            <p:nvPr/>
          </p:nvSpPr>
          <p:spPr>
            <a:xfrm>
              <a:off x="5260916" y="3776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6" name="Freeform 3019">
              <a:extLst>
                <a:ext uri="{FF2B5EF4-FFF2-40B4-BE49-F238E27FC236}">
                  <a16:creationId xmlns:a16="http://schemas.microsoft.com/office/drawing/2014/main" id="{94403E93-C6B6-BFC5-DAE7-92684EF676B6}"/>
                </a:ext>
              </a:extLst>
            </p:cNvPr>
            <p:cNvSpPr/>
            <p:nvPr/>
          </p:nvSpPr>
          <p:spPr>
            <a:xfrm>
              <a:off x="4930716" y="415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7" name="Freeform 3020">
              <a:extLst>
                <a:ext uri="{FF2B5EF4-FFF2-40B4-BE49-F238E27FC236}">
                  <a16:creationId xmlns:a16="http://schemas.microsoft.com/office/drawing/2014/main" id="{09C83372-FDAA-3F51-91A6-F0983F396A30}"/>
                </a:ext>
              </a:extLst>
            </p:cNvPr>
            <p:cNvSpPr/>
            <p:nvPr/>
          </p:nvSpPr>
          <p:spPr>
            <a:xfrm>
              <a:off x="4727516" y="428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8" name="Freeform 3021">
              <a:extLst>
                <a:ext uri="{FF2B5EF4-FFF2-40B4-BE49-F238E27FC236}">
                  <a16:creationId xmlns:a16="http://schemas.microsoft.com/office/drawing/2014/main" id="{2FF79715-793B-5E7B-CE7E-114C6FFB338A}"/>
                </a:ext>
              </a:extLst>
            </p:cNvPr>
            <p:cNvSpPr/>
            <p:nvPr/>
          </p:nvSpPr>
          <p:spPr>
            <a:xfrm>
              <a:off x="5413316" y="328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9" name="Freeform 3022">
              <a:extLst>
                <a:ext uri="{FF2B5EF4-FFF2-40B4-BE49-F238E27FC236}">
                  <a16:creationId xmlns:a16="http://schemas.microsoft.com/office/drawing/2014/main" id="{810FA909-6BD8-1BD4-A3C0-5B71812ED14A}"/>
                </a:ext>
              </a:extLst>
            </p:cNvPr>
            <p:cNvSpPr/>
            <p:nvPr/>
          </p:nvSpPr>
          <p:spPr>
            <a:xfrm>
              <a:off x="4225866" y="439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0" name="Freeform 3023">
              <a:extLst>
                <a:ext uri="{FF2B5EF4-FFF2-40B4-BE49-F238E27FC236}">
                  <a16:creationId xmlns:a16="http://schemas.microsoft.com/office/drawing/2014/main" id="{C5A54C76-8165-33B8-419F-CCC857A6681A}"/>
                </a:ext>
              </a:extLst>
            </p:cNvPr>
            <p:cNvSpPr/>
            <p:nvPr/>
          </p:nvSpPr>
          <p:spPr>
            <a:xfrm>
              <a:off x="5352991" y="2861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1" name="Freeform 3024">
              <a:extLst>
                <a:ext uri="{FF2B5EF4-FFF2-40B4-BE49-F238E27FC236}">
                  <a16:creationId xmlns:a16="http://schemas.microsoft.com/office/drawing/2014/main" id="{5C9B46AC-1FF5-69A4-F067-8017DE3C2E75}"/>
                </a:ext>
              </a:extLst>
            </p:cNvPr>
            <p:cNvSpPr/>
            <p:nvPr/>
          </p:nvSpPr>
          <p:spPr>
            <a:xfrm>
              <a:off x="4448116" y="437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2" name="Freeform 3025">
              <a:extLst>
                <a:ext uri="{FF2B5EF4-FFF2-40B4-BE49-F238E27FC236}">
                  <a16:creationId xmlns:a16="http://schemas.microsoft.com/office/drawing/2014/main" id="{559A6244-0C24-943F-73D0-CF9F81D43266}"/>
                </a:ext>
              </a:extLst>
            </p:cNvPr>
            <p:cNvSpPr/>
            <p:nvPr/>
          </p:nvSpPr>
          <p:spPr>
            <a:xfrm>
              <a:off x="4844991" y="418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3" name="Freeform 3026">
              <a:extLst>
                <a:ext uri="{FF2B5EF4-FFF2-40B4-BE49-F238E27FC236}">
                  <a16:creationId xmlns:a16="http://schemas.microsoft.com/office/drawing/2014/main" id="{D715E382-A512-7847-7863-D09F465C0F07}"/>
                </a:ext>
              </a:extLst>
            </p:cNvPr>
            <p:cNvSpPr/>
            <p:nvPr/>
          </p:nvSpPr>
          <p:spPr>
            <a:xfrm>
              <a:off x="4260791" y="203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4" name="Freeform 3027">
              <a:extLst>
                <a:ext uri="{FF2B5EF4-FFF2-40B4-BE49-F238E27FC236}">
                  <a16:creationId xmlns:a16="http://schemas.microsoft.com/office/drawing/2014/main" id="{0DECAAA4-2D7B-3AB7-E3F5-2497486C8530}"/>
                </a:ext>
              </a:extLst>
            </p:cNvPr>
            <p:cNvSpPr/>
            <p:nvPr/>
          </p:nvSpPr>
          <p:spPr>
            <a:xfrm>
              <a:off x="516884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5" name="Freeform 3028">
              <a:extLst>
                <a:ext uri="{FF2B5EF4-FFF2-40B4-BE49-F238E27FC236}">
                  <a16:creationId xmlns:a16="http://schemas.microsoft.com/office/drawing/2014/main" id="{990D248A-FEA1-60CF-8BFA-C0499EEAA432}"/>
                </a:ext>
              </a:extLst>
            </p:cNvPr>
            <p:cNvSpPr/>
            <p:nvPr/>
          </p:nvSpPr>
          <p:spPr>
            <a:xfrm>
              <a:off x="5333941" y="346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6" name="Freeform 3029">
              <a:extLst>
                <a:ext uri="{FF2B5EF4-FFF2-40B4-BE49-F238E27FC236}">
                  <a16:creationId xmlns:a16="http://schemas.microsoft.com/office/drawing/2014/main" id="{2E3E4C35-1A19-BD35-C1BE-9EDCF0768CC2}"/>
                </a:ext>
              </a:extLst>
            </p:cNvPr>
            <p:cNvSpPr/>
            <p:nvPr/>
          </p:nvSpPr>
          <p:spPr>
            <a:xfrm>
              <a:off x="4343341" y="2030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7" name="Freeform 3030">
              <a:extLst>
                <a:ext uri="{FF2B5EF4-FFF2-40B4-BE49-F238E27FC236}">
                  <a16:creationId xmlns:a16="http://schemas.microsoft.com/office/drawing/2014/main" id="{10BFCAA9-3E79-C22A-4601-B11F65FF9919}"/>
                </a:ext>
              </a:extLst>
            </p:cNvPr>
            <p:cNvSpPr/>
            <p:nvPr/>
          </p:nvSpPr>
          <p:spPr>
            <a:xfrm>
              <a:off x="3232091" y="248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8" name="Freeform 3031">
              <a:extLst>
                <a:ext uri="{FF2B5EF4-FFF2-40B4-BE49-F238E27FC236}">
                  <a16:creationId xmlns:a16="http://schemas.microsoft.com/office/drawing/2014/main" id="{34D4662E-3070-154B-9731-869ADDE63580}"/>
                </a:ext>
              </a:extLst>
            </p:cNvPr>
            <p:cNvSpPr/>
            <p:nvPr/>
          </p:nvSpPr>
          <p:spPr>
            <a:xfrm>
              <a:off x="4352866" y="203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9" name="Freeform 3032">
              <a:extLst>
                <a:ext uri="{FF2B5EF4-FFF2-40B4-BE49-F238E27FC236}">
                  <a16:creationId xmlns:a16="http://schemas.microsoft.com/office/drawing/2014/main" id="{FE163235-864E-031F-19E0-39C7BD2DDD37}"/>
                </a:ext>
              </a:extLst>
            </p:cNvPr>
            <p:cNvSpPr/>
            <p:nvPr/>
          </p:nvSpPr>
          <p:spPr>
            <a:xfrm>
              <a:off x="4067116" y="439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0" name="Freeform 3033">
              <a:extLst>
                <a:ext uri="{FF2B5EF4-FFF2-40B4-BE49-F238E27FC236}">
                  <a16:creationId xmlns:a16="http://schemas.microsoft.com/office/drawing/2014/main" id="{E88F0137-4EF0-EF3C-B7FC-1EAEBFAE09A4}"/>
                </a:ext>
              </a:extLst>
            </p:cNvPr>
            <p:cNvSpPr/>
            <p:nvPr/>
          </p:nvSpPr>
          <p:spPr>
            <a:xfrm>
              <a:off x="4622741" y="2109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1" name="Freeform 3034">
              <a:extLst>
                <a:ext uri="{FF2B5EF4-FFF2-40B4-BE49-F238E27FC236}">
                  <a16:creationId xmlns:a16="http://schemas.microsoft.com/office/drawing/2014/main" id="{A52AA2A7-6127-4186-6A67-927DC0C9E628}"/>
                </a:ext>
              </a:extLst>
            </p:cNvPr>
            <p:cNvSpPr/>
            <p:nvPr/>
          </p:nvSpPr>
          <p:spPr>
            <a:xfrm>
              <a:off x="2993966" y="322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2" name="Freeform 3035">
              <a:extLst>
                <a:ext uri="{FF2B5EF4-FFF2-40B4-BE49-F238E27FC236}">
                  <a16:creationId xmlns:a16="http://schemas.microsoft.com/office/drawing/2014/main" id="{18414EB1-FCF3-C545-311D-CC1AE5BB00FE}"/>
                </a:ext>
              </a:extLst>
            </p:cNvPr>
            <p:cNvSpPr/>
            <p:nvPr/>
          </p:nvSpPr>
          <p:spPr>
            <a:xfrm>
              <a:off x="3790891" y="433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3" name="Freeform 3036">
              <a:extLst>
                <a:ext uri="{FF2B5EF4-FFF2-40B4-BE49-F238E27FC236}">
                  <a16:creationId xmlns:a16="http://schemas.microsoft.com/office/drawing/2014/main" id="{06DBB768-C5C5-355E-9370-0CF62D4111FA}"/>
                </a:ext>
              </a:extLst>
            </p:cNvPr>
            <p:cNvSpPr/>
            <p:nvPr/>
          </p:nvSpPr>
          <p:spPr>
            <a:xfrm>
              <a:off x="3044766" y="284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4" name="Freeform 3037">
              <a:extLst>
                <a:ext uri="{FF2B5EF4-FFF2-40B4-BE49-F238E27FC236}">
                  <a16:creationId xmlns:a16="http://schemas.microsoft.com/office/drawing/2014/main" id="{5A0FA305-7DBC-0061-A265-DD8598EB16CB}"/>
                </a:ext>
              </a:extLst>
            </p:cNvPr>
            <p:cNvSpPr/>
            <p:nvPr/>
          </p:nvSpPr>
          <p:spPr>
            <a:xfrm>
              <a:off x="5152966" y="380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5" name="Freeform 3038">
              <a:extLst>
                <a:ext uri="{FF2B5EF4-FFF2-40B4-BE49-F238E27FC236}">
                  <a16:creationId xmlns:a16="http://schemas.microsoft.com/office/drawing/2014/main" id="{138BAECA-F37B-888B-F18C-F0B9C3D475B0}"/>
                </a:ext>
              </a:extLst>
            </p:cNvPr>
            <p:cNvSpPr/>
            <p:nvPr/>
          </p:nvSpPr>
          <p:spPr>
            <a:xfrm>
              <a:off x="3416241" y="416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6" name="Freeform 3039">
              <a:extLst>
                <a:ext uri="{FF2B5EF4-FFF2-40B4-BE49-F238E27FC236}">
                  <a16:creationId xmlns:a16="http://schemas.microsoft.com/office/drawing/2014/main" id="{81553ADD-8474-B5A7-586B-99D780A36BB8}"/>
                </a:ext>
              </a:extLst>
            </p:cNvPr>
            <p:cNvSpPr/>
            <p:nvPr/>
          </p:nvSpPr>
          <p:spPr>
            <a:xfrm>
              <a:off x="4921191" y="233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7" name="Freeform 3040">
              <a:extLst>
                <a:ext uri="{FF2B5EF4-FFF2-40B4-BE49-F238E27FC236}">
                  <a16:creationId xmlns:a16="http://schemas.microsoft.com/office/drawing/2014/main" id="{546C0400-C373-F72E-D8EA-1DCFCBB06A7C}"/>
                </a:ext>
              </a:extLst>
            </p:cNvPr>
            <p:cNvSpPr/>
            <p:nvPr/>
          </p:nvSpPr>
          <p:spPr>
            <a:xfrm>
              <a:off x="3047941" y="369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8" name="Freeform 3041">
              <a:extLst>
                <a:ext uri="{FF2B5EF4-FFF2-40B4-BE49-F238E27FC236}">
                  <a16:creationId xmlns:a16="http://schemas.microsoft.com/office/drawing/2014/main" id="{BBCC439F-0851-2206-DCB4-E6080EA88F2E}"/>
                </a:ext>
              </a:extLst>
            </p:cNvPr>
            <p:cNvSpPr/>
            <p:nvPr/>
          </p:nvSpPr>
          <p:spPr>
            <a:xfrm>
              <a:off x="3743266" y="209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9" name="Freeform 3042">
              <a:extLst>
                <a:ext uri="{FF2B5EF4-FFF2-40B4-BE49-F238E27FC236}">
                  <a16:creationId xmlns:a16="http://schemas.microsoft.com/office/drawing/2014/main" id="{2FDEBB92-950D-1C59-E35F-908609D63510}"/>
                </a:ext>
              </a:extLst>
            </p:cNvPr>
            <p:cNvSpPr/>
            <p:nvPr/>
          </p:nvSpPr>
          <p:spPr>
            <a:xfrm>
              <a:off x="3816291" y="205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0" name="Freeform 3043">
              <a:extLst>
                <a:ext uri="{FF2B5EF4-FFF2-40B4-BE49-F238E27FC236}">
                  <a16:creationId xmlns:a16="http://schemas.microsoft.com/office/drawing/2014/main" id="{29B0CF77-D3CB-2F92-F1F3-517562B30B44}"/>
                </a:ext>
              </a:extLst>
            </p:cNvPr>
            <p:cNvSpPr/>
            <p:nvPr/>
          </p:nvSpPr>
          <p:spPr>
            <a:xfrm>
              <a:off x="5006916" y="401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1" name="Freeform 3044">
              <a:extLst>
                <a:ext uri="{FF2B5EF4-FFF2-40B4-BE49-F238E27FC236}">
                  <a16:creationId xmlns:a16="http://schemas.microsoft.com/office/drawing/2014/main" id="{E673260D-A682-C18F-CB87-C3F9F625E957}"/>
                </a:ext>
              </a:extLst>
            </p:cNvPr>
            <p:cNvSpPr/>
            <p:nvPr/>
          </p:nvSpPr>
          <p:spPr>
            <a:xfrm>
              <a:off x="4168716" y="202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2" name="Freeform 3045">
              <a:extLst>
                <a:ext uri="{FF2B5EF4-FFF2-40B4-BE49-F238E27FC236}">
                  <a16:creationId xmlns:a16="http://schemas.microsoft.com/office/drawing/2014/main" id="{F3120A0E-7375-78DA-4D71-D7FA2AC6E7C1}"/>
                </a:ext>
              </a:extLst>
            </p:cNvPr>
            <p:cNvSpPr/>
            <p:nvPr/>
          </p:nvSpPr>
          <p:spPr>
            <a:xfrm>
              <a:off x="3749616" y="207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3" name="Freeform 3046">
              <a:extLst>
                <a:ext uri="{FF2B5EF4-FFF2-40B4-BE49-F238E27FC236}">
                  <a16:creationId xmlns:a16="http://schemas.microsoft.com/office/drawing/2014/main" id="{1FEB0BEC-6B09-561E-FB28-275B6270D501}"/>
                </a:ext>
              </a:extLst>
            </p:cNvPr>
            <p:cNvSpPr/>
            <p:nvPr/>
          </p:nvSpPr>
          <p:spPr>
            <a:xfrm>
              <a:off x="5305366" y="332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4" name="Freeform 3047">
              <a:extLst>
                <a:ext uri="{FF2B5EF4-FFF2-40B4-BE49-F238E27FC236}">
                  <a16:creationId xmlns:a16="http://schemas.microsoft.com/office/drawing/2014/main" id="{8E3BD784-1693-DDDB-9605-14354CD46D83}"/>
                </a:ext>
              </a:extLst>
            </p:cNvPr>
            <p:cNvSpPr/>
            <p:nvPr/>
          </p:nvSpPr>
          <p:spPr>
            <a:xfrm>
              <a:off x="3333691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5" name="Freeform 3048">
              <a:extLst>
                <a:ext uri="{FF2B5EF4-FFF2-40B4-BE49-F238E27FC236}">
                  <a16:creationId xmlns:a16="http://schemas.microsoft.com/office/drawing/2014/main" id="{6F953224-1DB5-6AA8-C6DF-CE52836CB5BC}"/>
                </a:ext>
              </a:extLst>
            </p:cNvPr>
            <p:cNvSpPr/>
            <p:nvPr/>
          </p:nvSpPr>
          <p:spPr>
            <a:xfrm>
              <a:off x="2962216" y="339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6" name="Freeform 3049">
              <a:extLst>
                <a:ext uri="{FF2B5EF4-FFF2-40B4-BE49-F238E27FC236}">
                  <a16:creationId xmlns:a16="http://schemas.microsoft.com/office/drawing/2014/main" id="{7D404F77-56E1-ED6F-3315-B8F5B468688C}"/>
                </a:ext>
              </a:extLst>
            </p:cNvPr>
            <p:cNvSpPr/>
            <p:nvPr/>
          </p:nvSpPr>
          <p:spPr>
            <a:xfrm>
              <a:off x="3698816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7" name="Freeform 3050">
              <a:extLst>
                <a:ext uri="{FF2B5EF4-FFF2-40B4-BE49-F238E27FC236}">
                  <a16:creationId xmlns:a16="http://schemas.microsoft.com/office/drawing/2014/main" id="{66EC1CC1-8A2D-6744-0D42-A9B9F54BA9D1}"/>
                </a:ext>
              </a:extLst>
            </p:cNvPr>
            <p:cNvSpPr/>
            <p:nvPr/>
          </p:nvSpPr>
          <p:spPr>
            <a:xfrm>
              <a:off x="5162491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8" name="Freeform 3051">
              <a:extLst>
                <a:ext uri="{FF2B5EF4-FFF2-40B4-BE49-F238E27FC236}">
                  <a16:creationId xmlns:a16="http://schemas.microsoft.com/office/drawing/2014/main" id="{790119DC-F09B-8E2F-B203-9D562213A956}"/>
                </a:ext>
              </a:extLst>
            </p:cNvPr>
            <p:cNvSpPr/>
            <p:nvPr/>
          </p:nvSpPr>
          <p:spPr>
            <a:xfrm>
              <a:off x="3089216" y="387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9" name="Freeform 3052">
              <a:extLst>
                <a:ext uri="{FF2B5EF4-FFF2-40B4-BE49-F238E27FC236}">
                  <a16:creationId xmlns:a16="http://schemas.microsoft.com/office/drawing/2014/main" id="{A107CEDD-1A80-3437-A3B5-36AEDAF855B0}"/>
                </a:ext>
              </a:extLst>
            </p:cNvPr>
            <p:cNvSpPr/>
            <p:nvPr/>
          </p:nvSpPr>
          <p:spPr>
            <a:xfrm>
              <a:off x="5219641" y="292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0" name="Freeform 3053">
              <a:extLst>
                <a:ext uri="{FF2B5EF4-FFF2-40B4-BE49-F238E27FC236}">
                  <a16:creationId xmlns:a16="http://schemas.microsoft.com/office/drawing/2014/main" id="{905FAAB9-2B47-5C21-3E1A-F5C5225BC340}"/>
                </a:ext>
              </a:extLst>
            </p:cNvPr>
            <p:cNvSpPr/>
            <p:nvPr/>
          </p:nvSpPr>
          <p:spPr>
            <a:xfrm>
              <a:off x="3089216" y="256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1" name="Freeform 3054">
              <a:extLst>
                <a:ext uri="{FF2B5EF4-FFF2-40B4-BE49-F238E27FC236}">
                  <a16:creationId xmlns:a16="http://schemas.microsoft.com/office/drawing/2014/main" id="{BF7B13AF-0E16-B53A-BEE6-B63F2A3C4C90}"/>
                </a:ext>
              </a:extLst>
            </p:cNvPr>
            <p:cNvSpPr/>
            <p:nvPr/>
          </p:nvSpPr>
          <p:spPr>
            <a:xfrm>
              <a:off x="5111691" y="378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2" name="Freeform 3055">
              <a:extLst>
                <a:ext uri="{FF2B5EF4-FFF2-40B4-BE49-F238E27FC236}">
                  <a16:creationId xmlns:a16="http://schemas.microsoft.com/office/drawing/2014/main" id="{58953035-85CB-E875-EFC1-4BE6ED423DC6}"/>
                </a:ext>
              </a:extLst>
            </p:cNvPr>
            <p:cNvSpPr/>
            <p:nvPr/>
          </p:nvSpPr>
          <p:spPr>
            <a:xfrm>
              <a:off x="2936816" y="353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3" name="Freeform 3056">
              <a:extLst>
                <a:ext uri="{FF2B5EF4-FFF2-40B4-BE49-F238E27FC236}">
                  <a16:creationId xmlns:a16="http://schemas.microsoft.com/office/drawing/2014/main" id="{B2D2193B-AEF2-D065-6B09-2C7B7065CEC5}"/>
                </a:ext>
              </a:extLst>
            </p:cNvPr>
            <p:cNvSpPr/>
            <p:nvPr/>
          </p:nvSpPr>
          <p:spPr>
            <a:xfrm>
              <a:off x="5127566" y="373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4" name="Freeform 3057">
              <a:extLst>
                <a:ext uri="{FF2B5EF4-FFF2-40B4-BE49-F238E27FC236}">
                  <a16:creationId xmlns:a16="http://schemas.microsoft.com/office/drawing/2014/main" id="{A36091CC-58EE-0EA9-FDAF-9C24CB648EFE}"/>
                </a:ext>
              </a:extLst>
            </p:cNvPr>
            <p:cNvSpPr/>
            <p:nvPr/>
          </p:nvSpPr>
          <p:spPr>
            <a:xfrm>
              <a:off x="3660716" y="431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5" name="Freeform 3058">
              <a:extLst>
                <a:ext uri="{FF2B5EF4-FFF2-40B4-BE49-F238E27FC236}">
                  <a16:creationId xmlns:a16="http://schemas.microsoft.com/office/drawing/2014/main" id="{294BF86E-5936-18B3-F992-6102E24AC355}"/>
                </a:ext>
              </a:extLst>
            </p:cNvPr>
            <p:cNvSpPr/>
            <p:nvPr/>
          </p:nvSpPr>
          <p:spPr>
            <a:xfrm>
              <a:off x="2908241" y="339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6" name="Freeform 3059">
              <a:extLst>
                <a:ext uri="{FF2B5EF4-FFF2-40B4-BE49-F238E27FC236}">
                  <a16:creationId xmlns:a16="http://schemas.microsoft.com/office/drawing/2014/main" id="{B9F1AE8B-09B8-F851-B198-F8309D2DAB18}"/>
                </a:ext>
              </a:extLst>
            </p:cNvPr>
            <p:cNvSpPr/>
            <p:nvPr/>
          </p:nvSpPr>
          <p:spPr>
            <a:xfrm>
              <a:off x="5143441" y="3712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7" name="Freeform 3060">
              <a:extLst>
                <a:ext uri="{FF2B5EF4-FFF2-40B4-BE49-F238E27FC236}">
                  <a16:creationId xmlns:a16="http://schemas.microsoft.com/office/drawing/2014/main" id="{1A2B46F0-7760-D511-6DE2-9BD34C779ED8}"/>
                </a:ext>
              </a:extLst>
            </p:cNvPr>
            <p:cNvSpPr/>
            <p:nvPr/>
          </p:nvSpPr>
          <p:spPr>
            <a:xfrm>
              <a:off x="2901891" y="310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8" name="Freeform 3061">
              <a:extLst>
                <a:ext uri="{FF2B5EF4-FFF2-40B4-BE49-F238E27FC236}">
                  <a16:creationId xmlns:a16="http://schemas.microsoft.com/office/drawing/2014/main" id="{7376B5F7-4EA7-292D-C385-F53E5E804453}"/>
                </a:ext>
              </a:extLst>
            </p:cNvPr>
            <p:cNvSpPr/>
            <p:nvPr/>
          </p:nvSpPr>
          <p:spPr>
            <a:xfrm>
              <a:off x="3755966" y="205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9" name="Freeform 3062">
              <a:extLst>
                <a:ext uri="{FF2B5EF4-FFF2-40B4-BE49-F238E27FC236}">
                  <a16:creationId xmlns:a16="http://schemas.microsoft.com/office/drawing/2014/main" id="{CF0B1D1B-CF3D-0CD4-D417-DA86626A4052}"/>
                </a:ext>
              </a:extLst>
            </p:cNvPr>
            <p:cNvSpPr/>
            <p:nvPr/>
          </p:nvSpPr>
          <p:spPr>
            <a:xfrm>
              <a:off x="5083116" y="373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0" name="Freeform 3063">
              <a:extLst>
                <a:ext uri="{FF2B5EF4-FFF2-40B4-BE49-F238E27FC236}">
                  <a16:creationId xmlns:a16="http://schemas.microsoft.com/office/drawing/2014/main" id="{EAE3A471-2C6D-EA9D-3F83-1A468E53412D}"/>
                </a:ext>
              </a:extLst>
            </p:cNvPr>
            <p:cNvSpPr/>
            <p:nvPr/>
          </p:nvSpPr>
          <p:spPr>
            <a:xfrm>
              <a:off x="2841566" y="315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1" name="Freeform 3064">
              <a:extLst>
                <a:ext uri="{FF2B5EF4-FFF2-40B4-BE49-F238E27FC236}">
                  <a16:creationId xmlns:a16="http://schemas.microsoft.com/office/drawing/2014/main" id="{0CB3007E-4FE5-E4EF-D17A-B4B820C485F6}"/>
                </a:ext>
              </a:extLst>
            </p:cNvPr>
            <p:cNvSpPr/>
            <p:nvPr/>
          </p:nvSpPr>
          <p:spPr>
            <a:xfrm>
              <a:off x="5102166" y="369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2" name="Freeform 3065">
              <a:extLst>
                <a:ext uri="{FF2B5EF4-FFF2-40B4-BE49-F238E27FC236}">
                  <a16:creationId xmlns:a16="http://schemas.microsoft.com/office/drawing/2014/main" id="{B4C6A010-3FB5-DF67-ACDE-582D971214E0}"/>
                </a:ext>
              </a:extLst>
            </p:cNvPr>
            <p:cNvSpPr/>
            <p:nvPr/>
          </p:nvSpPr>
          <p:spPr>
            <a:xfrm>
              <a:off x="5114866" y="274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3" name="Freeform 3066">
              <a:extLst>
                <a:ext uri="{FF2B5EF4-FFF2-40B4-BE49-F238E27FC236}">
                  <a16:creationId xmlns:a16="http://schemas.microsoft.com/office/drawing/2014/main" id="{C9B5A6AD-884E-B4C9-5734-32EE04C97D5A}"/>
                </a:ext>
              </a:extLst>
            </p:cNvPr>
            <p:cNvSpPr/>
            <p:nvPr/>
          </p:nvSpPr>
          <p:spPr>
            <a:xfrm>
              <a:off x="3193991" y="403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4" name="Freeform 3067">
              <a:extLst>
                <a:ext uri="{FF2B5EF4-FFF2-40B4-BE49-F238E27FC236}">
                  <a16:creationId xmlns:a16="http://schemas.microsoft.com/office/drawing/2014/main" id="{E5F5790A-BE83-7F8E-FA71-4F87DFA9CEF5}"/>
                </a:ext>
              </a:extLst>
            </p:cNvPr>
            <p:cNvSpPr/>
            <p:nvPr/>
          </p:nvSpPr>
          <p:spPr>
            <a:xfrm>
              <a:off x="2844741" y="323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5" name="Freeform 3068">
              <a:extLst>
                <a:ext uri="{FF2B5EF4-FFF2-40B4-BE49-F238E27FC236}">
                  <a16:creationId xmlns:a16="http://schemas.microsoft.com/office/drawing/2014/main" id="{1A37DE9D-57FD-E3B3-CB2A-E3CB0803106D}"/>
                </a:ext>
              </a:extLst>
            </p:cNvPr>
            <p:cNvSpPr/>
            <p:nvPr/>
          </p:nvSpPr>
          <p:spPr>
            <a:xfrm>
              <a:off x="3044766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6" name="Freeform 3069">
              <a:extLst>
                <a:ext uri="{FF2B5EF4-FFF2-40B4-BE49-F238E27FC236}">
                  <a16:creationId xmlns:a16="http://schemas.microsoft.com/office/drawing/2014/main" id="{C7578E54-CC37-831E-462B-15F21BDE50BD}"/>
                </a:ext>
              </a:extLst>
            </p:cNvPr>
            <p:cNvSpPr/>
            <p:nvPr/>
          </p:nvSpPr>
          <p:spPr>
            <a:xfrm>
              <a:off x="4552891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7" name="Freeform 3070">
              <a:extLst>
                <a:ext uri="{FF2B5EF4-FFF2-40B4-BE49-F238E27FC236}">
                  <a16:creationId xmlns:a16="http://schemas.microsoft.com/office/drawing/2014/main" id="{8D780586-877D-98EF-9E79-720F93ECC71C}"/>
                </a:ext>
              </a:extLst>
            </p:cNvPr>
            <p:cNvSpPr/>
            <p:nvPr/>
          </p:nvSpPr>
          <p:spPr>
            <a:xfrm>
              <a:off x="3155891" y="401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8" name="Freeform 3071">
              <a:extLst>
                <a:ext uri="{FF2B5EF4-FFF2-40B4-BE49-F238E27FC236}">
                  <a16:creationId xmlns:a16="http://schemas.microsoft.com/office/drawing/2014/main" id="{81D5333E-D967-B8A1-A705-C295701EE00E}"/>
                </a:ext>
              </a:extLst>
            </p:cNvPr>
            <p:cNvSpPr/>
            <p:nvPr/>
          </p:nvSpPr>
          <p:spPr>
            <a:xfrm>
              <a:off x="5038666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9" name="Freeform 3072">
              <a:extLst>
                <a:ext uri="{FF2B5EF4-FFF2-40B4-BE49-F238E27FC236}">
                  <a16:creationId xmlns:a16="http://schemas.microsoft.com/office/drawing/2014/main" id="{6B1FFB3C-E88A-FE86-2D46-8AB7BDF0421E}"/>
                </a:ext>
              </a:extLst>
            </p:cNvPr>
            <p:cNvSpPr/>
            <p:nvPr/>
          </p:nvSpPr>
          <p:spPr>
            <a:xfrm>
              <a:off x="3644841" y="432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0" name="Freeform 3073">
              <a:extLst>
                <a:ext uri="{FF2B5EF4-FFF2-40B4-BE49-F238E27FC236}">
                  <a16:creationId xmlns:a16="http://schemas.microsoft.com/office/drawing/2014/main" id="{2D31B941-A973-D921-67E0-9DF441C75F0E}"/>
                </a:ext>
              </a:extLst>
            </p:cNvPr>
            <p:cNvSpPr/>
            <p:nvPr/>
          </p:nvSpPr>
          <p:spPr>
            <a:xfrm>
              <a:off x="2708216" y="355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1" name="Freeform 3074">
              <a:extLst>
                <a:ext uri="{FF2B5EF4-FFF2-40B4-BE49-F238E27FC236}">
                  <a16:creationId xmlns:a16="http://schemas.microsoft.com/office/drawing/2014/main" id="{83CF00DF-6919-C3D7-FDCF-7C84ABAACEFA}"/>
                </a:ext>
              </a:extLst>
            </p:cNvPr>
            <p:cNvSpPr/>
            <p:nvPr/>
          </p:nvSpPr>
          <p:spPr>
            <a:xfrm>
              <a:off x="4514791" y="219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2" name="Freeform 3075">
              <a:extLst>
                <a:ext uri="{FF2B5EF4-FFF2-40B4-BE49-F238E27FC236}">
                  <a16:creationId xmlns:a16="http://schemas.microsoft.com/office/drawing/2014/main" id="{6D161092-924F-71AB-4238-E0E02D121685}"/>
                </a:ext>
              </a:extLst>
            </p:cNvPr>
            <p:cNvSpPr/>
            <p:nvPr/>
          </p:nvSpPr>
          <p:spPr>
            <a:xfrm>
              <a:off x="4533841" y="410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3" name="Freeform 3076">
              <a:extLst>
                <a:ext uri="{FF2B5EF4-FFF2-40B4-BE49-F238E27FC236}">
                  <a16:creationId xmlns:a16="http://schemas.microsoft.com/office/drawing/2014/main" id="{319B8507-E43E-F021-EF8F-6D7E6586B470}"/>
                </a:ext>
              </a:extLst>
            </p:cNvPr>
            <p:cNvSpPr/>
            <p:nvPr/>
          </p:nvSpPr>
          <p:spPr>
            <a:xfrm>
              <a:off x="4737041" y="3909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4" name="Freeform 3077">
              <a:extLst>
                <a:ext uri="{FF2B5EF4-FFF2-40B4-BE49-F238E27FC236}">
                  <a16:creationId xmlns:a16="http://schemas.microsoft.com/office/drawing/2014/main" id="{6124F31B-4BD5-E4BE-F438-2046DF93AE2A}"/>
                </a:ext>
              </a:extLst>
            </p:cNvPr>
            <p:cNvSpPr/>
            <p:nvPr/>
          </p:nvSpPr>
          <p:spPr>
            <a:xfrm>
              <a:off x="4067116" y="431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5" name="Freeform 3078">
              <a:extLst>
                <a:ext uri="{FF2B5EF4-FFF2-40B4-BE49-F238E27FC236}">
                  <a16:creationId xmlns:a16="http://schemas.microsoft.com/office/drawing/2014/main" id="{F9761904-94CD-6AE1-FA7E-54F5E388E11A}"/>
                </a:ext>
              </a:extLst>
            </p:cNvPr>
            <p:cNvSpPr/>
            <p:nvPr/>
          </p:nvSpPr>
          <p:spPr>
            <a:xfrm>
              <a:off x="4711641" y="236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6" name="Freeform 3079">
              <a:extLst>
                <a:ext uri="{FF2B5EF4-FFF2-40B4-BE49-F238E27FC236}">
                  <a16:creationId xmlns:a16="http://schemas.microsoft.com/office/drawing/2014/main" id="{18DC06CF-3F1E-88AD-2DF8-81A94E97C11D}"/>
                </a:ext>
              </a:extLst>
            </p:cNvPr>
            <p:cNvSpPr/>
            <p:nvPr/>
          </p:nvSpPr>
          <p:spPr>
            <a:xfrm>
              <a:off x="2768541" y="2639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7" name="Freeform 3080">
              <a:extLst>
                <a:ext uri="{FF2B5EF4-FFF2-40B4-BE49-F238E27FC236}">
                  <a16:creationId xmlns:a16="http://schemas.microsoft.com/office/drawing/2014/main" id="{4DC552FA-84E8-F86F-0C9E-6A0EB2837F11}"/>
                </a:ext>
              </a:extLst>
            </p:cNvPr>
            <p:cNvSpPr/>
            <p:nvPr/>
          </p:nvSpPr>
          <p:spPr>
            <a:xfrm>
              <a:off x="2755841" y="262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8" name="Freeform 3081">
              <a:extLst>
                <a:ext uri="{FF2B5EF4-FFF2-40B4-BE49-F238E27FC236}">
                  <a16:creationId xmlns:a16="http://schemas.microsoft.com/office/drawing/2014/main" id="{56FE8C8F-4D8C-EE8D-1916-3DBAF75157FB}"/>
                </a:ext>
              </a:extLst>
            </p:cNvPr>
            <p:cNvSpPr/>
            <p:nvPr/>
          </p:nvSpPr>
          <p:spPr>
            <a:xfrm>
              <a:off x="4479866" y="412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9" name="Freeform 3082">
              <a:extLst>
                <a:ext uri="{FF2B5EF4-FFF2-40B4-BE49-F238E27FC236}">
                  <a16:creationId xmlns:a16="http://schemas.microsoft.com/office/drawing/2014/main" id="{C40FBB88-2E6E-8DB3-9E20-2D58E81B18F0}"/>
                </a:ext>
              </a:extLst>
            </p:cNvPr>
            <p:cNvSpPr/>
            <p:nvPr/>
          </p:nvSpPr>
          <p:spPr>
            <a:xfrm>
              <a:off x="3130491" y="216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0" name="Freeform 3083">
              <a:extLst>
                <a:ext uri="{FF2B5EF4-FFF2-40B4-BE49-F238E27FC236}">
                  <a16:creationId xmlns:a16="http://schemas.microsoft.com/office/drawing/2014/main" id="{EF0DC262-8EAD-025C-6D4E-3ADEEAE6B8B6}"/>
                </a:ext>
              </a:extLst>
            </p:cNvPr>
            <p:cNvSpPr/>
            <p:nvPr/>
          </p:nvSpPr>
          <p:spPr>
            <a:xfrm>
              <a:off x="3165416" y="214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1" name="Freeform 3084">
              <a:extLst>
                <a:ext uri="{FF2B5EF4-FFF2-40B4-BE49-F238E27FC236}">
                  <a16:creationId xmlns:a16="http://schemas.microsoft.com/office/drawing/2014/main" id="{882B901A-9DFE-36C2-F88C-12E44D57EEB1}"/>
                </a:ext>
              </a:extLst>
            </p:cNvPr>
            <p:cNvSpPr/>
            <p:nvPr/>
          </p:nvSpPr>
          <p:spPr>
            <a:xfrm>
              <a:off x="2600266" y="315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2" name="Freeform 3085">
              <a:extLst>
                <a:ext uri="{FF2B5EF4-FFF2-40B4-BE49-F238E27FC236}">
                  <a16:creationId xmlns:a16="http://schemas.microsoft.com/office/drawing/2014/main" id="{30F7E218-9F32-D2E2-0C6D-66E0FD080DF8}"/>
                </a:ext>
              </a:extLst>
            </p:cNvPr>
            <p:cNvSpPr/>
            <p:nvPr/>
          </p:nvSpPr>
          <p:spPr>
            <a:xfrm>
              <a:off x="4962466" y="319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3" name="Freeform 3086">
              <a:extLst>
                <a:ext uri="{FF2B5EF4-FFF2-40B4-BE49-F238E27FC236}">
                  <a16:creationId xmlns:a16="http://schemas.microsoft.com/office/drawing/2014/main" id="{10F0F16B-D672-B2EC-7B3C-8AC1BEEE1741}"/>
                </a:ext>
              </a:extLst>
            </p:cNvPr>
            <p:cNvSpPr/>
            <p:nvPr/>
          </p:nvSpPr>
          <p:spPr>
            <a:xfrm>
              <a:off x="2625666" y="340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4" name="Freeform 3087">
              <a:extLst>
                <a:ext uri="{FF2B5EF4-FFF2-40B4-BE49-F238E27FC236}">
                  <a16:creationId xmlns:a16="http://schemas.microsoft.com/office/drawing/2014/main" id="{24D01157-794A-3B79-9C2F-2F7A578FF8B1}"/>
                </a:ext>
              </a:extLst>
            </p:cNvPr>
            <p:cNvSpPr/>
            <p:nvPr/>
          </p:nvSpPr>
          <p:spPr>
            <a:xfrm>
              <a:off x="4105216" y="201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5" name="Freeform 3088">
              <a:extLst>
                <a:ext uri="{FF2B5EF4-FFF2-40B4-BE49-F238E27FC236}">
                  <a16:creationId xmlns:a16="http://schemas.microsoft.com/office/drawing/2014/main" id="{B6D6DB14-F035-F9D8-50A9-BC655FFA99C5}"/>
                </a:ext>
              </a:extLst>
            </p:cNvPr>
            <p:cNvSpPr/>
            <p:nvPr/>
          </p:nvSpPr>
          <p:spPr>
            <a:xfrm>
              <a:off x="4009966" y="199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6" name="Freeform 3089">
              <a:extLst>
                <a:ext uri="{FF2B5EF4-FFF2-40B4-BE49-F238E27FC236}">
                  <a16:creationId xmlns:a16="http://schemas.microsoft.com/office/drawing/2014/main" id="{EBCE1434-32FE-B7D4-5E16-82A7CDA66DF8}"/>
                </a:ext>
              </a:extLst>
            </p:cNvPr>
            <p:cNvSpPr/>
            <p:nvPr/>
          </p:nvSpPr>
          <p:spPr>
            <a:xfrm>
              <a:off x="2612966" y="295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7" name="Freeform 3090">
              <a:extLst>
                <a:ext uri="{FF2B5EF4-FFF2-40B4-BE49-F238E27FC236}">
                  <a16:creationId xmlns:a16="http://schemas.microsoft.com/office/drawing/2014/main" id="{175FC39E-73F1-A496-42C4-549BDAD4426C}"/>
                </a:ext>
              </a:extLst>
            </p:cNvPr>
            <p:cNvSpPr/>
            <p:nvPr/>
          </p:nvSpPr>
          <p:spPr>
            <a:xfrm>
              <a:off x="3711516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8" name="Freeform 3091">
              <a:extLst>
                <a:ext uri="{FF2B5EF4-FFF2-40B4-BE49-F238E27FC236}">
                  <a16:creationId xmlns:a16="http://schemas.microsoft.com/office/drawing/2014/main" id="{B0C42710-9D12-EA56-1687-8A656FBAD258}"/>
                </a:ext>
              </a:extLst>
            </p:cNvPr>
            <p:cNvSpPr/>
            <p:nvPr/>
          </p:nvSpPr>
          <p:spPr>
            <a:xfrm>
              <a:off x="2632016" y="345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9" name="Freeform 3092">
              <a:extLst>
                <a:ext uri="{FF2B5EF4-FFF2-40B4-BE49-F238E27FC236}">
                  <a16:creationId xmlns:a16="http://schemas.microsoft.com/office/drawing/2014/main" id="{569206A2-D801-D317-ABD1-8764D67B496F}"/>
                </a:ext>
              </a:extLst>
            </p:cNvPr>
            <p:cNvSpPr/>
            <p:nvPr/>
          </p:nvSpPr>
          <p:spPr>
            <a:xfrm>
              <a:off x="4613216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0" name="Freeform 3093">
              <a:extLst>
                <a:ext uri="{FF2B5EF4-FFF2-40B4-BE49-F238E27FC236}">
                  <a16:creationId xmlns:a16="http://schemas.microsoft.com/office/drawing/2014/main" id="{E950EE3F-F175-BC87-7B5A-B6659223EA3C}"/>
                </a:ext>
              </a:extLst>
            </p:cNvPr>
            <p:cNvSpPr/>
            <p:nvPr/>
          </p:nvSpPr>
          <p:spPr>
            <a:xfrm>
              <a:off x="4870391" y="281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1" name="Freeform 3094">
              <a:extLst>
                <a:ext uri="{FF2B5EF4-FFF2-40B4-BE49-F238E27FC236}">
                  <a16:creationId xmlns:a16="http://schemas.microsoft.com/office/drawing/2014/main" id="{437577C1-BA98-06A6-9B7B-6DCED222E056}"/>
                </a:ext>
              </a:extLst>
            </p:cNvPr>
            <p:cNvSpPr/>
            <p:nvPr/>
          </p:nvSpPr>
          <p:spPr>
            <a:xfrm>
              <a:off x="2730441" y="253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2" name="Freeform 3095">
              <a:extLst>
                <a:ext uri="{FF2B5EF4-FFF2-40B4-BE49-F238E27FC236}">
                  <a16:creationId xmlns:a16="http://schemas.microsoft.com/office/drawing/2014/main" id="{9D04E344-534B-9F22-BB7F-A833CC702E01}"/>
                </a:ext>
              </a:extLst>
            </p:cNvPr>
            <p:cNvSpPr/>
            <p:nvPr/>
          </p:nvSpPr>
          <p:spPr>
            <a:xfrm>
              <a:off x="4527491" y="228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3" name="Freeform 3096">
              <a:extLst>
                <a:ext uri="{FF2B5EF4-FFF2-40B4-BE49-F238E27FC236}">
                  <a16:creationId xmlns:a16="http://schemas.microsoft.com/office/drawing/2014/main" id="{7ADD7624-DA93-1A0F-2551-7F68CE813638}"/>
                </a:ext>
              </a:extLst>
            </p:cNvPr>
            <p:cNvSpPr/>
            <p:nvPr/>
          </p:nvSpPr>
          <p:spPr>
            <a:xfrm>
              <a:off x="4641791" y="239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4" name="Freeform 3097">
              <a:extLst>
                <a:ext uri="{FF2B5EF4-FFF2-40B4-BE49-F238E27FC236}">
                  <a16:creationId xmlns:a16="http://schemas.microsoft.com/office/drawing/2014/main" id="{6549D038-831B-B3F2-6F2D-59224E15043B}"/>
                </a:ext>
              </a:extLst>
            </p:cNvPr>
            <p:cNvSpPr/>
            <p:nvPr/>
          </p:nvSpPr>
          <p:spPr>
            <a:xfrm>
              <a:off x="4864041" y="281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5" name="Freeform 3098">
              <a:extLst>
                <a:ext uri="{FF2B5EF4-FFF2-40B4-BE49-F238E27FC236}">
                  <a16:creationId xmlns:a16="http://schemas.microsoft.com/office/drawing/2014/main" id="{7A915ED7-C14C-7194-5720-ECC435A31FFD}"/>
                </a:ext>
              </a:extLst>
            </p:cNvPr>
            <p:cNvSpPr/>
            <p:nvPr/>
          </p:nvSpPr>
          <p:spPr>
            <a:xfrm>
              <a:off x="2825691" y="239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6" name="Freeform 3099">
              <a:extLst>
                <a:ext uri="{FF2B5EF4-FFF2-40B4-BE49-F238E27FC236}">
                  <a16:creationId xmlns:a16="http://schemas.microsoft.com/office/drawing/2014/main" id="{4F5BDE62-BE9A-A469-924C-93B0C2BF21E7}"/>
                </a:ext>
              </a:extLst>
            </p:cNvPr>
            <p:cNvSpPr/>
            <p:nvPr/>
          </p:nvSpPr>
          <p:spPr>
            <a:xfrm>
              <a:off x="2698691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7" name="Freeform 3100">
              <a:extLst>
                <a:ext uri="{FF2B5EF4-FFF2-40B4-BE49-F238E27FC236}">
                  <a16:creationId xmlns:a16="http://schemas.microsoft.com/office/drawing/2014/main" id="{30C2CCEB-2AD9-8975-DD44-B441F7893ED9}"/>
                </a:ext>
              </a:extLst>
            </p:cNvPr>
            <p:cNvSpPr/>
            <p:nvPr/>
          </p:nvSpPr>
          <p:spPr>
            <a:xfrm>
              <a:off x="4330641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8" name="Freeform 3101">
              <a:extLst>
                <a:ext uri="{FF2B5EF4-FFF2-40B4-BE49-F238E27FC236}">
                  <a16:creationId xmlns:a16="http://schemas.microsoft.com/office/drawing/2014/main" id="{98CF00B9-8AAC-B790-878F-FC3129F912D5}"/>
                </a:ext>
              </a:extLst>
            </p:cNvPr>
            <p:cNvSpPr/>
            <p:nvPr/>
          </p:nvSpPr>
          <p:spPr>
            <a:xfrm>
              <a:off x="2695516" y="373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9" name="Freeform 3102">
              <a:extLst>
                <a:ext uri="{FF2B5EF4-FFF2-40B4-BE49-F238E27FC236}">
                  <a16:creationId xmlns:a16="http://schemas.microsoft.com/office/drawing/2014/main" id="{4D969538-9835-83F2-1AA6-2F24FA7F016B}"/>
                </a:ext>
              </a:extLst>
            </p:cNvPr>
            <p:cNvSpPr/>
            <p:nvPr/>
          </p:nvSpPr>
          <p:spPr>
            <a:xfrm>
              <a:off x="2578041" y="290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0" name="Freeform 3103">
              <a:extLst>
                <a:ext uri="{FF2B5EF4-FFF2-40B4-BE49-F238E27FC236}">
                  <a16:creationId xmlns:a16="http://schemas.microsoft.com/office/drawing/2014/main" id="{540DE6B8-A3C7-7B72-042B-9F0C62FFA8FE}"/>
                </a:ext>
              </a:extLst>
            </p:cNvPr>
            <p:cNvSpPr/>
            <p:nvPr/>
          </p:nvSpPr>
          <p:spPr>
            <a:xfrm>
              <a:off x="2695516" y="258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1" name="Freeform 3104">
              <a:extLst>
                <a:ext uri="{FF2B5EF4-FFF2-40B4-BE49-F238E27FC236}">
                  <a16:creationId xmlns:a16="http://schemas.microsoft.com/office/drawing/2014/main" id="{8E9C79E3-95B3-7830-C51D-96D56A164BDD}"/>
                </a:ext>
              </a:extLst>
            </p:cNvPr>
            <p:cNvSpPr/>
            <p:nvPr/>
          </p:nvSpPr>
          <p:spPr>
            <a:xfrm>
              <a:off x="3498791" y="199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2" name="Freeform 3105">
              <a:extLst>
                <a:ext uri="{FF2B5EF4-FFF2-40B4-BE49-F238E27FC236}">
                  <a16:creationId xmlns:a16="http://schemas.microsoft.com/office/drawing/2014/main" id="{5F63DC67-638F-4C31-5B1A-2DA215CA64A8}"/>
                </a:ext>
              </a:extLst>
            </p:cNvPr>
            <p:cNvSpPr/>
            <p:nvPr/>
          </p:nvSpPr>
          <p:spPr>
            <a:xfrm>
              <a:off x="2803466" y="235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3" name="Freeform 3106">
              <a:extLst>
                <a:ext uri="{FF2B5EF4-FFF2-40B4-BE49-F238E27FC236}">
                  <a16:creationId xmlns:a16="http://schemas.microsoft.com/office/drawing/2014/main" id="{50972A97-BC52-E38A-8A9A-992C32371E62}"/>
                </a:ext>
              </a:extLst>
            </p:cNvPr>
            <p:cNvSpPr/>
            <p:nvPr/>
          </p:nvSpPr>
          <p:spPr>
            <a:xfrm>
              <a:off x="4864041" y="312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4" name="Freeform 3107">
              <a:extLst>
                <a:ext uri="{FF2B5EF4-FFF2-40B4-BE49-F238E27FC236}">
                  <a16:creationId xmlns:a16="http://schemas.microsoft.com/office/drawing/2014/main" id="{8E87D3E7-B2F1-981F-F93F-CE5B1507E9D4}"/>
                </a:ext>
              </a:extLst>
            </p:cNvPr>
            <p:cNvSpPr/>
            <p:nvPr/>
          </p:nvSpPr>
          <p:spPr>
            <a:xfrm>
              <a:off x="4143316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5" name="Freeform 3108">
              <a:extLst>
                <a:ext uri="{FF2B5EF4-FFF2-40B4-BE49-F238E27FC236}">
                  <a16:creationId xmlns:a16="http://schemas.microsoft.com/office/drawing/2014/main" id="{5459E84F-A4E2-AAE6-4DF7-7695BAE74088}"/>
                </a:ext>
              </a:extLst>
            </p:cNvPr>
            <p:cNvSpPr/>
            <p:nvPr/>
          </p:nvSpPr>
          <p:spPr>
            <a:xfrm>
              <a:off x="2508191" y="328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6" name="Freeform 3109">
              <a:extLst>
                <a:ext uri="{FF2B5EF4-FFF2-40B4-BE49-F238E27FC236}">
                  <a16:creationId xmlns:a16="http://schemas.microsoft.com/office/drawing/2014/main" id="{C9E36A9F-9EAA-5B5C-6272-E24F75800388}"/>
                </a:ext>
              </a:extLst>
            </p:cNvPr>
            <p:cNvSpPr/>
            <p:nvPr/>
          </p:nvSpPr>
          <p:spPr>
            <a:xfrm>
              <a:off x="4768791" y="3620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7" name="Freeform 3110">
              <a:extLst>
                <a:ext uri="{FF2B5EF4-FFF2-40B4-BE49-F238E27FC236}">
                  <a16:creationId xmlns:a16="http://schemas.microsoft.com/office/drawing/2014/main" id="{492A74D4-869F-FDD8-77DD-F09EA49CB3A5}"/>
                </a:ext>
              </a:extLst>
            </p:cNvPr>
            <p:cNvSpPr/>
            <p:nvPr/>
          </p:nvSpPr>
          <p:spPr>
            <a:xfrm>
              <a:off x="2984441" y="220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8" name="Freeform 3111">
              <a:extLst>
                <a:ext uri="{FF2B5EF4-FFF2-40B4-BE49-F238E27FC236}">
                  <a16:creationId xmlns:a16="http://schemas.microsoft.com/office/drawing/2014/main" id="{740DC0A9-5431-D397-DB2D-0D22629A5F90}"/>
                </a:ext>
              </a:extLst>
            </p:cNvPr>
            <p:cNvSpPr/>
            <p:nvPr/>
          </p:nvSpPr>
          <p:spPr>
            <a:xfrm>
              <a:off x="4108391" y="425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9" name="Freeform 3112">
              <a:extLst>
                <a:ext uri="{FF2B5EF4-FFF2-40B4-BE49-F238E27FC236}">
                  <a16:creationId xmlns:a16="http://schemas.microsoft.com/office/drawing/2014/main" id="{F04F89A0-01F2-2BFC-08FC-6D628E3A7916}"/>
                </a:ext>
              </a:extLst>
            </p:cNvPr>
            <p:cNvSpPr/>
            <p:nvPr/>
          </p:nvSpPr>
          <p:spPr>
            <a:xfrm>
              <a:off x="4390966" y="221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0" name="Freeform 3113">
              <a:extLst>
                <a:ext uri="{FF2B5EF4-FFF2-40B4-BE49-F238E27FC236}">
                  <a16:creationId xmlns:a16="http://schemas.microsoft.com/office/drawing/2014/main" id="{E1785C9E-C57A-D330-F22A-633C4E59A64A}"/>
                </a:ext>
              </a:extLst>
            </p:cNvPr>
            <p:cNvSpPr/>
            <p:nvPr/>
          </p:nvSpPr>
          <p:spPr>
            <a:xfrm>
              <a:off x="4610041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1" name="Freeform 3114">
              <a:extLst>
                <a:ext uri="{FF2B5EF4-FFF2-40B4-BE49-F238E27FC236}">
                  <a16:creationId xmlns:a16="http://schemas.microsoft.com/office/drawing/2014/main" id="{430F855B-6F0E-76FF-C522-D6065C73A3C6}"/>
                </a:ext>
              </a:extLst>
            </p:cNvPr>
            <p:cNvSpPr/>
            <p:nvPr/>
          </p:nvSpPr>
          <p:spPr>
            <a:xfrm>
              <a:off x="2828866" y="233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2" name="Freeform 3115">
              <a:extLst>
                <a:ext uri="{FF2B5EF4-FFF2-40B4-BE49-F238E27FC236}">
                  <a16:creationId xmlns:a16="http://schemas.microsoft.com/office/drawing/2014/main" id="{3F0FE044-2E28-0920-974F-E7864FA69F8B}"/>
                </a:ext>
              </a:extLst>
            </p:cNvPr>
            <p:cNvSpPr/>
            <p:nvPr/>
          </p:nvSpPr>
          <p:spPr>
            <a:xfrm>
              <a:off x="3514666" y="432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3" name="Freeform 3116">
              <a:extLst>
                <a:ext uri="{FF2B5EF4-FFF2-40B4-BE49-F238E27FC236}">
                  <a16:creationId xmlns:a16="http://schemas.microsoft.com/office/drawing/2014/main" id="{713E9A11-0A66-54D9-A343-C1DE0729DBBA}"/>
                </a:ext>
              </a:extLst>
            </p:cNvPr>
            <p:cNvSpPr/>
            <p:nvPr/>
          </p:nvSpPr>
          <p:spPr>
            <a:xfrm>
              <a:off x="2549466" y="350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4" name="Freeform 3117">
              <a:extLst>
                <a:ext uri="{FF2B5EF4-FFF2-40B4-BE49-F238E27FC236}">
                  <a16:creationId xmlns:a16="http://schemas.microsoft.com/office/drawing/2014/main" id="{4D65E6EC-400E-4D74-F0FE-90ADB26970C9}"/>
                </a:ext>
              </a:extLst>
            </p:cNvPr>
            <p:cNvSpPr/>
            <p:nvPr/>
          </p:nvSpPr>
          <p:spPr>
            <a:xfrm>
              <a:off x="3066991" y="211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5" name="Freeform 3118">
              <a:extLst>
                <a:ext uri="{FF2B5EF4-FFF2-40B4-BE49-F238E27FC236}">
                  <a16:creationId xmlns:a16="http://schemas.microsoft.com/office/drawing/2014/main" id="{D0B50418-BF2C-286E-294C-EF3EAB6326F5}"/>
                </a:ext>
              </a:extLst>
            </p:cNvPr>
            <p:cNvSpPr/>
            <p:nvPr/>
          </p:nvSpPr>
          <p:spPr>
            <a:xfrm>
              <a:off x="3390841" y="431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6" name="Freeform 3119">
              <a:extLst>
                <a:ext uri="{FF2B5EF4-FFF2-40B4-BE49-F238E27FC236}">
                  <a16:creationId xmlns:a16="http://schemas.microsoft.com/office/drawing/2014/main" id="{06073E2A-C6E0-DA71-B398-D6791AB2F08E}"/>
                </a:ext>
              </a:extLst>
            </p:cNvPr>
            <p:cNvSpPr/>
            <p:nvPr/>
          </p:nvSpPr>
          <p:spPr>
            <a:xfrm>
              <a:off x="3152716" y="207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7" name="Freeform 3120">
              <a:extLst>
                <a:ext uri="{FF2B5EF4-FFF2-40B4-BE49-F238E27FC236}">
                  <a16:creationId xmlns:a16="http://schemas.microsoft.com/office/drawing/2014/main" id="{BA37930A-557D-D5AF-F857-348D80F7DFBB}"/>
                </a:ext>
              </a:extLst>
            </p:cNvPr>
            <p:cNvSpPr/>
            <p:nvPr/>
          </p:nvSpPr>
          <p:spPr>
            <a:xfrm>
              <a:off x="2768541" y="2353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8" name="Freeform 3121">
              <a:extLst>
                <a:ext uri="{FF2B5EF4-FFF2-40B4-BE49-F238E27FC236}">
                  <a16:creationId xmlns:a16="http://schemas.microsoft.com/office/drawing/2014/main" id="{9FD96AFE-A6F2-C882-DDC2-92AF4A99539C}"/>
                </a:ext>
              </a:extLst>
            </p:cNvPr>
            <p:cNvSpPr/>
            <p:nvPr/>
          </p:nvSpPr>
          <p:spPr>
            <a:xfrm>
              <a:off x="3063816" y="211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9" name="Freeform 3122">
              <a:extLst>
                <a:ext uri="{FF2B5EF4-FFF2-40B4-BE49-F238E27FC236}">
                  <a16:creationId xmlns:a16="http://schemas.microsoft.com/office/drawing/2014/main" id="{57157A60-3D66-536E-F06A-C5CF6C86F4F0}"/>
                </a:ext>
              </a:extLst>
            </p:cNvPr>
            <p:cNvSpPr/>
            <p:nvPr/>
          </p:nvSpPr>
          <p:spPr>
            <a:xfrm>
              <a:off x="3330516" y="430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0" name="Freeform 3123">
              <a:extLst>
                <a:ext uri="{FF2B5EF4-FFF2-40B4-BE49-F238E27FC236}">
                  <a16:creationId xmlns:a16="http://schemas.microsoft.com/office/drawing/2014/main" id="{9ADA4FD4-ACEE-B0CA-653C-604F71F8F1EC}"/>
                </a:ext>
              </a:extLst>
            </p:cNvPr>
            <p:cNvSpPr/>
            <p:nvPr/>
          </p:nvSpPr>
          <p:spPr>
            <a:xfrm>
              <a:off x="3667066" y="434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1" name="Freeform 3124">
              <a:extLst>
                <a:ext uri="{FF2B5EF4-FFF2-40B4-BE49-F238E27FC236}">
                  <a16:creationId xmlns:a16="http://schemas.microsoft.com/office/drawing/2014/main" id="{D50A396B-1280-9E0C-2E0A-FA4B46ED0A6A}"/>
                </a:ext>
              </a:extLst>
            </p:cNvPr>
            <p:cNvSpPr/>
            <p:nvPr/>
          </p:nvSpPr>
          <p:spPr>
            <a:xfrm>
              <a:off x="4356041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2" name="Freeform 3125">
              <a:extLst>
                <a:ext uri="{FF2B5EF4-FFF2-40B4-BE49-F238E27FC236}">
                  <a16:creationId xmlns:a16="http://schemas.microsoft.com/office/drawing/2014/main" id="{30969ECC-2FCD-5EDE-56E3-365531EC4E62}"/>
                </a:ext>
              </a:extLst>
            </p:cNvPr>
            <p:cNvSpPr/>
            <p:nvPr/>
          </p:nvSpPr>
          <p:spPr>
            <a:xfrm>
              <a:off x="4651316" y="376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3" name="Freeform 3126">
              <a:extLst>
                <a:ext uri="{FF2B5EF4-FFF2-40B4-BE49-F238E27FC236}">
                  <a16:creationId xmlns:a16="http://schemas.microsoft.com/office/drawing/2014/main" id="{04E53395-167A-7820-90B5-D21D7416BAF1}"/>
                </a:ext>
              </a:extLst>
            </p:cNvPr>
            <p:cNvSpPr/>
            <p:nvPr/>
          </p:nvSpPr>
          <p:spPr>
            <a:xfrm>
              <a:off x="4794191" y="337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4" name="Freeform 3127">
              <a:extLst>
                <a:ext uri="{FF2B5EF4-FFF2-40B4-BE49-F238E27FC236}">
                  <a16:creationId xmlns:a16="http://schemas.microsoft.com/office/drawing/2014/main" id="{9D52A589-1443-B5FD-FCBC-B2B0F97159A4}"/>
                </a:ext>
              </a:extLst>
            </p:cNvPr>
            <p:cNvSpPr/>
            <p:nvPr/>
          </p:nvSpPr>
          <p:spPr>
            <a:xfrm>
              <a:off x="4508441" y="394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5" name="Freeform 3128">
              <a:extLst>
                <a:ext uri="{FF2B5EF4-FFF2-40B4-BE49-F238E27FC236}">
                  <a16:creationId xmlns:a16="http://schemas.microsoft.com/office/drawing/2014/main" id="{12DFE2F1-1493-CA79-19BE-DF65406E0E80}"/>
                </a:ext>
              </a:extLst>
            </p:cNvPr>
            <p:cNvSpPr/>
            <p:nvPr/>
          </p:nvSpPr>
          <p:spPr>
            <a:xfrm>
              <a:off x="2781241" y="3979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6" name="Freeform 3129">
              <a:extLst>
                <a:ext uri="{FF2B5EF4-FFF2-40B4-BE49-F238E27FC236}">
                  <a16:creationId xmlns:a16="http://schemas.microsoft.com/office/drawing/2014/main" id="{31DD1593-78C8-6BE3-59C7-E4F4F20B532D}"/>
                </a:ext>
              </a:extLst>
            </p:cNvPr>
            <p:cNvSpPr/>
            <p:nvPr/>
          </p:nvSpPr>
          <p:spPr>
            <a:xfrm>
              <a:off x="4371916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7" name="Freeform 3130">
              <a:extLst>
                <a:ext uri="{FF2B5EF4-FFF2-40B4-BE49-F238E27FC236}">
                  <a16:creationId xmlns:a16="http://schemas.microsoft.com/office/drawing/2014/main" id="{90F62423-5D9B-F1D7-E568-8A1A219DE0C7}"/>
                </a:ext>
              </a:extLst>
            </p:cNvPr>
            <p:cNvSpPr/>
            <p:nvPr/>
          </p:nvSpPr>
          <p:spPr>
            <a:xfrm>
              <a:off x="4454466" y="396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8" name="Freeform 3131">
              <a:extLst>
                <a:ext uri="{FF2B5EF4-FFF2-40B4-BE49-F238E27FC236}">
                  <a16:creationId xmlns:a16="http://schemas.microsoft.com/office/drawing/2014/main" id="{38EDD98D-0DBB-94BC-4060-1B7ED1B3FC7D}"/>
                </a:ext>
              </a:extLst>
            </p:cNvPr>
            <p:cNvSpPr/>
            <p:nvPr/>
          </p:nvSpPr>
          <p:spPr>
            <a:xfrm>
              <a:off x="3181291" y="427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9" name="Freeform 3132">
              <a:extLst>
                <a:ext uri="{FF2B5EF4-FFF2-40B4-BE49-F238E27FC236}">
                  <a16:creationId xmlns:a16="http://schemas.microsoft.com/office/drawing/2014/main" id="{AD157C6C-735F-356E-7495-139D4CE00C33}"/>
                </a:ext>
              </a:extLst>
            </p:cNvPr>
            <p:cNvSpPr/>
            <p:nvPr/>
          </p:nvSpPr>
          <p:spPr>
            <a:xfrm>
              <a:off x="2403416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0" name="Freeform 3133">
              <a:extLst>
                <a:ext uri="{FF2B5EF4-FFF2-40B4-BE49-F238E27FC236}">
                  <a16:creationId xmlns:a16="http://schemas.microsoft.com/office/drawing/2014/main" id="{F58C8668-72D0-908A-2983-CD7B0416F577}"/>
                </a:ext>
              </a:extLst>
            </p:cNvPr>
            <p:cNvSpPr/>
            <p:nvPr/>
          </p:nvSpPr>
          <p:spPr>
            <a:xfrm>
              <a:off x="2727266" y="232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1" name="Freeform 3134">
              <a:extLst>
                <a:ext uri="{FF2B5EF4-FFF2-40B4-BE49-F238E27FC236}">
                  <a16:creationId xmlns:a16="http://schemas.microsoft.com/office/drawing/2014/main" id="{D606DD85-4B27-B8D9-8BB9-2CF227722BC8}"/>
                </a:ext>
              </a:extLst>
            </p:cNvPr>
            <p:cNvSpPr/>
            <p:nvPr/>
          </p:nvSpPr>
          <p:spPr>
            <a:xfrm>
              <a:off x="2409766" y="299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2" name="Freeform 3135">
              <a:extLst>
                <a:ext uri="{FF2B5EF4-FFF2-40B4-BE49-F238E27FC236}">
                  <a16:creationId xmlns:a16="http://schemas.microsoft.com/office/drawing/2014/main" id="{D8D0411C-ACE1-A6EB-340E-E01AC32DE906}"/>
                </a:ext>
              </a:extLst>
            </p:cNvPr>
            <p:cNvSpPr/>
            <p:nvPr/>
          </p:nvSpPr>
          <p:spPr>
            <a:xfrm>
              <a:off x="4635441" y="260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3" name="Freeform 3136">
              <a:extLst>
                <a:ext uri="{FF2B5EF4-FFF2-40B4-BE49-F238E27FC236}">
                  <a16:creationId xmlns:a16="http://schemas.microsoft.com/office/drawing/2014/main" id="{DD9F6018-54B7-BB51-2BAE-85F1542A90E9}"/>
                </a:ext>
              </a:extLst>
            </p:cNvPr>
            <p:cNvSpPr/>
            <p:nvPr/>
          </p:nvSpPr>
          <p:spPr>
            <a:xfrm>
              <a:off x="2501841" y="364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4" name="Freeform 3137">
              <a:extLst>
                <a:ext uri="{FF2B5EF4-FFF2-40B4-BE49-F238E27FC236}">
                  <a16:creationId xmlns:a16="http://schemas.microsoft.com/office/drawing/2014/main" id="{4304B40E-AA5D-62AA-5F95-DB42B7B4881B}"/>
                </a:ext>
              </a:extLst>
            </p:cNvPr>
            <p:cNvSpPr/>
            <p:nvPr/>
          </p:nvSpPr>
          <p:spPr>
            <a:xfrm>
              <a:off x="4664016" y="365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5" name="Freeform 3138">
              <a:extLst>
                <a:ext uri="{FF2B5EF4-FFF2-40B4-BE49-F238E27FC236}">
                  <a16:creationId xmlns:a16="http://schemas.microsoft.com/office/drawing/2014/main" id="{CFC9F661-EB10-5276-1DBE-A1E6DA7221B5}"/>
                </a:ext>
              </a:extLst>
            </p:cNvPr>
            <p:cNvSpPr/>
            <p:nvPr/>
          </p:nvSpPr>
          <p:spPr>
            <a:xfrm>
              <a:off x="2438341" y="347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6" name="Freeform 3139">
              <a:extLst>
                <a:ext uri="{FF2B5EF4-FFF2-40B4-BE49-F238E27FC236}">
                  <a16:creationId xmlns:a16="http://schemas.microsoft.com/office/drawing/2014/main" id="{55DE6E56-8DB0-6FF3-DA4B-1B6E4726AA14}"/>
                </a:ext>
              </a:extLst>
            </p:cNvPr>
            <p:cNvSpPr/>
            <p:nvPr/>
          </p:nvSpPr>
          <p:spPr>
            <a:xfrm>
              <a:off x="3206691" y="429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7" name="Freeform 3140">
              <a:extLst>
                <a:ext uri="{FF2B5EF4-FFF2-40B4-BE49-F238E27FC236}">
                  <a16:creationId xmlns:a16="http://schemas.microsoft.com/office/drawing/2014/main" id="{576FEA5D-2D0C-5E27-4EA8-8202F121DA04}"/>
                </a:ext>
              </a:extLst>
            </p:cNvPr>
            <p:cNvSpPr/>
            <p:nvPr/>
          </p:nvSpPr>
          <p:spPr>
            <a:xfrm>
              <a:off x="308921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8" name="Freeform 3141">
              <a:extLst>
                <a:ext uri="{FF2B5EF4-FFF2-40B4-BE49-F238E27FC236}">
                  <a16:creationId xmlns:a16="http://schemas.microsoft.com/office/drawing/2014/main" id="{A0261772-772D-E64B-9AEA-B4487BFCC9AB}"/>
                </a:ext>
              </a:extLst>
            </p:cNvPr>
            <p:cNvSpPr/>
            <p:nvPr/>
          </p:nvSpPr>
          <p:spPr>
            <a:xfrm>
              <a:off x="5575241" y="266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9" name="Freeform 3142">
              <a:extLst>
                <a:ext uri="{FF2B5EF4-FFF2-40B4-BE49-F238E27FC236}">
                  <a16:creationId xmlns:a16="http://schemas.microsoft.com/office/drawing/2014/main" id="{9F52C12A-75D4-265C-F58D-E9840BE48AD7}"/>
                </a:ext>
              </a:extLst>
            </p:cNvPr>
            <p:cNvSpPr/>
            <p:nvPr/>
          </p:nvSpPr>
          <p:spPr>
            <a:xfrm>
              <a:off x="5286316" y="410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0" name="Freeform 3143">
              <a:extLst>
                <a:ext uri="{FF2B5EF4-FFF2-40B4-BE49-F238E27FC236}">
                  <a16:creationId xmlns:a16="http://schemas.microsoft.com/office/drawing/2014/main" id="{9266DFF9-2A17-2591-3A80-8BECDEC7C873}"/>
                </a:ext>
              </a:extLst>
            </p:cNvPr>
            <p:cNvSpPr/>
            <p:nvPr/>
          </p:nvSpPr>
          <p:spPr>
            <a:xfrm>
              <a:off x="3340041" y="329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1" name="Freeform 3144">
              <a:extLst>
                <a:ext uri="{FF2B5EF4-FFF2-40B4-BE49-F238E27FC236}">
                  <a16:creationId xmlns:a16="http://schemas.microsoft.com/office/drawing/2014/main" id="{D88D31AF-8BBE-D59E-3A4D-43A24713DFEE}"/>
                </a:ext>
              </a:extLst>
            </p:cNvPr>
            <p:cNvSpPr/>
            <p:nvPr/>
          </p:nvSpPr>
          <p:spPr>
            <a:xfrm>
              <a:off x="3352741" y="337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2" name="Freeform 3145">
              <a:extLst>
                <a:ext uri="{FF2B5EF4-FFF2-40B4-BE49-F238E27FC236}">
                  <a16:creationId xmlns:a16="http://schemas.microsoft.com/office/drawing/2014/main" id="{44CAD960-A0FD-4E37-2129-D27EFA2F5C94}"/>
                </a:ext>
              </a:extLst>
            </p:cNvPr>
            <p:cNvSpPr/>
            <p:nvPr/>
          </p:nvSpPr>
          <p:spPr>
            <a:xfrm>
              <a:off x="3457516" y="2680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3" name="Freeform 3146">
              <a:extLst>
                <a:ext uri="{FF2B5EF4-FFF2-40B4-BE49-F238E27FC236}">
                  <a16:creationId xmlns:a16="http://schemas.microsoft.com/office/drawing/2014/main" id="{EE3B3C7E-E5CB-C3C9-B397-EEEBD8CFE6B7}"/>
                </a:ext>
              </a:extLst>
            </p:cNvPr>
            <p:cNvSpPr/>
            <p:nvPr/>
          </p:nvSpPr>
          <p:spPr>
            <a:xfrm>
              <a:off x="5699066" y="325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4" name="Freeform 3147">
              <a:extLst>
                <a:ext uri="{FF2B5EF4-FFF2-40B4-BE49-F238E27FC236}">
                  <a16:creationId xmlns:a16="http://schemas.microsoft.com/office/drawing/2014/main" id="{89DF5FA0-3698-E77F-566B-36ADC6F9D110}"/>
                </a:ext>
              </a:extLst>
            </p:cNvPr>
            <p:cNvSpPr/>
            <p:nvPr/>
          </p:nvSpPr>
          <p:spPr>
            <a:xfrm>
              <a:off x="3368616" y="296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5" name="Freeform 3148">
              <a:extLst>
                <a:ext uri="{FF2B5EF4-FFF2-40B4-BE49-F238E27FC236}">
                  <a16:creationId xmlns:a16="http://schemas.microsoft.com/office/drawing/2014/main" id="{ABE3F601-964D-FFAE-74D9-75D7D1F29B93}"/>
                </a:ext>
              </a:extLst>
            </p:cNvPr>
            <p:cNvSpPr/>
            <p:nvPr/>
          </p:nvSpPr>
          <p:spPr>
            <a:xfrm>
              <a:off x="4086166" y="430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6" name="Freeform 3149">
              <a:extLst>
                <a:ext uri="{FF2B5EF4-FFF2-40B4-BE49-F238E27FC236}">
                  <a16:creationId xmlns:a16="http://schemas.microsoft.com/office/drawing/2014/main" id="{9F46B9F1-21E8-C946-5C85-326615A47DC6}"/>
                </a:ext>
              </a:extLst>
            </p:cNvPr>
            <p:cNvSpPr/>
            <p:nvPr/>
          </p:nvSpPr>
          <p:spPr>
            <a:xfrm>
              <a:off x="3381316" y="2912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7" name="Freeform 3150">
              <a:extLst>
                <a:ext uri="{FF2B5EF4-FFF2-40B4-BE49-F238E27FC236}">
                  <a16:creationId xmlns:a16="http://schemas.microsoft.com/office/drawing/2014/main" id="{02115A29-157F-875F-3F8F-68A02DFE5E5C}"/>
                </a:ext>
              </a:extLst>
            </p:cNvPr>
            <p:cNvSpPr/>
            <p:nvPr/>
          </p:nvSpPr>
          <p:spPr>
            <a:xfrm>
              <a:off x="3914716" y="421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8" name="Freeform 3151">
              <a:extLst>
                <a:ext uri="{FF2B5EF4-FFF2-40B4-BE49-F238E27FC236}">
                  <a16:creationId xmlns:a16="http://schemas.microsoft.com/office/drawing/2014/main" id="{7BE09FAC-174B-27D8-3F13-9844CE92528D}"/>
                </a:ext>
              </a:extLst>
            </p:cNvPr>
            <p:cNvSpPr/>
            <p:nvPr/>
          </p:nvSpPr>
          <p:spPr>
            <a:xfrm>
              <a:off x="3892491" y="219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9" name="Freeform 3152">
              <a:extLst>
                <a:ext uri="{FF2B5EF4-FFF2-40B4-BE49-F238E27FC236}">
                  <a16:creationId xmlns:a16="http://schemas.microsoft.com/office/drawing/2014/main" id="{4E7AD8C4-BFE4-D493-6EDD-42ACC418CFC5}"/>
                </a:ext>
              </a:extLst>
            </p:cNvPr>
            <p:cNvSpPr/>
            <p:nvPr/>
          </p:nvSpPr>
          <p:spPr>
            <a:xfrm>
              <a:off x="5641916" y="283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0" name="Freeform 3153">
              <a:extLst>
                <a:ext uri="{FF2B5EF4-FFF2-40B4-BE49-F238E27FC236}">
                  <a16:creationId xmlns:a16="http://schemas.microsoft.com/office/drawing/2014/main" id="{566BF093-B8E4-255A-29D4-D7C8557B24DC}"/>
                </a:ext>
              </a:extLst>
            </p:cNvPr>
            <p:cNvSpPr/>
            <p:nvPr/>
          </p:nvSpPr>
          <p:spPr>
            <a:xfrm>
              <a:off x="4978341" y="427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1" name="Freeform 3154">
              <a:extLst>
                <a:ext uri="{FF2B5EF4-FFF2-40B4-BE49-F238E27FC236}">
                  <a16:creationId xmlns:a16="http://schemas.microsoft.com/office/drawing/2014/main" id="{013F970A-4B7F-A11D-060C-4C75A56CED16}"/>
                </a:ext>
              </a:extLst>
            </p:cNvPr>
            <p:cNvSpPr/>
            <p:nvPr/>
          </p:nvSpPr>
          <p:spPr>
            <a:xfrm>
              <a:off x="4029016" y="209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2" name="Freeform 3155">
              <a:extLst>
                <a:ext uri="{FF2B5EF4-FFF2-40B4-BE49-F238E27FC236}">
                  <a16:creationId xmlns:a16="http://schemas.microsoft.com/office/drawing/2014/main" id="{D2AE7C64-96E3-8593-E9B2-153783E3D701}"/>
                </a:ext>
              </a:extLst>
            </p:cNvPr>
            <p:cNvSpPr/>
            <p:nvPr/>
          </p:nvSpPr>
          <p:spPr>
            <a:xfrm>
              <a:off x="3333691" y="353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3" name="Freeform 3156">
              <a:extLst>
                <a:ext uri="{FF2B5EF4-FFF2-40B4-BE49-F238E27FC236}">
                  <a16:creationId xmlns:a16="http://schemas.microsoft.com/office/drawing/2014/main" id="{F1722885-7A47-70BA-0108-CA0E9B654A34}"/>
                </a:ext>
              </a:extLst>
            </p:cNvPr>
            <p:cNvSpPr/>
            <p:nvPr/>
          </p:nvSpPr>
          <p:spPr>
            <a:xfrm>
              <a:off x="5273616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4" name="Freeform 3157">
              <a:extLst>
                <a:ext uri="{FF2B5EF4-FFF2-40B4-BE49-F238E27FC236}">
                  <a16:creationId xmlns:a16="http://schemas.microsoft.com/office/drawing/2014/main" id="{D2035F89-4194-8F5B-C120-0D89847894C0}"/>
                </a:ext>
              </a:extLst>
            </p:cNvPr>
            <p:cNvSpPr/>
            <p:nvPr/>
          </p:nvSpPr>
          <p:spPr>
            <a:xfrm>
              <a:off x="5241866" y="410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5" name="Freeform 3158">
              <a:extLst>
                <a:ext uri="{FF2B5EF4-FFF2-40B4-BE49-F238E27FC236}">
                  <a16:creationId xmlns:a16="http://schemas.microsoft.com/office/drawing/2014/main" id="{DBF6A1A4-CD4B-E62F-5A43-2246F507D185}"/>
                </a:ext>
              </a:extLst>
            </p:cNvPr>
            <p:cNvSpPr/>
            <p:nvPr/>
          </p:nvSpPr>
          <p:spPr>
            <a:xfrm>
              <a:off x="5467291" y="257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6" name="Freeform 3159">
              <a:extLst>
                <a:ext uri="{FF2B5EF4-FFF2-40B4-BE49-F238E27FC236}">
                  <a16:creationId xmlns:a16="http://schemas.microsoft.com/office/drawing/2014/main" id="{E1DD77CB-75AB-5780-25F0-7F5A100BD625}"/>
                </a:ext>
              </a:extLst>
            </p:cNvPr>
            <p:cNvSpPr/>
            <p:nvPr/>
          </p:nvSpPr>
          <p:spPr>
            <a:xfrm>
              <a:off x="5648266" y="328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7" name="Freeform 3160">
              <a:extLst>
                <a:ext uri="{FF2B5EF4-FFF2-40B4-BE49-F238E27FC236}">
                  <a16:creationId xmlns:a16="http://schemas.microsoft.com/office/drawing/2014/main" id="{AE9E8BD4-B7EB-8AE8-2512-11A85D9ADDA0}"/>
                </a:ext>
              </a:extLst>
            </p:cNvPr>
            <p:cNvSpPr/>
            <p:nvPr/>
          </p:nvSpPr>
          <p:spPr>
            <a:xfrm>
              <a:off x="5489516" y="260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8" name="Freeform 3161">
              <a:extLst>
                <a:ext uri="{FF2B5EF4-FFF2-40B4-BE49-F238E27FC236}">
                  <a16:creationId xmlns:a16="http://schemas.microsoft.com/office/drawing/2014/main" id="{9B2BBF04-B5F6-AE1C-EEF6-CAB948BED1EE}"/>
                </a:ext>
              </a:extLst>
            </p:cNvPr>
            <p:cNvSpPr/>
            <p:nvPr/>
          </p:nvSpPr>
          <p:spPr>
            <a:xfrm>
              <a:off x="4463991" y="438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9" name="Freeform 3162">
              <a:extLst>
                <a:ext uri="{FF2B5EF4-FFF2-40B4-BE49-F238E27FC236}">
                  <a16:creationId xmlns:a16="http://schemas.microsoft.com/office/drawing/2014/main" id="{BE2D67E5-330E-0B9B-F968-0E7F058841E4}"/>
                </a:ext>
              </a:extLst>
            </p:cNvPr>
            <p:cNvSpPr/>
            <p:nvPr/>
          </p:nvSpPr>
          <p:spPr>
            <a:xfrm>
              <a:off x="3778191" y="223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0" name="Freeform 3163">
              <a:extLst>
                <a:ext uri="{FF2B5EF4-FFF2-40B4-BE49-F238E27FC236}">
                  <a16:creationId xmlns:a16="http://schemas.microsoft.com/office/drawing/2014/main" id="{58103099-5C37-5E16-E5E1-37973DCBF668}"/>
                </a:ext>
              </a:extLst>
            </p:cNvPr>
            <p:cNvSpPr/>
            <p:nvPr/>
          </p:nvSpPr>
          <p:spPr>
            <a:xfrm>
              <a:off x="4759266" y="205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1" name="Freeform 3164">
              <a:extLst>
                <a:ext uri="{FF2B5EF4-FFF2-40B4-BE49-F238E27FC236}">
                  <a16:creationId xmlns:a16="http://schemas.microsoft.com/office/drawing/2014/main" id="{45984A32-E742-9FA8-DD2D-031810E27186}"/>
                </a:ext>
              </a:extLst>
            </p:cNvPr>
            <p:cNvSpPr/>
            <p:nvPr/>
          </p:nvSpPr>
          <p:spPr>
            <a:xfrm>
              <a:off x="5648266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2" name="Freeform 3165">
              <a:extLst>
                <a:ext uri="{FF2B5EF4-FFF2-40B4-BE49-F238E27FC236}">
                  <a16:creationId xmlns:a16="http://schemas.microsoft.com/office/drawing/2014/main" id="{C94451A7-3CB1-9E24-8B62-02566CA34E7A}"/>
                </a:ext>
              </a:extLst>
            </p:cNvPr>
            <p:cNvSpPr/>
            <p:nvPr/>
          </p:nvSpPr>
          <p:spPr>
            <a:xfrm>
              <a:off x="3232091" y="3230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3" name="Freeform 3166">
              <a:extLst>
                <a:ext uri="{FF2B5EF4-FFF2-40B4-BE49-F238E27FC236}">
                  <a16:creationId xmlns:a16="http://schemas.microsoft.com/office/drawing/2014/main" id="{2DD1DCD8-6DF7-3FDC-ABDD-06708FAE8E0E}"/>
                </a:ext>
              </a:extLst>
            </p:cNvPr>
            <p:cNvSpPr/>
            <p:nvPr/>
          </p:nvSpPr>
          <p:spPr>
            <a:xfrm>
              <a:off x="3292416" y="286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4" name="Freeform 3167">
              <a:extLst>
                <a:ext uri="{FF2B5EF4-FFF2-40B4-BE49-F238E27FC236}">
                  <a16:creationId xmlns:a16="http://schemas.microsoft.com/office/drawing/2014/main" id="{01F4AD74-1301-08DE-7CB8-57E4A4DA81BD}"/>
                </a:ext>
              </a:extLst>
            </p:cNvPr>
            <p:cNvSpPr/>
            <p:nvPr/>
          </p:nvSpPr>
          <p:spPr>
            <a:xfrm>
              <a:off x="5454591" y="379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5" name="Freeform 3168">
              <a:extLst>
                <a:ext uri="{FF2B5EF4-FFF2-40B4-BE49-F238E27FC236}">
                  <a16:creationId xmlns:a16="http://schemas.microsoft.com/office/drawing/2014/main" id="{A734FD29-ED9E-2A97-3797-F0E73687461C}"/>
                </a:ext>
              </a:extLst>
            </p:cNvPr>
            <p:cNvSpPr/>
            <p:nvPr/>
          </p:nvSpPr>
          <p:spPr>
            <a:xfrm>
              <a:off x="3340041" y="367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6" name="Freeform 3169">
              <a:extLst>
                <a:ext uri="{FF2B5EF4-FFF2-40B4-BE49-F238E27FC236}">
                  <a16:creationId xmlns:a16="http://schemas.microsoft.com/office/drawing/2014/main" id="{46F6A205-1BF9-2F84-3E01-BD85E3A19C53}"/>
                </a:ext>
              </a:extLst>
            </p:cNvPr>
            <p:cNvSpPr/>
            <p:nvPr/>
          </p:nvSpPr>
          <p:spPr>
            <a:xfrm>
              <a:off x="5083116" y="4182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7" name="Freeform 3170">
              <a:extLst>
                <a:ext uri="{FF2B5EF4-FFF2-40B4-BE49-F238E27FC236}">
                  <a16:creationId xmlns:a16="http://schemas.microsoft.com/office/drawing/2014/main" id="{8BB698A3-BFDF-D1E4-F9C4-9ADCAB39B869}"/>
                </a:ext>
              </a:extLst>
            </p:cNvPr>
            <p:cNvSpPr/>
            <p:nvPr/>
          </p:nvSpPr>
          <p:spPr>
            <a:xfrm>
              <a:off x="5089466" y="418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8" name="Freeform 3171">
              <a:extLst>
                <a:ext uri="{FF2B5EF4-FFF2-40B4-BE49-F238E27FC236}">
                  <a16:creationId xmlns:a16="http://schemas.microsoft.com/office/drawing/2014/main" id="{47B77C79-D8B0-9C52-F5E1-9C7B2B8B7B7E}"/>
                </a:ext>
              </a:extLst>
            </p:cNvPr>
            <p:cNvSpPr/>
            <p:nvPr/>
          </p:nvSpPr>
          <p:spPr>
            <a:xfrm>
              <a:off x="4406841" y="202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9" name="Freeform 3172">
              <a:extLst>
                <a:ext uri="{FF2B5EF4-FFF2-40B4-BE49-F238E27FC236}">
                  <a16:creationId xmlns:a16="http://schemas.microsoft.com/office/drawing/2014/main" id="{681BF33B-2F7F-4DD4-67AB-CB5CE92FABD6}"/>
                </a:ext>
              </a:extLst>
            </p:cNvPr>
            <p:cNvSpPr/>
            <p:nvPr/>
          </p:nvSpPr>
          <p:spPr>
            <a:xfrm>
              <a:off x="3809941" y="422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0" name="Freeform 3173">
              <a:extLst>
                <a:ext uri="{FF2B5EF4-FFF2-40B4-BE49-F238E27FC236}">
                  <a16:creationId xmlns:a16="http://schemas.microsoft.com/office/drawing/2014/main" id="{1C55DF39-1F8F-238C-76D2-2AA30F171495}"/>
                </a:ext>
              </a:extLst>
            </p:cNvPr>
            <p:cNvSpPr/>
            <p:nvPr/>
          </p:nvSpPr>
          <p:spPr>
            <a:xfrm>
              <a:off x="3054291" y="294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1" name="Freeform 3174">
              <a:extLst>
                <a:ext uri="{FF2B5EF4-FFF2-40B4-BE49-F238E27FC236}">
                  <a16:creationId xmlns:a16="http://schemas.microsoft.com/office/drawing/2014/main" id="{3B3CF88D-3EF5-7BD8-00BF-B7F20B02D1D1}"/>
                </a:ext>
              </a:extLst>
            </p:cNvPr>
            <p:cNvSpPr/>
            <p:nvPr/>
          </p:nvSpPr>
          <p:spPr>
            <a:xfrm>
              <a:off x="4622741" y="204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2" name="Freeform 3175">
              <a:extLst>
                <a:ext uri="{FF2B5EF4-FFF2-40B4-BE49-F238E27FC236}">
                  <a16:creationId xmlns:a16="http://schemas.microsoft.com/office/drawing/2014/main" id="{67B34B27-CE1F-B1B4-5A4D-AC125575119D}"/>
                </a:ext>
              </a:extLst>
            </p:cNvPr>
            <p:cNvSpPr/>
            <p:nvPr/>
          </p:nvSpPr>
          <p:spPr>
            <a:xfrm>
              <a:off x="3327341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3" name="Freeform 3176">
              <a:extLst>
                <a:ext uri="{FF2B5EF4-FFF2-40B4-BE49-F238E27FC236}">
                  <a16:creationId xmlns:a16="http://schemas.microsoft.com/office/drawing/2014/main" id="{E4F86532-D352-8102-B69F-FA9A63429F49}"/>
                </a:ext>
              </a:extLst>
            </p:cNvPr>
            <p:cNvSpPr/>
            <p:nvPr/>
          </p:nvSpPr>
          <p:spPr>
            <a:xfrm>
              <a:off x="3428941" y="403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4" name="Freeform 3177">
              <a:extLst>
                <a:ext uri="{FF2B5EF4-FFF2-40B4-BE49-F238E27FC236}">
                  <a16:creationId xmlns:a16="http://schemas.microsoft.com/office/drawing/2014/main" id="{6A43071E-D85B-3A00-7C12-6C3B4C41ABDC}"/>
                </a:ext>
              </a:extLst>
            </p:cNvPr>
            <p:cNvSpPr/>
            <p:nvPr/>
          </p:nvSpPr>
          <p:spPr>
            <a:xfrm>
              <a:off x="5400616" y="331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5" name="Freeform 3178">
              <a:extLst>
                <a:ext uri="{FF2B5EF4-FFF2-40B4-BE49-F238E27FC236}">
                  <a16:creationId xmlns:a16="http://schemas.microsoft.com/office/drawing/2014/main" id="{EC5B2E39-E242-E369-ADD7-18B412FF1C35}"/>
                </a:ext>
              </a:extLst>
            </p:cNvPr>
            <p:cNvSpPr/>
            <p:nvPr/>
          </p:nvSpPr>
          <p:spPr>
            <a:xfrm>
              <a:off x="5159316" y="243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6" name="Freeform 3179">
              <a:extLst>
                <a:ext uri="{FF2B5EF4-FFF2-40B4-BE49-F238E27FC236}">
                  <a16:creationId xmlns:a16="http://schemas.microsoft.com/office/drawing/2014/main" id="{CA6EB2D8-55FD-B8DB-09C9-30EE6FE306C8}"/>
                </a:ext>
              </a:extLst>
            </p:cNvPr>
            <p:cNvSpPr/>
            <p:nvPr/>
          </p:nvSpPr>
          <p:spPr>
            <a:xfrm>
              <a:off x="3819466" y="426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7" name="Freeform 3180">
              <a:extLst>
                <a:ext uri="{FF2B5EF4-FFF2-40B4-BE49-F238E27FC236}">
                  <a16:creationId xmlns:a16="http://schemas.microsoft.com/office/drawing/2014/main" id="{3D75906A-F536-8E8D-F30D-E26E6AB5F7A7}"/>
                </a:ext>
              </a:extLst>
            </p:cNvPr>
            <p:cNvSpPr/>
            <p:nvPr/>
          </p:nvSpPr>
          <p:spPr>
            <a:xfrm>
              <a:off x="5273616" y="370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8" name="Freeform 3181">
              <a:extLst>
                <a:ext uri="{FF2B5EF4-FFF2-40B4-BE49-F238E27FC236}">
                  <a16:creationId xmlns:a16="http://schemas.microsoft.com/office/drawing/2014/main" id="{FCB13238-0565-9044-BF2D-21715FA7EA4A}"/>
                </a:ext>
              </a:extLst>
            </p:cNvPr>
            <p:cNvSpPr/>
            <p:nvPr/>
          </p:nvSpPr>
          <p:spPr>
            <a:xfrm>
              <a:off x="3336866" y="236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9" name="Freeform 3182">
              <a:extLst>
                <a:ext uri="{FF2B5EF4-FFF2-40B4-BE49-F238E27FC236}">
                  <a16:creationId xmlns:a16="http://schemas.microsoft.com/office/drawing/2014/main" id="{0E1160C1-381B-6853-5A3E-470DE79A0985}"/>
                </a:ext>
              </a:extLst>
            </p:cNvPr>
            <p:cNvSpPr/>
            <p:nvPr/>
          </p:nvSpPr>
          <p:spPr>
            <a:xfrm>
              <a:off x="3533716" y="219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0" name="Freeform 3183">
              <a:extLst>
                <a:ext uri="{FF2B5EF4-FFF2-40B4-BE49-F238E27FC236}">
                  <a16:creationId xmlns:a16="http://schemas.microsoft.com/office/drawing/2014/main" id="{B0494CD2-17DB-BD2F-9CC0-3E84E44D66C2}"/>
                </a:ext>
              </a:extLst>
            </p:cNvPr>
            <p:cNvSpPr/>
            <p:nvPr/>
          </p:nvSpPr>
          <p:spPr>
            <a:xfrm>
              <a:off x="3346391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1" name="Freeform 3184">
              <a:extLst>
                <a:ext uri="{FF2B5EF4-FFF2-40B4-BE49-F238E27FC236}">
                  <a16:creationId xmlns:a16="http://schemas.microsoft.com/office/drawing/2014/main" id="{59068D34-E0A8-74C5-B28C-CBFB0E450049}"/>
                </a:ext>
              </a:extLst>
            </p:cNvPr>
            <p:cNvSpPr/>
            <p:nvPr/>
          </p:nvSpPr>
          <p:spPr>
            <a:xfrm>
              <a:off x="3086041" y="2849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2" name="Freeform 3185">
              <a:extLst>
                <a:ext uri="{FF2B5EF4-FFF2-40B4-BE49-F238E27FC236}">
                  <a16:creationId xmlns:a16="http://schemas.microsoft.com/office/drawing/2014/main" id="{C842AD91-2D1D-5C0F-0AED-B29864F057BD}"/>
                </a:ext>
              </a:extLst>
            </p:cNvPr>
            <p:cNvSpPr/>
            <p:nvPr/>
          </p:nvSpPr>
          <p:spPr>
            <a:xfrm>
              <a:off x="3460691" y="221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3" name="Freeform 3186">
              <a:extLst>
                <a:ext uri="{FF2B5EF4-FFF2-40B4-BE49-F238E27FC236}">
                  <a16:creationId xmlns:a16="http://schemas.microsoft.com/office/drawing/2014/main" id="{69116255-0364-B129-DB85-109F86C27422}"/>
                </a:ext>
              </a:extLst>
            </p:cNvPr>
            <p:cNvSpPr/>
            <p:nvPr/>
          </p:nvSpPr>
          <p:spPr>
            <a:xfrm>
              <a:off x="5203766" y="375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4" name="Freeform 3187">
              <a:extLst>
                <a:ext uri="{FF2B5EF4-FFF2-40B4-BE49-F238E27FC236}">
                  <a16:creationId xmlns:a16="http://schemas.microsoft.com/office/drawing/2014/main" id="{DA9F8D5B-0AFB-8778-61CE-E1926A8C0889}"/>
                </a:ext>
              </a:extLst>
            </p:cNvPr>
            <p:cNvSpPr/>
            <p:nvPr/>
          </p:nvSpPr>
          <p:spPr>
            <a:xfrm>
              <a:off x="2997141" y="297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5" name="Freeform 3188">
              <a:extLst>
                <a:ext uri="{FF2B5EF4-FFF2-40B4-BE49-F238E27FC236}">
                  <a16:creationId xmlns:a16="http://schemas.microsoft.com/office/drawing/2014/main" id="{E3354731-9FF6-94F5-384D-020F7BEF308B}"/>
                </a:ext>
              </a:extLst>
            </p:cNvPr>
            <p:cNvSpPr/>
            <p:nvPr/>
          </p:nvSpPr>
          <p:spPr>
            <a:xfrm>
              <a:off x="3676591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6" name="Freeform 3189">
              <a:extLst>
                <a:ext uri="{FF2B5EF4-FFF2-40B4-BE49-F238E27FC236}">
                  <a16:creationId xmlns:a16="http://schemas.microsoft.com/office/drawing/2014/main" id="{E7582832-6381-1E47-2B80-52FBC0789417}"/>
                </a:ext>
              </a:extLst>
            </p:cNvPr>
            <p:cNvSpPr/>
            <p:nvPr/>
          </p:nvSpPr>
          <p:spPr>
            <a:xfrm>
              <a:off x="4219516" y="433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7" name="Freeform 3190">
              <a:extLst>
                <a:ext uri="{FF2B5EF4-FFF2-40B4-BE49-F238E27FC236}">
                  <a16:creationId xmlns:a16="http://schemas.microsoft.com/office/drawing/2014/main" id="{99ADE21D-C7E3-C4D9-4B34-2088B83B0A7A}"/>
                </a:ext>
              </a:extLst>
            </p:cNvPr>
            <p:cNvSpPr/>
            <p:nvPr/>
          </p:nvSpPr>
          <p:spPr>
            <a:xfrm>
              <a:off x="3082866" y="270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8" name="Freeform 3191">
              <a:extLst>
                <a:ext uri="{FF2B5EF4-FFF2-40B4-BE49-F238E27FC236}">
                  <a16:creationId xmlns:a16="http://schemas.microsoft.com/office/drawing/2014/main" id="{BE94F971-FAC6-2640-D420-47C804B7EFDF}"/>
                </a:ext>
              </a:extLst>
            </p:cNvPr>
            <p:cNvSpPr/>
            <p:nvPr/>
          </p:nvSpPr>
          <p:spPr>
            <a:xfrm>
              <a:off x="3854391" y="429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9" name="Freeform 3192">
              <a:extLst>
                <a:ext uri="{FF2B5EF4-FFF2-40B4-BE49-F238E27FC236}">
                  <a16:creationId xmlns:a16="http://schemas.microsoft.com/office/drawing/2014/main" id="{5426F2AC-FECF-000E-7ED5-1CB61ADD626E}"/>
                </a:ext>
              </a:extLst>
            </p:cNvPr>
            <p:cNvSpPr/>
            <p:nvPr/>
          </p:nvSpPr>
          <p:spPr>
            <a:xfrm>
              <a:off x="3698816" y="423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0" name="Freeform 3193">
              <a:extLst>
                <a:ext uri="{FF2B5EF4-FFF2-40B4-BE49-F238E27FC236}">
                  <a16:creationId xmlns:a16="http://schemas.microsoft.com/office/drawing/2014/main" id="{636B2BEF-12C5-FDA5-6BD2-2F6D42B4F1F0}"/>
                </a:ext>
              </a:extLst>
            </p:cNvPr>
            <p:cNvSpPr/>
            <p:nvPr/>
          </p:nvSpPr>
          <p:spPr>
            <a:xfrm>
              <a:off x="4940241" y="406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1" name="Freeform 3194">
              <a:extLst>
                <a:ext uri="{FF2B5EF4-FFF2-40B4-BE49-F238E27FC236}">
                  <a16:creationId xmlns:a16="http://schemas.microsoft.com/office/drawing/2014/main" id="{01D98288-1CC1-B062-58E9-778DDE361CEA}"/>
                </a:ext>
              </a:extLst>
            </p:cNvPr>
            <p:cNvSpPr/>
            <p:nvPr/>
          </p:nvSpPr>
          <p:spPr>
            <a:xfrm>
              <a:off x="4184591" y="434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2" name="Freeform 3195">
              <a:extLst>
                <a:ext uri="{FF2B5EF4-FFF2-40B4-BE49-F238E27FC236}">
                  <a16:creationId xmlns:a16="http://schemas.microsoft.com/office/drawing/2014/main" id="{D2F55DA8-4588-D2A6-271B-EA923EBB4C37}"/>
                </a:ext>
              </a:extLst>
            </p:cNvPr>
            <p:cNvSpPr/>
            <p:nvPr/>
          </p:nvSpPr>
          <p:spPr>
            <a:xfrm>
              <a:off x="5006916" y="231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3" name="Freeform 3196">
              <a:extLst>
                <a:ext uri="{FF2B5EF4-FFF2-40B4-BE49-F238E27FC236}">
                  <a16:creationId xmlns:a16="http://schemas.microsoft.com/office/drawing/2014/main" id="{B86F892D-0858-97D0-1F27-D6AE6EFA7942}"/>
                </a:ext>
              </a:extLst>
            </p:cNvPr>
            <p:cNvSpPr/>
            <p:nvPr/>
          </p:nvSpPr>
          <p:spPr>
            <a:xfrm>
              <a:off x="4489391" y="2014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4" name="Freeform 3197">
              <a:extLst>
                <a:ext uri="{FF2B5EF4-FFF2-40B4-BE49-F238E27FC236}">
                  <a16:creationId xmlns:a16="http://schemas.microsoft.com/office/drawing/2014/main" id="{F8165729-465E-1013-5BF7-67B075857376}"/>
                </a:ext>
              </a:extLst>
            </p:cNvPr>
            <p:cNvSpPr/>
            <p:nvPr/>
          </p:nvSpPr>
          <p:spPr>
            <a:xfrm>
              <a:off x="3257491" y="234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5" name="Freeform 3198">
              <a:extLst>
                <a:ext uri="{FF2B5EF4-FFF2-40B4-BE49-F238E27FC236}">
                  <a16:creationId xmlns:a16="http://schemas.microsoft.com/office/drawing/2014/main" id="{055496C6-BCA4-AA11-1416-FEAA78EE9D02}"/>
                </a:ext>
              </a:extLst>
            </p:cNvPr>
            <p:cNvSpPr/>
            <p:nvPr/>
          </p:nvSpPr>
          <p:spPr>
            <a:xfrm>
              <a:off x="2984441" y="284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6" name="Freeform 3199">
              <a:extLst>
                <a:ext uri="{FF2B5EF4-FFF2-40B4-BE49-F238E27FC236}">
                  <a16:creationId xmlns:a16="http://schemas.microsoft.com/office/drawing/2014/main" id="{A848EB08-F6DB-B9D5-5AA2-0FAC9F32C9EC}"/>
                </a:ext>
              </a:extLst>
            </p:cNvPr>
            <p:cNvSpPr/>
            <p:nvPr/>
          </p:nvSpPr>
          <p:spPr>
            <a:xfrm>
              <a:off x="3921066" y="431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7" name="Freeform 3200">
              <a:extLst>
                <a:ext uri="{FF2B5EF4-FFF2-40B4-BE49-F238E27FC236}">
                  <a16:creationId xmlns:a16="http://schemas.microsoft.com/office/drawing/2014/main" id="{387BD5EE-6D0A-0C1B-01CA-5EF37AAE21CE}"/>
                </a:ext>
              </a:extLst>
            </p:cNvPr>
            <p:cNvSpPr/>
            <p:nvPr/>
          </p:nvSpPr>
          <p:spPr>
            <a:xfrm>
              <a:off x="2968566" y="293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8" name="Freeform 3201">
              <a:extLst>
                <a:ext uri="{FF2B5EF4-FFF2-40B4-BE49-F238E27FC236}">
                  <a16:creationId xmlns:a16="http://schemas.microsoft.com/office/drawing/2014/main" id="{CDFE7074-47EB-C059-39EB-CEB90C65D7AD}"/>
                </a:ext>
              </a:extLst>
            </p:cNvPr>
            <p:cNvSpPr/>
            <p:nvPr/>
          </p:nvSpPr>
          <p:spPr>
            <a:xfrm>
              <a:off x="3797241" y="429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9" name="Freeform 3202">
              <a:extLst>
                <a:ext uri="{FF2B5EF4-FFF2-40B4-BE49-F238E27FC236}">
                  <a16:creationId xmlns:a16="http://schemas.microsoft.com/office/drawing/2014/main" id="{4D729D19-A2B8-FD4F-87D3-D1985A583F19}"/>
                </a:ext>
              </a:extLst>
            </p:cNvPr>
            <p:cNvSpPr/>
            <p:nvPr/>
          </p:nvSpPr>
          <p:spPr>
            <a:xfrm>
              <a:off x="3168591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0" name="Freeform 3203">
              <a:extLst>
                <a:ext uri="{FF2B5EF4-FFF2-40B4-BE49-F238E27FC236}">
                  <a16:creationId xmlns:a16="http://schemas.microsoft.com/office/drawing/2014/main" id="{1FA1C21B-FDE5-278C-E8AF-A8A11B38436B}"/>
                </a:ext>
              </a:extLst>
            </p:cNvPr>
            <p:cNvSpPr/>
            <p:nvPr/>
          </p:nvSpPr>
          <p:spPr>
            <a:xfrm>
              <a:off x="2949516" y="3134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1" name="Freeform 3204">
              <a:extLst>
                <a:ext uri="{FF2B5EF4-FFF2-40B4-BE49-F238E27FC236}">
                  <a16:creationId xmlns:a16="http://schemas.microsoft.com/office/drawing/2014/main" id="{B850C22F-EFE1-10A4-3DB8-B303DF4D4DC6}"/>
                </a:ext>
              </a:extLst>
            </p:cNvPr>
            <p:cNvSpPr/>
            <p:nvPr/>
          </p:nvSpPr>
          <p:spPr>
            <a:xfrm>
              <a:off x="3498791" y="415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2" name="Freeform 3205">
              <a:extLst>
                <a:ext uri="{FF2B5EF4-FFF2-40B4-BE49-F238E27FC236}">
                  <a16:creationId xmlns:a16="http://schemas.microsoft.com/office/drawing/2014/main" id="{91BEDF52-0967-7390-9BA0-DA153AC7F2A4}"/>
                </a:ext>
              </a:extLst>
            </p:cNvPr>
            <p:cNvSpPr/>
            <p:nvPr/>
          </p:nvSpPr>
          <p:spPr>
            <a:xfrm>
              <a:off x="4587816" y="205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3" name="Freeform 3206">
              <a:extLst>
                <a:ext uri="{FF2B5EF4-FFF2-40B4-BE49-F238E27FC236}">
                  <a16:creationId xmlns:a16="http://schemas.microsoft.com/office/drawing/2014/main" id="{90B78073-5E47-7EFF-FA38-ACF4B3AE05B1}"/>
                </a:ext>
              </a:extLst>
            </p:cNvPr>
            <p:cNvSpPr/>
            <p:nvPr/>
          </p:nvSpPr>
          <p:spPr>
            <a:xfrm>
              <a:off x="5241866" y="274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4" name="Freeform 3207">
              <a:extLst>
                <a:ext uri="{FF2B5EF4-FFF2-40B4-BE49-F238E27FC236}">
                  <a16:creationId xmlns:a16="http://schemas.microsoft.com/office/drawing/2014/main" id="{8163AE7E-4525-7A64-9EE0-317B1B321400}"/>
                </a:ext>
              </a:extLst>
            </p:cNvPr>
            <p:cNvSpPr/>
            <p:nvPr/>
          </p:nvSpPr>
          <p:spPr>
            <a:xfrm>
              <a:off x="5264091" y="285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5" name="Freeform 3208">
              <a:extLst>
                <a:ext uri="{FF2B5EF4-FFF2-40B4-BE49-F238E27FC236}">
                  <a16:creationId xmlns:a16="http://schemas.microsoft.com/office/drawing/2014/main" id="{F0329F0E-797F-E133-FFF1-840844BF2708}"/>
                </a:ext>
              </a:extLst>
            </p:cNvPr>
            <p:cNvSpPr/>
            <p:nvPr/>
          </p:nvSpPr>
          <p:spPr>
            <a:xfrm>
              <a:off x="3095566" y="373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6" name="Freeform 3209">
              <a:extLst>
                <a:ext uri="{FF2B5EF4-FFF2-40B4-BE49-F238E27FC236}">
                  <a16:creationId xmlns:a16="http://schemas.microsoft.com/office/drawing/2014/main" id="{1746D736-1DB8-5787-7C4B-A6F0FB4011ED}"/>
                </a:ext>
              </a:extLst>
            </p:cNvPr>
            <p:cNvSpPr/>
            <p:nvPr/>
          </p:nvSpPr>
          <p:spPr>
            <a:xfrm>
              <a:off x="5254566" y="321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7" name="Freeform 3210">
              <a:extLst>
                <a:ext uri="{FF2B5EF4-FFF2-40B4-BE49-F238E27FC236}">
                  <a16:creationId xmlns:a16="http://schemas.microsoft.com/office/drawing/2014/main" id="{179D6A08-76F5-34DF-FFFD-C93B1636479B}"/>
                </a:ext>
              </a:extLst>
            </p:cNvPr>
            <p:cNvSpPr/>
            <p:nvPr/>
          </p:nvSpPr>
          <p:spPr>
            <a:xfrm>
              <a:off x="4063941" y="196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8" name="Freeform 3211">
              <a:extLst>
                <a:ext uri="{FF2B5EF4-FFF2-40B4-BE49-F238E27FC236}">
                  <a16:creationId xmlns:a16="http://schemas.microsoft.com/office/drawing/2014/main" id="{657C0033-8E7A-C983-9F15-AA8C082623AD}"/>
                </a:ext>
              </a:extLst>
            </p:cNvPr>
            <p:cNvSpPr/>
            <p:nvPr/>
          </p:nvSpPr>
          <p:spPr>
            <a:xfrm>
              <a:off x="4308416" y="431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9" name="Freeform 3212">
              <a:extLst>
                <a:ext uri="{FF2B5EF4-FFF2-40B4-BE49-F238E27FC236}">
                  <a16:creationId xmlns:a16="http://schemas.microsoft.com/office/drawing/2014/main" id="{02F6AB2D-26C5-A143-84AF-ECE4AAD6771E}"/>
                </a:ext>
              </a:extLst>
            </p:cNvPr>
            <p:cNvSpPr/>
            <p:nvPr/>
          </p:nvSpPr>
          <p:spPr>
            <a:xfrm>
              <a:off x="5010091" y="387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0" name="Freeform 3213">
              <a:extLst>
                <a:ext uri="{FF2B5EF4-FFF2-40B4-BE49-F238E27FC236}">
                  <a16:creationId xmlns:a16="http://schemas.microsoft.com/office/drawing/2014/main" id="{D1B47769-9442-9BC6-F200-9BE001645D6D}"/>
                </a:ext>
              </a:extLst>
            </p:cNvPr>
            <p:cNvSpPr/>
            <p:nvPr/>
          </p:nvSpPr>
          <p:spPr>
            <a:xfrm>
              <a:off x="5089466" y="256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1" name="Freeform 3214">
              <a:extLst>
                <a:ext uri="{FF2B5EF4-FFF2-40B4-BE49-F238E27FC236}">
                  <a16:creationId xmlns:a16="http://schemas.microsoft.com/office/drawing/2014/main" id="{C1AECE07-5DE1-A78E-763B-A2371AB883BB}"/>
                </a:ext>
              </a:extLst>
            </p:cNvPr>
            <p:cNvSpPr/>
            <p:nvPr/>
          </p:nvSpPr>
          <p:spPr>
            <a:xfrm>
              <a:off x="4733866" y="217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2" name="Freeform 3215">
              <a:extLst>
                <a:ext uri="{FF2B5EF4-FFF2-40B4-BE49-F238E27FC236}">
                  <a16:creationId xmlns:a16="http://schemas.microsoft.com/office/drawing/2014/main" id="{758E222B-CC85-822E-65C4-AD971A90EBAB}"/>
                </a:ext>
              </a:extLst>
            </p:cNvPr>
            <p:cNvSpPr/>
            <p:nvPr/>
          </p:nvSpPr>
          <p:spPr>
            <a:xfrm>
              <a:off x="5013266" y="386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3" name="Freeform 3216">
              <a:extLst>
                <a:ext uri="{FF2B5EF4-FFF2-40B4-BE49-F238E27FC236}">
                  <a16:creationId xmlns:a16="http://schemas.microsoft.com/office/drawing/2014/main" id="{BDDD73D0-E1FE-7B0A-F41A-937C15836B0E}"/>
                </a:ext>
              </a:extLst>
            </p:cNvPr>
            <p:cNvSpPr/>
            <p:nvPr/>
          </p:nvSpPr>
          <p:spPr>
            <a:xfrm>
              <a:off x="4460816" y="427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4" name="Freeform 3217">
              <a:extLst>
                <a:ext uri="{FF2B5EF4-FFF2-40B4-BE49-F238E27FC236}">
                  <a16:creationId xmlns:a16="http://schemas.microsoft.com/office/drawing/2014/main" id="{C76125BD-5E70-40A9-A787-75FF21B1BB1D}"/>
                </a:ext>
              </a:extLst>
            </p:cNvPr>
            <p:cNvSpPr/>
            <p:nvPr/>
          </p:nvSpPr>
          <p:spPr>
            <a:xfrm>
              <a:off x="5159316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5" name="Freeform 3218">
              <a:extLst>
                <a:ext uri="{FF2B5EF4-FFF2-40B4-BE49-F238E27FC236}">
                  <a16:creationId xmlns:a16="http://schemas.microsoft.com/office/drawing/2014/main" id="{89AC1895-99E7-C14A-B80A-A83F187FC1BD}"/>
                </a:ext>
              </a:extLst>
            </p:cNvPr>
            <p:cNvSpPr/>
            <p:nvPr/>
          </p:nvSpPr>
          <p:spPr>
            <a:xfrm>
              <a:off x="496246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6" name="Freeform 3219">
              <a:extLst>
                <a:ext uri="{FF2B5EF4-FFF2-40B4-BE49-F238E27FC236}">
                  <a16:creationId xmlns:a16="http://schemas.microsoft.com/office/drawing/2014/main" id="{3F352CD6-BBBE-41A5-EC60-4995483CD161}"/>
                </a:ext>
              </a:extLst>
            </p:cNvPr>
            <p:cNvSpPr/>
            <p:nvPr/>
          </p:nvSpPr>
          <p:spPr>
            <a:xfrm>
              <a:off x="3120966" y="384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7" name="Freeform 3220">
              <a:extLst>
                <a:ext uri="{FF2B5EF4-FFF2-40B4-BE49-F238E27FC236}">
                  <a16:creationId xmlns:a16="http://schemas.microsoft.com/office/drawing/2014/main" id="{9788BF6C-1023-056B-915B-2F3B600AA2F6}"/>
                </a:ext>
              </a:extLst>
            </p:cNvPr>
            <p:cNvSpPr/>
            <p:nvPr/>
          </p:nvSpPr>
          <p:spPr>
            <a:xfrm>
              <a:off x="4727516" y="215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8" name="Freeform 3221">
              <a:extLst>
                <a:ext uri="{FF2B5EF4-FFF2-40B4-BE49-F238E27FC236}">
                  <a16:creationId xmlns:a16="http://schemas.microsoft.com/office/drawing/2014/main" id="{AE1AD9AA-CB13-ECFA-1881-64399CF846D9}"/>
                </a:ext>
              </a:extLst>
            </p:cNvPr>
            <p:cNvSpPr/>
            <p:nvPr/>
          </p:nvSpPr>
          <p:spPr>
            <a:xfrm>
              <a:off x="3692466" y="202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9" name="Freeform 3222">
              <a:extLst>
                <a:ext uri="{FF2B5EF4-FFF2-40B4-BE49-F238E27FC236}">
                  <a16:creationId xmlns:a16="http://schemas.microsoft.com/office/drawing/2014/main" id="{D18DBADF-7F5C-B94E-7726-B372CF142F45}"/>
                </a:ext>
              </a:extLst>
            </p:cNvPr>
            <p:cNvSpPr/>
            <p:nvPr/>
          </p:nvSpPr>
          <p:spPr>
            <a:xfrm>
              <a:off x="3336866" y="219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0" name="Freeform 3223">
              <a:extLst>
                <a:ext uri="{FF2B5EF4-FFF2-40B4-BE49-F238E27FC236}">
                  <a16:creationId xmlns:a16="http://schemas.microsoft.com/office/drawing/2014/main" id="{E241AF0D-29E7-A5C8-65B8-1FD707E80ACA}"/>
                </a:ext>
              </a:extLst>
            </p:cNvPr>
            <p:cNvSpPr/>
            <p:nvPr/>
          </p:nvSpPr>
          <p:spPr>
            <a:xfrm>
              <a:off x="3727391" y="430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1" name="Freeform 3224">
              <a:extLst>
                <a:ext uri="{FF2B5EF4-FFF2-40B4-BE49-F238E27FC236}">
                  <a16:creationId xmlns:a16="http://schemas.microsoft.com/office/drawing/2014/main" id="{53D14CDE-ABB7-274F-6E05-8C05F9367259}"/>
                </a:ext>
              </a:extLst>
            </p:cNvPr>
            <p:cNvSpPr/>
            <p:nvPr/>
          </p:nvSpPr>
          <p:spPr>
            <a:xfrm>
              <a:off x="4263966" y="200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2" name="Freeform 3225">
              <a:extLst>
                <a:ext uri="{FF2B5EF4-FFF2-40B4-BE49-F238E27FC236}">
                  <a16:creationId xmlns:a16="http://schemas.microsoft.com/office/drawing/2014/main" id="{451D3D4A-22E9-9DAE-46B1-15B4C3126F8D}"/>
                </a:ext>
              </a:extLst>
            </p:cNvPr>
            <p:cNvSpPr/>
            <p:nvPr/>
          </p:nvSpPr>
          <p:spPr>
            <a:xfrm>
              <a:off x="3016191" y="252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3" name="Freeform 3226">
              <a:extLst>
                <a:ext uri="{FF2B5EF4-FFF2-40B4-BE49-F238E27FC236}">
                  <a16:creationId xmlns:a16="http://schemas.microsoft.com/office/drawing/2014/main" id="{3391D0AE-A064-9653-2778-A0081D212533}"/>
                </a:ext>
              </a:extLst>
            </p:cNvPr>
            <p:cNvSpPr/>
            <p:nvPr/>
          </p:nvSpPr>
          <p:spPr>
            <a:xfrm>
              <a:off x="4346516" y="2014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4" name="Freeform 3227">
              <a:extLst>
                <a:ext uri="{FF2B5EF4-FFF2-40B4-BE49-F238E27FC236}">
                  <a16:creationId xmlns:a16="http://schemas.microsoft.com/office/drawing/2014/main" id="{FD4391BF-75CE-95E4-4EC0-3F5D217D227D}"/>
                </a:ext>
              </a:extLst>
            </p:cNvPr>
            <p:cNvSpPr/>
            <p:nvPr/>
          </p:nvSpPr>
          <p:spPr>
            <a:xfrm>
              <a:off x="4086166" y="197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5" name="Freeform 3228">
              <a:extLst>
                <a:ext uri="{FF2B5EF4-FFF2-40B4-BE49-F238E27FC236}">
                  <a16:creationId xmlns:a16="http://schemas.microsoft.com/office/drawing/2014/main" id="{8ACF97BF-2EE4-7D3E-6059-ADE3F99277ED}"/>
                </a:ext>
              </a:extLst>
            </p:cNvPr>
            <p:cNvSpPr/>
            <p:nvPr/>
          </p:nvSpPr>
          <p:spPr>
            <a:xfrm>
              <a:off x="4311591" y="200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6" name="Freeform 3229">
              <a:extLst>
                <a:ext uri="{FF2B5EF4-FFF2-40B4-BE49-F238E27FC236}">
                  <a16:creationId xmlns:a16="http://schemas.microsoft.com/office/drawing/2014/main" id="{2F3A6BC6-43BF-E7C2-0960-876FAED572EE}"/>
                </a:ext>
              </a:extLst>
            </p:cNvPr>
            <p:cNvSpPr/>
            <p:nvPr/>
          </p:nvSpPr>
          <p:spPr>
            <a:xfrm>
              <a:off x="3562291" y="206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7" name="Freeform 3230">
              <a:extLst>
                <a:ext uri="{FF2B5EF4-FFF2-40B4-BE49-F238E27FC236}">
                  <a16:creationId xmlns:a16="http://schemas.microsoft.com/office/drawing/2014/main" id="{ACBFC37E-E719-8663-D9EA-918327EA172F}"/>
                </a:ext>
              </a:extLst>
            </p:cNvPr>
            <p:cNvSpPr/>
            <p:nvPr/>
          </p:nvSpPr>
          <p:spPr>
            <a:xfrm>
              <a:off x="4632266" y="213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8" name="Freeform 3231">
              <a:extLst>
                <a:ext uri="{FF2B5EF4-FFF2-40B4-BE49-F238E27FC236}">
                  <a16:creationId xmlns:a16="http://schemas.microsoft.com/office/drawing/2014/main" id="{C5AF984A-87B2-D86D-B62F-34962AE3CE66}"/>
                </a:ext>
              </a:extLst>
            </p:cNvPr>
            <p:cNvSpPr/>
            <p:nvPr/>
          </p:nvSpPr>
          <p:spPr>
            <a:xfrm>
              <a:off x="3530541" y="208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9" name="Freeform 3232">
              <a:extLst>
                <a:ext uri="{FF2B5EF4-FFF2-40B4-BE49-F238E27FC236}">
                  <a16:creationId xmlns:a16="http://schemas.microsoft.com/office/drawing/2014/main" id="{C3E71027-019E-5DF7-1CEF-D08065027DCD}"/>
                </a:ext>
              </a:extLst>
            </p:cNvPr>
            <p:cNvSpPr/>
            <p:nvPr/>
          </p:nvSpPr>
          <p:spPr>
            <a:xfrm>
              <a:off x="3917891" y="198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0" name="Freeform 3233">
              <a:extLst>
                <a:ext uri="{FF2B5EF4-FFF2-40B4-BE49-F238E27FC236}">
                  <a16:creationId xmlns:a16="http://schemas.microsoft.com/office/drawing/2014/main" id="{7BD41338-B63D-F085-10DA-217611A28422}"/>
                </a:ext>
              </a:extLst>
            </p:cNvPr>
            <p:cNvSpPr/>
            <p:nvPr/>
          </p:nvSpPr>
          <p:spPr>
            <a:xfrm>
              <a:off x="4819591" y="231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1" name="Freeform 3234">
              <a:extLst>
                <a:ext uri="{FF2B5EF4-FFF2-40B4-BE49-F238E27FC236}">
                  <a16:creationId xmlns:a16="http://schemas.microsoft.com/office/drawing/2014/main" id="{E90F4DBA-0B94-4528-B8BC-F78F60EEEB1C}"/>
                </a:ext>
              </a:extLst>
            </p:cNvPr>
            <p:cNvSpPr/>
            <p:nvPr/>
          </p:nvSpPr>
          <p:spPr>
            <a:xfrm>
              <a:off x="4149666" y="198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2" name="Freeform 3235">
              <a:extLst>
                <a:ext uri="{FF2B5EF4-FFF2-40B4-BE49-F238E27FC236}">
                  <a16:creationId xmlns:a16="http://schemas.microsoft.com/office/drawing/2014/main" id="{766BC486-DF42-EFDD-5A17-853EB71951C6}"/>
                </a:ext>
              </a:extLst>
            </p:cNvPr>
            <p:cNvSpPr/>
            <p:nvPr/>
          </p:nvSpPr>
          <p:spPr>
            <a:xfrm>
              <a:off x="4867216" y="394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3" name="Freeform 3236">
              <a:extLst>
                <a:ext uri="{FF2B5EF4-FFF2-40B4-BE49-F238E27FC236}">
                  <a16:creationId xmlns:a16="http://schemas.microsoft.com/office/drawing/2014/main" id="{0D94BD7B-701C-8119-6811-6542B86E6D55}"/>
                </a:ext>
              </a:extLst>
            </p:cNvPr>
            <p:cNvSpPr/>
            <p:nvPr/>
          </p:nvSpPr>
          <p:spPr>
            <a:xfrm>
              <a:off x="4603691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4" name="Freeform 3237">
              <a:extLst>
                <a:ext uri="{FF2B5EF4-FFF2-40B4-BE49-F238E27FC236}">
                  <a16:creationId xmlns:a16="http://schemas.microsoft.com/office/drawing/2014/main" id="{011F67E6-3F72-A361-BD98-83AEC76AA630}"/>
                </a:ext>
              </a:extLst>
            </p:cNvPr>
            <p:cNvSpPr/>
            <p:nvPr/>
          </p:nvSpPr>
          <p:spPr>
            <a:xfrm>
              <a:off x="4156016" y="198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5" name="Freeform 3238">
              <a:extLst>
                <a:ext uri="{FF2B5EF4-FFF2-40B4-BE49-F238E27FC236}">
                  <a16:creationId xmlns:a16="http://schemas.microsoft.com/office/drawing/2014/main" id="{418CDF79-EB87-745C-EF18-238F160EBD65}"/>
                </a:ext>
              </a:extLst>
            </p:cNvPr>
            <p:cNvSpPr/>
            <p:nvPr/>
          </p:nvSpPr>
          <p:spPr>
            <a:xfrm>
              <a:off x="4479866" y="208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6" name="Freeform 3239">
              <a:extLst>
                <a:ext uri="{FF2B5EF4-FFF2-40B4-BE49-F238E27FC236}">
                  <a16:creationId xmlns:a16="http://schemas.microsoft.com/office/drawing/2014/main" id="{CD06C0BD-46D7-3FCA-41F3-2840BEC7E582}"/>
                </a:ext>
              </a:extLst>
            </p:cNvPr>
            <p:cNvSpPr/>
            <p:nvPr/>
          </p:nvSpPr>
          <p:spPr>
            <a:xfrm>
              <a:off x="5146616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7" name="Freeform 3240">
              <a:extLst>
                <a:ext uri="{FF2B5EF4-FFF2-40B4-BE49-F238E27FC236}">
                  <a16:creationId xmlns:a16="http://schemas.microsoft.com/office/drawing/2014/main" id="{16155373-4E7E-1D65-BAE6-B13384F6CEAC}"/>
                </a:ext>
              </a:extLst>
            </p:cNvPr>
            <p:cNvSpPr/>
            <p:nvPr/>
          </p:nvSpPr>
          <p:spPr>
            <a:xfrm>
              <a:off x="2803466" y="3265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8" name="Freeform 3241">
              <a:extLst>
                <a:ext uri="{FF2B5EF4-FFF2-40B4-BE49-F238E27FC236}">
                  <a16:creationId xmlns:a16="http://schemas.microsoft.com/office/drawing/2014/main" id="{39A99737-700E-1F68-FC1F-CB579116FB45}"/>
                </a:ext>
              </a:extLst>
            </p:cNvPr>
            <p:cNvSpPr/>
            <p:nvPr/>
          </p:nvSpPr>
          <p:spPr>
            <a:xfrm>
              <a:off x="4324291" y="428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9" name="Freeform 3242">
              <a:extLst>
                <a:ext uri="{FF2B5EF4-FFF2-40B4-BE49-F238E27FC236}">
                  <a16:creationId xmlns:a16="http://schemas.microsoft.com/office/drawing/2014/main" id="{E23C24A6-D7E6-8578-807D-CA0E9B64FDCA}"/>
                </a:ext>
              </a:extLst>
            </p:cNvPr>
            <p:cNvSpPr/>
            <p:nvPr/>
          </p:nvSpPr>
          <p:spPr>
            <a:xfrm>
              <a:off x="3686116" y="2014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0" name="Freeform 3243">
              <a:extLst>
                <a:ext uri="{FF2B5EF4-FFF2-40B4-BE49-F238E27FC236}">
                  <a16:creationId xmlns:a16="http://schemas.microsoft.com/office/drawing/2014/main" id="{3BD66E9D-67A0-EACD-31DF-9A3666BC5400}"/>
                </a:ext>
              </a:extLst>
            </p:cNvPr>
            <p:cNvSpPr/>
            <p:nvPr/>
          </p:nvSpPr>
          <p:spPr>
            <a:xfrm>
              <a:off x="5152966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1" name="Freeform 3244">
              <a:extLst>
                <a:ext uri="{FF2B5EF4-FFF2-40B4-BE49-F238E27FC236}">
                  <a16:creationId xmlns:a16="http://schemas.microsoft.com/office/drawing/2014/main" id="{B9D914D9-FC18-03F4-7383-755B1F985069}"/>
                </a:ext>
              </a:extLst>
            </p:cNvPr>
            <p:cNvSpPr/>
            <p:nvPr/>
          </p:nvSpPr>
          <p:spPr>
            <a:xfrm>
              <a:off x="4765616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2" name="Freeform 3245">
              <a:extLst>
                <a:ext uri="{FF2B5EF4-FFF2-40B4-BE49-F238E27FC236}">
                  <a16:creationId xmlns:a16="http://schemas.microsoft.com/office/drawing/2014/main" id="{BA16E94D-7378-EC3E-BCE6-B78A85D1D17A}"/>
                </a:ext>
              </a:extLst>
            </p:cNvPr>
            <p:cNvSpPr/>
            <p:nvPr/>
          </p:nvSpPr>
          <p:spPr>
            <a:xfrm>
              <a:off x="4254441" y="202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3" name="Freeform 3246">
              <a:extLst>
                <a:ext uri="{FF2B5EF4-FFF2-40B4-BE49-F238E27FC236}">
                  <a16:creationId xmlns:a16="http://schemas.microsoft.com/office/drawing/2014/main" id="{1EA5C6E3-804C-DF56-3B89-4F8BA9444E54}"/>
                </a:ext>
              </a:extLst>
            </p:cNvPr>
            <p:cNvSpPr/>
            <p:nvPr/>
          </p:nvSpPr>
          <p:spPr>
            <a:xfrm>
              <a:off x="3232091" y="219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4" name="Freeform 3247">
              <a:extLst>
                <a:ext uri="{FF2B5EF4-FFF2-40B4-BE49-F238E27FC236}">
                  <a16:creationId xmlns:a16="http://schemas.microsoft.com/office/drawing/2014/main" id="{EB7D0D9A-B88C-5E33-28A6-B7FE4D722753}"/>
                </a:ext>
              </a:extLst>
            </p:cNvPr>
            <p:cNvSpPr/>
            <p:nvPr/>
          </p:nvSpPr>
          <p:spPr>
            <a:xfrm>
              <a:off x="3886141" y="434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5" name="Freeform 3248">
              <a:extLst>
                <a:ext uri="{FF2B5EF4-FFF2-40B4-BE49-F238E27FC236}">
                  <a16:creationId xmlns:a16="http://schemas.microsoft.com/office/drawing/2014/main" id="{A1B26C42-E19C-811E-5A2A-2F53902638AA}"/>
                </a:ext>
              </a:extLst>
            </p:cNvPr>
            <p:cNvSpPr/>
            <p:nvPr/>
          </p:nvSpPr>
          <p:spPr>
            <a:xfrm>
              <a:off x="4406841" y="206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6" name="Freeform 3249">
              <a:extLst>
                <a:ext uri="{FF2B5EF4-FFF2-40B4-BE49-F238E27FC236}">
                  <a16:creationId xmlns:a16="http://schemas.microsoft.com/office/drawing/2014/main" id="{D6B13867-7010-24D2-FCAB-23AB79B1BA77}"/>
                </a:ext>
              </a:extLst>
            </p:cNvPr>
            <p:cNvSpPr/>
            <p:nvPr/>
          </p:nvSpPr>
          <p:spPr>
            <a:xfrm>
              <a:off x="3473391" y="424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7" name="Freeform 3250">
              <a:extLst>
                <a:ext uri="{FF2B5EF4-FFF2-40B4-BE49-F238E27FC236}">
                  <a16:creationId xmlns:a16="http://schemas.microsoft.com/office/drawing/2014/main" id="{54745236-7674-D628-CEAA-575276014466}"/>
                </a:ext>
              </a:extLst>
            </p:cNvPr>
            <p:cNvSpPr/>
            <p:nvPr/>
          </p:nvSpPr>
          <p:spPr>
            <a:xfrm>
              <a:off x="4410016" y="424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8" name="Freeform 3251">
              <a:extLst>
                <a:ext uri="{FF2B5EF4-FFF2-40B4-BE49-F238E27FC236}">
                  <a16:creationId xmlns:a16="http://schemas.microsoft.com/office/drawing/2014/main" id="{3362DDAD-D8F1-3AE6-CF89-EC119ECCD009}"/>
                </a:ext>
              </a:extLst>
            </p:cNvPr>
            <p:cNvSpPr/>
            <p:nvPr/>
          </p:nvSpPr>
          <p:spPr>
            <a:xfrm>
              <a:off x="4590991" y="414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9" name="Freeform 3252">
              <a:extLst>
                <a:ext uri="{FF2B5EF4-FFF2-40B4-BE49-F238E27FC236}">
                  <a16:creationId xmlns:a16="http://schemas.microsoft.com/office/drawing/2014/main" id="{5FAC1DAE-2614-818E-EEAF-0CC8C9BB3801}"/>
                </a:ext>
              </a:extLst>
            </p:cNvPr>
            <p:cNvSpPr/>
            <p:nvPr/>
          </p:nvSpPr>
          <p:spPr>
            <a:xfrm>
              <a:off x="5092641" y="338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0" name="Freeform 3253">
              <a:extLst>
                <a:ext uri="{FF2B5EF4-FFF2-40B4-BE49-F238E27FC236}">
                  <a16:creationId xmlns:a16="http://schemas.microsoft.com/office/drawing/2014/main" id="{B3768A3D-1C37-682D-C2B6-4B43240E708B}"/>
                </a:ext>
              </a:extLst>
            </p:cNvPr>
            <p:cNvSpPr/>
            <p:nvPr/>
          </p:nvSpPr>
          <p:spPr>
            <a:xfrm>
              <a:off x="3349566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1" name="Freeform 3254">
              <a:extLst>
                <a:ext uri="{FF2B5EF4-FFF2-40B4-BE49-F238E27FC236}">
                  <a16:creationId xmlns:a16="http://schemas.microsoft.com/office/drawing/2014/main" id="{5FB18E2E-68E5-5039-175A-53C051CAFF93}"/>
                </a:ext>
              </a:extLst>
            </p:cNvPr>
            <p:cNvSpPr/>
            <p:nvPr/>
          </p:nvSpPr>
          <p:spPr>
            <a:xfrm>
              <a:off x="3317816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2" name="Freeform 3255">
              <a:extLst>
                <a:ext uri="{FF2B5EF4-FFF2-40B4-BE49-F238E27FC236}">
                  <a16:creationId xmlns:a16="http://schemas.microsoft.com/office/drawing/2014/main" id="{1FEB20F1-D214-19B2-0EA0-1655558751A6}"/>
                </a:ext>
              </a:extLst>
            </p:cNvPr>
            <p:cNvSpPr/>
            <p:nvPr/>
          </p:nvSpPr>
          <p:spPr>
            <a:xfrm>
              <a:off x="4556066" y="215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3" name="Freeform 3256">
              <a:extLst>
                <a:ext uri="{FF2B5EF4-FFF2-40B4-BE49-F238E27FC236}">
                  <a16:creationId xmlns:a16="http://schemas.microsoft.com/office/drawing/2014/main" id="{99639679-61DE-4AD0-43BC-2DE6B1BBA446}"/>
                </a:ext>
              </a:extLst>
            </p:cNvPr>
            <p:cNvSpPr/>
            <p:nvPr/>
          </p:nvSpPr>
          <p:spPr>
            <a:xfrm>
              <a:off x="5086291" y="343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4" name="Freeform 3257">
              <a:extLst>
                <a:ext uri="{FF2B5EF4-FFF2-40B4-BE49-F238E27FC236}">
                  <a16:creationId xmlns:a16="http://schemas.microsoft.com/office/drawing/2014/main" id="{770A7374-C20A-74B5-3C8E-C1513931FD50}"/>
                </a:ext>
              </a:extLst>
            </p:cNvPr>
            <p:cNvSpPr/>
            <p:nvPr/>
          </p:nvSpPr>
          <p:spPr>
            <a:xfrm>
              <a:off x="2854266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5" name="Freeform 3258">
              <a:extLst>
                <a:ext uri="{FF2B5EF4-FFF2-40B4-BE49-F238E27FC236}">
                  <a16:creationId xmlns:a16="http://schemas.microsoft.com/office/drawing/2014/main" id="{3F3AA7C8-C0A2-64F8-1B88-D5761A1FB1F4}"/>
                </a:ext>
              </a:extLst>
            </p:cNvPr>
            <p:cNvSpPr/>
            <p:nvPr/>
          </p:nvSpPr>
          <p:spPr>
            <a:xfrm>
              <a:off x="5070416" y="311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6" name="Freeform 3259">
              <a:extLst>
                <a:ext uri="{FF2B5EF4-FFF2-40B4-BE49-F238E27FC236}">
                  <a16:creationId xmlns:a16="http://schemas.microsoft.com/office/drawing/2014/main" id="{E488301C-2289-0139-EDD1-B020DEFC64A4}"/>
                </a:ext>
              </a:extLst>
            </p:cNvPr>
            <p:cNvSpPr/>
            <p:nvPr/>
          </p:nvSpPr>
          <p:spPr>
            <a:xfrm>
              <a:off x="4483041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7" name="Freeform 3260">
              <a:extLst>
                <a:ext uri="{FF2B5EF4-FFF2-40B4-BE49-F238E27FC236}">
                  <a16:creationId xmlns:a16="http://schemas.microsoft.com/office/drawing/2014/main" id="{AA7AC21C-0A62-4A35-C4AC-83A8E23BBEFC}"/>
                </a:ext>
              </a:extLst>
            </p:cNvPr>
            <p:cNvSpPr/>
            <p:nvPr/>
          </p:nvSpPr>
          <p:spPr>
            <a:xfrm>
              <a:off x="3679766" y="198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8" name="Freeform 3261">
              <a:extLst>
                <a:ext uri="{FF2B5EF4-FFF2-40B4-BE49-F238E27FC236}">
                  <a16:creationId xmlns:a16="http://schemas.microsoft.com/office/drawing/2014/main" id="{657B3EED-8126-C851-F320-DDB96B1FBAE3}"/>
                </a:ext>
              </a:extLst>
            </p:cNvPr>
            <p:cNvSpPr/>
            <p:nvPr/>
          </p:nvSpPr>
          <p:spPr>
            <a:xfrm>
              <a:off x="5057716" y="306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9" name="Freeform 3262">
              <a:extLst>
                <a:ext uri="{FF2B5EF4-FFF2-40B4-BE49-F238E27FC236}">
                  <a16:creationId xmlns:a16="http://schemas.microsoft.com/office/drawing/2014/main" id="{B657D156-F0FC-A7EE-2BB2-8844CF964224}"/>
                </a:ext>
              </a:extLst>
            </p:cNvPr>
            <p:cNvSpPr/>
            <p:nvPr/>
          </p:nvSpPr>
          <p:spPr>
            <a:xfrm>
              <a:off x="3390841" y="424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0" name="Freeform 3263">
              <a:extLst>
                <a:ext uri="{FF2B5EF4-FFF2-40B4-BE49-F238E27FC236}">
                  <a16:creationId xmlns:a16="http://schemas.microsoft.com/office/drawing/2014/main" id="{B8EF72A7-60D9-FEAB-A975-AEC1BABE822B}"/>
                </a:ext>
              </a:extLst>
            </p:cNvPr>
            <p:cNvSpPr/>
            <p:nvPr/>
          </p:nvSpPr>
          <p:spPr>
            <a:xfrm>
              <a:off x="4994216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1" name="Freeform 3264">
              <a:extLst>
                <a:ext uri="{FF2B5EF4-FFF2-40B4-BE49-F238E27FC236}">
                  <a16:creationId xmlns:a16="http://schemas.microsoft.com/office/drawing/2014/main" id="{49CBAF9B-F210-B70C-BCBE-1612B15F3E16}"/>
                </a:ext>
              </a:extLst>
            </p:cNvPr>
            <p:cNvSpPr/>
            <p:nvPr/>
          </p:nvSpPr>
          <p:spPr>
            <a:xfrm>
              <a:off x="3073341" y="229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2" name="Freeform 3265">
              <a:extLst>
                <a:ext uri="{FF2B5EF4-FFF2-40B4-BE49-F238E27FC236}">
                  <a16:creationId xmlns:a16="http://schemas.microsoft.com/office/drawing/2014/main" id="{DB743FF7-4013-D610-6ED7-F438CB4532EE}"/>
                </a:ext>
              </a:extLst>
            </p:cNvPr>
            <p:cNvSpPr/>
            <p:nvPr/>
          </p:nvSpPr>
          <p:spPr>
            <a:xfrm>
              <a:off x="4898966" y="374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3" name="Freeform 3266">
              <a:extLst>
                <a:ext uri="{FF2B5EF4-FFF2-40B4-BE49-F238E27FC236}">
                  <a16:creationId xmlns:a16="http://schemas.microsoft.com/office/drawing/2014/main" id="{B0B1CB46-E33B-457C-F367-79418D5B614B}"/>
                </a:ext>
              </a:extLst>
            </p:cNvPr>
            <p:cNvSpPr/>
            <p:nvPr/>
          </p:nvSpPr>
          <p:spPr>
            <a:xfrm>
              <a:off x="2733616" y="2826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4" name="Freeform 3267">
              <a:extLst>
                <a:ext uri="{FF2B5EF4-FFF2-40B4-BE49-F238E27FC236}">
                  <a16:creationId xmlns:a16="http://schemas.microsoft.com/office/drawing/2014/main" id="{ABCC741A-C1C6-7A57-FA75-F68FBE042AFF}"/>
                </a:ext>
              </a:extLst>
            </p:cNvPr>
            <p:cNvSpPr/>
            <p:nvPr/>
          </p:nvSpPr>
          <p:spPr>
            <a:xfrm>
              <a:off x="4479866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5" name="Freeform 3268">
              <a:extLst>
                <a:ext uri="{FF2B5EF4-FFF2-40B4-BE49-F238E27FC236}">
                  <a16:creationId xmlns:a16="http://schemas.microsoft.com/office/drawing/2014/main" id="{26ED6432-7392-F084-51C5-5B195F67C8A0}"/>
                </a:ext>
              </a:extLst>
            </p:cNvPr>
            <p:cNvSpPr/>
            <p:nvPr/>
          </p:nvSpPr>
          <p:spPr>
            <a:xfrm>
              <a:off x="4902141" y="374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6" name="Freeform 3269">
              <a:extLst>
                <a:ext uri="{FF2B5EF4-FFF2-40B4-BE49-F238E27FC236}">
                  <a16:creationId xmlns:a16="http://schemas.microsoft.com/office/drawing/2014/main" id="{DB8FB753-DAEB-9FB4-B77D-BA8E59D4937C}"/>
                </a:ext>
              </a:extLst>
            </p:cNvPr>
            <p:cNvSpPr/>
            <p:nvPr/>
          </p:nvSpPr>
          <p:spPr>
            <a:xfrm>
              <a:off x="5022791" y="310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7" name="Freeform 3270">
              <a:extLst>
                <a:ext uri="{FF2B5EF4-FFF2-40B4-BE49-F238E27FC236}">
                  <a16:creationId xmlns:a16="http://schemas.microsoft.com/office/drawing/2014/main" id="{B80586FA-7C97-A421-1D32-A03B45705632}"/>
                </a:ext>
              </a:extLst>
            </p:cNvPr>
            <p:cNvSpPr/>
            <p:nvPr/>
          </p:nvSpPr>
          <p:spPr>
            <a:xfrm>
              <a:off x="3247966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8" name="Freeform 3271">
              <a:extLst>
                <a:ext uri="{FF2B5EF4-FFF2-40B4-BE49-F238E27FC236}">
                  <a16:creationId xmlns:a16="http://schemas.microsoft.com/office/drawing/2014/main" id="{49E1DADD-D09E-96B5-708A-9022E3D2D3D5}"/>
                </a:ext>
              </a:extLst>
            </p:cNvPr>
            <p:cNvSpPr/>
            <p:nvPr/>
          </p:nvSpPr>
          <p:spPr>
            <a:xfrm>
              <a:off x="4721166" y="3925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9" name="Freeform 3272">
              <a:extLst>
                <a:ext uri="{FF2B5EF4-FFF2-40B4-BE49-F238E27FC236}">
                  <a16:creationId xmlns:a16="http://schemas.microsoft.com/office/drawing/2014/main" id="{43C3B412-D8E6-9A56-1CC8-05A2F6AE8006}"/>
                </a:ext>
              </a:extLst>
            </p:cNvPr>
            <p:cNvSpPr/>
            <p:nvPr/>
          </p:nvSpPr>
          <p:spPr>
            <a:xfrm>
              <a:off x="2841566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0" name="Freeform 3273">
              <a:extLst>
                <a:ext uri="{FF2B5EF4-FFF2-40B4-BE49-F238E27FC236}">
                  <a16:creationId xmlns:a16="http://schemas.microsoft.com/office/drawing/2014/main" id="{C1E59D31-ED24-749E-2976-AB287D2AD263}"/>
                </a:ext>
              </a:extLst>
            </p:cNvPr>
            <p:cNvSpPr/>
            <p:nvPr/>
          </p:nvSpPr>
          <p:spPr>
            <a:xfrm>
              <a:off x="2943166" y="217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1" name="Freeform 3274">
              <a:extLst>
                <a:ext uri="{FF2B5EF4-FFF2-40B4-BE49-F238E27FC236}">
                  <a16:creationId xmlns:a16="http://schemas.microsoft.com/office/drawing/2014/main" id="{CB0C5476-5502-2F74-0A7E-32A803F72902}"/>
                </a:ext>
              </a:extLst>
            </p:cNvPr>
            <p:cNvSpPr/>
            <p:nvPr/>
          </p:nvSpPr>
          <p:spPr>
            <a:xfrm>
              <a:off x="3238441" y="200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2" name="Freeform 3275">
              <a:extLst>
                <a:ext uri="{FF2B5EF4-FFF2-40B4-BE49-F238E27FC236}">
                  <a16:creationId xmlns:a16="http://schemas.microsoft.com/office/drawing/2014/main" id="{04995A44-FB7F-5427-CE73-36C723E39F22}"/>
                </a:ext>
              </a:extLst>
            </p:cNvPr>
            <p:cNvSpPr/>
            <p:nvPr/>
          </p:nvSpPr>
          <p:spPr>
            <a:xfrm>
              <a:off x="4813241" y="277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3" name="Freeform 3276">
              <a:extLst>
                <a:ext uri="{FF2B5EF4-FFF2-40B4-BE49-F238E27FC236}">
                  <a16:creationId xmlns:a16="http://schemas.microsoft.com/office/drawing/2014/main" id="{4A9ED995-D104-3573-0C84-2EA7B7DB8925}"/>
                </a:ext>
              </a:extLst>
            </p:cNvPr>
            <p:cNvSpPr/>
            <p:nvPr/>
          </p:nvSpPr>
          <p:spPr>
            <a:xfrm>
              <a:off x="3254316" y="200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4" name="Freeform 3277">
              <a:extLst>
                <a:ext uri="{FF2B5EF4-FFF2-40B4-BE49-F238E27FC236}">
                  <a16:creationId xmlns:a16="http://schemas.microsoft.com/office/drawing/2014/main" id="{22258E6C-176F-480F-A042-3B75E31E0646}"/>
                </a:ext>
              </a:extLst>
            </p:cNvPr>
            <p:cNvSpPr/>
            <p:nvPr/>
          </p:nvSpPr>
          <p:spPr>
            <a:xfrm>
              <a:off x="2463741" y="3284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5" name="Freeform 3278">
              <a:extLst>
                <a:ext uri="{FF2B5EF4-FFF2-40B4-BE49-F238E27FC236}">
                  <a16:creationId xmlns:a16="http://schemas.microsoft.com/office/drawing/2014/main" id="{40F06C83-11DD-B694-92B6-0891637B06C0}"/>
                </a:ext>
              </a:extLst>
            </p:cNvPr>
            <p:cNvSpPr/>
            <p:nvPr/>
          </p:nvSpPr>
          <p:spPr>
            <a:xfrm>
              <a:off x="3679766" y="428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6" name="Freeform 3279">
              <a:extLst>
                <a:ext uri="{FF2B5EF4-FFF2-40B4-BE49-F238E27FC236}">
                  <a16:creationId xmlns:a16="http://schemas.microsoft.com/office/drawing/2014/main" id="{CD2A1AFE-D527-A06B-27D5-03967B1EB65E}"/>
                </a:ext>
              </a:extLst>
            </p:cNvPr>
            <p:cNvSpPr/>
            <p:nvPr/>
          </p:nvSpPr>
          <p:spPr>
            <a:xfrm>
              <a:off x="3663891" y="191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7" name="Freeform 3280">
              <a:extLst>
                <a:ext uri="{FF2B5EF4-FFF2-40B4-BE49-F238E27FC236}">
                  <a16:creationId xmlns:a16="http://schemas.microsoft.com/office/drawing/2014/main" id="{D3FDA15A-41D7-08D2-7567-05B5A14F25C9}"/>
                </a:ext>
              </a:extLst>
            </p:cNvPr>
            <p:cNvSpPr/>
            <p:nvPr/>
          </p:nvSpPr>
          <p:spPr>
            <a:xfrm>
              <a:off x="4530666" y="389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8" name="Freeform 3281">
              <a:extLst>
                <a:ext uri="{FF2B5EF4-FFF2-40B4-BE49-F238E27FC236}">
                  <a16:creationId xmlns:a16="http://schemas.microsoft.com/office/drawing/2014/main" id="{661746A0-299A-8376-CC7E-D94C97B846C7}"/>
                </a:ext>
              </a:extLst>
            </p:cNvPr>
            <p:cNvSpPr/>
            <p:nvPr/>
          </p:nvSpPr>
          <p:spPr>
            <a:xfrm>
              <a:off x="4435416" y="222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9" name="Freeform 3282">
              <a:extLst>
                <a:ext uri="{FF2B5EF4-FFF2-40B4-BE49-F238E27FC236}">
                  <a16:creationId xmlns:a16="http://schemas.microsoft.com/office/drawing/2014/main" id="{77276D26-1CD5-5A47-D9DB-E41C44B28996}"/>
                </a:ext>
              </a:extLst>
            </p:cNvPr>
            <p:cNvSpPr/>
            <p:nvPr/>
          </p:nvSpPr>
          <p:spPr>
            <a:xfrm>
              <a:off x="3962341" y="425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0" name="Freeform 3283">
              <a:extLst>
                <a:ext uri="{FF2B5EF4-FFF2-40B4-BE49-F238E27FC236}">
                  <a16:creationId xmlns:a16="http://schemas.microsoft.com/office/drawing/2014/main" id="{F6A4EC70-8F59-5908-C8AB-573C93F2EB5E}"/>
                </a:ext>
              </a:extLst>
            </p:cNvPr>
            <p:cNvSpPr/>
            <p:nvPr/>
          </p:nvSpPr>
          <p:spPr>
            <a:xfrm>
              <a:off x="2911416" y="215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1" name="Freeform 3284">
              <a:extLst>
                <a:ext uri="{FF2B5EF4-FFF2-40B4-BE49-F238E27FC236}">
                  <a16:creationId xmlns:a16="http://schemas.microsoft.com/office/drawing/2014/main" id="{38F03FA4-2C74-F5D3-ACA8-E661B20BD853}"/>
                </a:ext>
              </a:extLst>
            </p:cNvPr>
            <p:cNvSpPr/>
            <p:nvPr/>
          </p:nvSpPr>
          <p:spPr>
            <a:xfrm>
              <a:off x="3260666" y="423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2" name="Freeform 3285">
              <a:extLst>
                <a:ext uri="{FF2B5EF4-FFF2-40B4-BE49-F238E27FC236}">
                  <a16:creationId xmlns:a16="http://schemas.microsoft.com/office/drawing/2014/main" id="{E654F32B-5D47-2FE7-2444-33B805B8FD39}"/>
                </a:ext>
              </a:extLst>
            </p:cNvPr>
            <p:cNvSpPr/>
            <p:nvPr/>
          </p:nvSpPr>
          <p:spPr>
            <a:xfrm>
              <a:off x="302889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3" name="Freeform 3286">
              <a:extLst>
                <a:ext uri="{FF2B5EF4-FFF2-40B4-BE49-F238E27FC236}">
                  <a16:creationId xmlns:a16="http://schemas.microsoft.com/office/drawing/2014/main" id="{20E38E5A-A804-5337-5404-63515C2AEB1C}"/>
                </a:ext>
              </a:extLst>
            </p:cNvPr>
            <p:cNvSpPr/>
            <p:nvPr/>
          </p:nvSpPr>
          <p:spPr>
            <a:xfrm>
              <a:off x="2612966" y="370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4" name="Freeform 3287">
              <a:extLst>
                <a:ext uri="{FF2B5EF4-FFF2-40B4-BE49-F238E27FC236}">
                  <a16:creationId xmlns:a16="http://schemas.microsoft.com/office/drawing/2014/main" id="{C5A436F5-49D3-B6E6-5CE4-C2EE75A1D770}"/>
                </a:ext>
              </a:extLst>
            </p:cNvPr>
            <p:cNvSpPr/>
            <p:nvPr/>
          </p:nvSpPr>
          <p:spPr>
            <a:xfrm>
              <a:off x="2584391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5" name="Freeform 3288">
              <a:extLst>
                <a:ext uri="{FF2B5EF4-FFF2-40B4-BE49-F238E27FC236}">
                  <a16:creationId xmlns:a16="http://schemas.microsoft.com/office/drawing/2014/main" id="{B633E907-0B0E-03E7-4F87-7E534B101472}"/>
                </a:ext>
              </a:extLst>
            </p:cNvPr>
            <p:cNvSpPr/>
            <p:nvPr/>
          </p:nvSpPr>
          <p:spPr>
            <a:xfrm>
              <a:off x="4194116" y="415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6" name="Freeform 3289">
              <a:extLst>
                <a:ext uri="{FF2B5EF4-FFF2-40B4-BE49-F238E27FC236}">
                  <a16:creationId xmlns:a16="http://schemas.microsoft.com/office/drawing/2014/main" id="{DE15FF54-E7E7-57DD-DABE-BAF46895CD45}"/>
                </a:ext>
              </a:extLst>
            </p:cNvPr>
            <p:cNvSpPr/>
            <p:nvPr/>
          </p:nvSpPr>
          <p:spPr>
            <a:xfrm>
              <a:off x="4298891" y="216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7" name="Freeform 3290">
              <a:extLst>
                <a:ext uri="{FF2B5EF4-FFF2-40B4-BE49-F238E27FC236}">
                  <a16:creationId xmlns:a16="http://schemas.microsoft.com/office/drawing/2014/main" id="{8A625C6D-6577-0BA1-69D9-E8D4C22833DA}"/>
                </a:ext>
              </a:extLst>
            </p:cNvPr>
            <p:cNvSpPr/>
            <p:nvPr/>
          </p:nvSpPr>
          <p:spPr>
            <a:xfrm>
              <a:off x="2835216" y="4027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8" name="Freeform 3291">
              <a:extLst>
                <a:ext uri="{FF2B5EF4-FFF2-40B4-BE49-F238E27FC236}">
                  <a16:creationId xmlns:a16="http://schemas.microsoft.com/office/drawing/2014/main" id="{156B3F57-EEBD-0F69-EB89-08BA0BFB325E}"/>
                </a:ext>
              </a:extLst>
            </p:cNvPr>
            <p:cNvSpPr/>
            <p:nvPr/>
          </p:nvSpPr>
          <p:spPr>
            <a:xfrm>
              <a:off x="2435166" y="281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9" name="Freeform 3292">
              <a:extLst>
                <a:ext uri="{FF2B5EF4-FFF2-40B4-BE49-F238E27FC236}">
                  <a16:creationId xmlns:a16="http://schemas.microsoft.com/office/drawing/2014/main" id="{EE88CA75-EEE5-A69D-20C6-AE590F3607A2}"/>
                </a:ext>
              </a:extLst>
            </p:cNvPr>
            <p:cNvSpPr/>
            <p:nvPr/>
          </p:nvSpPr>
          <p:spPr>
            <a:xfrm>
              <a:off x="4613216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0" name="Freeform 3293">
              <a:extLst>
                <a:ext uri="{FF2B5EF4-FFF2-40B4-BE49-F238E27FC236}">
                  <a16:creationId xmlns:a16="http://schemas.microsoft.com/office/drawing/2014/main" id="{4D15AD28-6A40-4FC1-C359-937EDACCC0AD}"/>
                </a:ext>
              </a:extLst>
            </p:cNvPr>
            <p:cNvSpPr/>
            <p:nvPr/>
          </p:nvSpPr>
          <p:spPr>
            <a:xfrm>
              <a:off x="2403416" y="2973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1" name="Freeform 3294">
              <a:extLst>
                <a:ext uri="{FF2B5EF4-FFF2-40B4-BE49-F238E27FC236}">
                  <a16:creationId xmlns:a16="http://schemas.microsoft.com/office/drawing/2014/main" id="{8CEABCDC-9767-012D-8627-DF504D3580C4}"/>
                </a:ext>
              </a:extLst>
            </p:cNvPr>
            <p:cNvSpPr/>
            <p:nvPr/>
          </p:nvSpPr>
          <p:spPr>
            <a:xfrm>
              <a:off x="3263841" y="196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2" name="Freeform 3295">
              <a:extLst>
                <a:ext uri="{FF2B5EF4-FFF2-40B4-BE49-F238E27FC236}">
                  <a16:creationId xmlns:a16="http://schemas.microsoft.com/office/drawing/2014/main" id="{595C9571-3BF9-278E-97D5-59C216C5766A}"/>
                </a:ext>
              </a:extLst>
            </p:cNvPr>
            <p:cNvSpPr/>
            <p:nvPr/>
          </p:nvSpPr>
          <p:spPr>
            <a:xfrm>
              <a:off x="2647891" y="238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3" name="Freeform 3296">
              <a:extLst>
                <a:ext uri="{FF2B5EF4-FFF2-40B4-BE49-F238E27FC236}">
                  <a16:creationId xmlns:a16="http://schemas.microsoft.com/office/drawing/2014/main" id="{E44830D5-BD30-65B0-9E0A-D6892186B9D6}"/>
                </a:ext>
              </a:extLst>
            </p:cNvPr>
            <p:cNvSpPr/>
            <p:nvPr/>
          </p:nvSpPr>
          <p:spPr>
            <a:xfrm>
              <a:off x="2971741" y="4119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4" name="Freeform 3297">
              <a:extLst>
                <a:ext uri="{FF2B5EF4-FFF2-40B4-BE49-F238E27FC236}">
                  <a16:creationId xmlns:a16="http://schemas.microsoft.com/office/drawing/2014/main" id="{78F0124E-E2AA-FCED-98CC-AAF235D877F7}"/>
                </a:ext>
              </a:extLst>
            </p:cNvPr>
            <p:cNvSpPr/>
            <p:nvPr/>
          </p:nvSpPr>
          <p:spPr>
            <a:xfrm>
              <a:off x="4721166" y="341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5" name="Freeform 3298">
              <a:extLst>
                <a:ext uri="{FF2B5EF4-FFF2-40B4-BE49-F238E27FC236}">
                  <a16:creationId xmlns:a16="http://schemas.microsoft.com/office/drawing/2014/main" id="{20A5F6CA-D3E1-D8AA-0D86-D8C7B5A5FABC}"/>
                </a:ext>
              </a:extLst>
            </p:cNvPr>
            <p:cNvSpPr/>
            <p:nvPr/>
          </p:nvSpPr>
          <p:spPr>
            <a:xfrm>
              <a:off x="4394141" y="396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6" name="Freeform 3299">
              <a:extLst>
                <a:ext uri="{FF2B5EF4-FFF2-40B4-BE49-F238E27FC236}">
                  <a16:creationId xmlns:a16="http://schemas.microsoft.com/office/drawing/2014/main" id="{17CCE2E9-0B69-6DEC-0BD6-464EC684A869}"/>
                </a:ext>
              </a:extLst>
            </p:cNvPr>
            <p:cNvSpPr/>
            <p:nvPr/>
          </p:nvSpPr>
          <p:spPr>
            <a:xfrm>
              <a:off x="2873316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7" name="Freeform 3300">
              <a:extLst>
                <a:ext uri="{FF2B5EF4-FFF2-40B4-BE49-F238E27FC236}">
                  <a16:creationId xmlns:a16="http://schemas.microsoft.com/office/drawing/2014/main" id="{D8EA5413-023E-9F9E-EB28-75644261C924}"/>
                </a:ext>
              </a:extLst>
            </p:cNvPr>
            <p:cNvSpPr/>
            <p:nvPr/>
          </p:nvSpPr>
          <p:spPr>
            <a:xfrm>
              <a:off x="3409891" y="427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8" name="Freeform 3301">
              <a:extLst>
                <a:ext uri="{FF2B5EF4-FFF2-40B4-BE49-F238E27FC236}">
                  <a16:creationId xmlns:a16="http://schemas.microsoft.com/office/drawing/2014/main" id="{312B2478-EF66-B789-7E47-7D00D3D68C18}"/>
                </a:ext>
              </a:extLst>
            </p:cNvPr>
            <p:cNvSpPr/>
            <p:nvPr/>
          </p:nvSpPr>
          <p:spPr>
            <a:xfrm>
              <a:off x="3514666" y="3769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9" name="Freeform 3302">
              <a:extLst>
                <a:ext uri="{FF2B5EF4-FFF2-40B4-BE49-F238E27FC236}">
                  <a16:creationId xmlns:a16="http://schemas.microsoft.com/office/drawing/2014/main" id="{97FD89F7-6045-A336-0BB2-7E2A3648E1EE}"/>
                </a:ext>
              </a:extLst>
            </p:cNvPr>
            <p:cNvSpPr/>
            <p:nvPr/>
          </p:nvSpPr>
          <p:spPr>
            <a:xfrm>
              <a:off x="3346391" y="298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0" name="Freeform 3303">
              <a:extLst>
                <a:ext uri="{FF2B5EF4-FFF2-40B4-BE49-F238E27FC236}">
                  <a16:creationId xmlns:a16="http://schemas.microsoft.com/office/drawing/2014/main" id="{C74D6DDC-8C90-263F-56EC-34FD1D57DF87}"/>
                </a:ext>
              </a:extLst>
            </p:cNvPr>
            <p:cNvSpPr/>
            <p:nvPr/>
          </p:nvSpPr>
          <p:spPr>
            <a:xfrm>
              <a:off x="5695891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1" name="Freeform 3304">
              <a:extLst>
                <a:ext uri="{FF2B5EF4-FFF2-40B4-BE49-F238E27FC236}">
                  <a16:creationId xmlns:a16="http://schemas.microsoft.com/office/drawing/2014/main" id="{1FA595BC-2FDC-EF71-965B-710F87FB73BA}"/>
                </a:ext>
              </a:extLst>
            </p:cNvPr>
            <p:cNvSpPr/>
            <p:nvPr/>
          </p:nvSpPr>
          <p:spPr>
            <a:xfrm>
              <a:off x="5654616" y="349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2" name="Freeform 3305">
              <a:extLst>
                <a:ext uri="{FF2B5EF4-FFF2-40B4-BE49-F238E27FC236}">
                  <a16:creationId xmlns:a16="http://schemas.microsoft.com/office/drawing/2014/main" id="{73A833D4-D531-28A0-41F7-1DBE1375FAAC}"/>
                </a:ext>
              </a:extLst>
            </p:cNvPr>
            <p:cNvSpPr/>
            <p:nvPr/>
          </p:nvSpPr>
          <p:spPr>
            <a:xfrm>
              <a:off x="3362266" y="292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3" name="Freeform 3306">
              <a:extLst>
                <a:ext uri="{FF2B5EF4-FFF2-40B4-BE49-F238E27FC236}">
                  <a16:creationId xmlns:a16="http://schemas.microsoft.com/office/drawing/2014/main" id="{04081944-EA79-60B6-DCE1-8B6737201C81}"/>
                </a:ext>
              </a:extLst>
            </p:cNvPr>
            <p:cNvSpPr/>
            <p:nvPr/>
          </p:nvSpPr>
          <p:spPr>
            <a:xfrm>
              <a:off x="5540316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4" name="Freeform 3307">
              <a:extLst>
                <a:ext uri="{FF2B5EF4-FFF2-40B4-BE49-F238E27FC236}">
                  <a16:creationId xmlns:a16="http://schemas.microsoft.com/office/drawing/2014/main" id="{3A9EDD2A-8F37-5D4F-207C-01A62B48F938}"/>
                </a:ext>
              </a:extLst>
            </p:cNvPr>
            <p:cNvSpPr/>
            <p:nvPr/>
          </p:nvSpPr>
          <p:spPr>
            <a:xfrm>
              <a:off x="3467041" y="261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5" name="Freeform 3308">
              <a:extLst>
                <a:ext uri="{FF2B5EF4-FFF2-40B4-BE49-F238E27FC236}">
                  <a16:creationId xmlns:a16="http://schemas.microsoft.com/office/drawing/2014/main" id="{614E972E-A2D3-01E3-B17D-3E77AF09FCDA}"/>
                </a:ext>
              </a:extLst>
            </p:cNvPr>
            <p:cNvSpPr/>
            <p:nvPr/>
          </p:nvSpPr>
          <p:spPr>
            <a:xfrm>
              <a:off x="5702241" y="330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6" name="Freeform 3309">
              <a:extLst>
                <a:ext uri="{FF2B5EF4-FFF2-40B4-BE49-F238E27FC236}">
                  <a16:creationId xmlns:a16="http://schemas.microsoft.com/office/drawing/2014/main" id="{5DCDEA27-482D-5841-7AB0-2BAD930618C6}"/>
                </a:ext>
              </a:extLst>
            </p:cNvPr>
            <p:cNvSpPr/>
            <p:nvPr/>
          </p:nvSpPr>
          <p:spPr>
            <a:xfrm>
              <a:off x="3397191" y="276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7" name="Freeform 3310">
              <a:extLst>
                <a:ext uri="{FF2B5EF4-FFF2-40B4-BE49-F238E27FC236}">
                  <a16:creationId xmlns:a16="http://schemas.microsoft.com/office/drawing/2014/main" id="{5CC6EAA6-7C6C-790A-898A-1D0223707784}"/>
                </a:ext>
              </a:extLst>
            </p:cNvPr>
            <p:cNvSpPr/>
            <p:nvPr/>
          </p:nvSpPr>
          <p:spPr>
            <a:xfrm>
              <a:off x="5102166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8" name="Freeform 3311">
              <a:extLst>
                <a:ext uri="{FF2B5EF4-FFF2-40B4-BE49-F238E27FC236}">
                  <a16:creationId xmlns:a16="http://schemas.microsoft.com/office/drawing/2014/main" id="{8129CD8C-964C-688E-7A47-B204DB630DC5}"/>
                </a:ext>
              </a:extLst>
            </p:cNvPr>
            <p:cNvSpPr/>
            <p:nvPr/>
          </p:nvSpPr>
          <p:spPr>
            <a:xfrm>
              <a:off x="5676841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9" name="Freeform 3312">
              <a:extLst>
                <a:ext uri="{FF2B5EF4-FFF2-40B4-BE49-F238E27FC236}">
                  <a16:creationId xmlns:a16="http://schemas.microsoft.com/office/drawing/2014/main" id="{CD86BECF-F182-55A7-E397-3CA657901555}"/>
                </a:ext>
              </a:extLst>
            </p:cNvPr>
            <p:cNvSpPr/>
            <p:nvPr/>
          </p:nvSpPr>
          <p:spPr>
            <a:xfrm>
              <a:off x="5689541" y="290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0" name="Freeform 3313">
              <a:extLst>
                <a:ext uri="{FF2B5EF4-FFF2-40B4-BE49-F238E27FC236}">
                  <a16:creationId xmlns:a16="http://schemas.microsoft.com/office/drawing/2014/main" id="{27766C03-4937-7AE7-A747-D248A7DA4596}"/>
                </a:ext>
              </a:extLst>
            </p:cNvPr>
            <p:cNvSpPr/>
            <p:nvPr/>
          </p:nvSpPr>
          <p:spPr>
            <a:xfrm>
              <a:off x="5629216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1" name="Freeform 3314">
              <a:extLst>
                <a:ext uri="{FF2B5EF4-FFF2-40B4-BE49-F238E27FC236}">
                  <a16:creationId xmlns:a16="http://schemas.microsoft.com/office/drawing/2014/main" id="{904BCE81-B1E4-BD65-FF68-6E4DB4C037C3}"/>
                </a:ext>
              </a:extLst>
            </p:cNvPr>
            <p:cNvSpPr/>
            <p:nvPr/>
          </p:nvSpPr>
          <p:spPr>
            <a:xfrm>
              <a:off x="5641916" y="334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2" name="Freeform 3315">
              <a:extLst>
                <a:ext uri="{FF2B5EF4-FFF2-40B4-BE49-F238E27FC236}">
                  <a16:creationId xmlns:a16="http://schemas.microsoft.com/office/drawing/2014/main" id="{EFCB1502-2F51-A826-1579-004B9012FCB5}"/>
                </a:ext>
              </a:extLst>
            </p:cNvPr>
            <p:cNvSpPr/>
            <p:nvPr/>
          </p:nvSpPr>
          <p:spPr>
            <a:xfrm>
              <a:off x="4971991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3" name="Freeform 3316">
              <a:extLst>
                <a:ext uri="{FF2B5EF4-FFF2-40B4-BE49-F238E27FC236}">
                  <a16:creationId xmlns:a16="http://schemas.microsoft.com/office/drawing/2014/main" id="{CF58CDE9-EEB4-A53B-C980-ACE220C459F3}"/>
                </a:ext>
              </a:extLst>
            </p:cNvPr>
            <p:cNvSpPr/>
            <p:nvPr/>
          </p:nvSpPr>
          <p:spPr>
            <a:xfrm>
              <a:off x="4149666" y="202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4" name="Freeform 3317">
              <a:extLst>
                <a:ext uri="{FF2B5EF4-FFF2-40B4-BE49-F238E27FC236}">
                  <a16:creationId xmlns:a16="http://schemas.microsoft.com/office/drawing/2014/main" id="{B60C0236-4E70-18B2-F99C-7775C3532AF9}"/>
                </a:ext>
              </a:extLst>
            </p:cNvPr>
            <p:cNvSpPr/>
            <p:nvPr/>
          </p:nvSpPr>
          <p:spPr>
            <a:xfrm>
              <a:off x="3930591" y="421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5" name="Freeform 3318">
              <a:extLst>
                <a:ext uri="{FF2B5EF4-FFF2-40B4-BE49-F238E27FC236}">
                  <a16:creationId xmlns:a16="http://schemas.microsoft.com/office/drawing/2014/main" id="{52CA07E0-18F7-555A-C736-514D917956DC}"/>
                </a:ext>
              </a:extLst>
            </p:cNvPr>
            <p:cNvSpPr/>
            <p:nvPr/>
          </p:nvSpPr>
          <p:spPr>
            <a:xfrm>
              <a:off x="4343341" y="198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6" name="Freeform 3319">
              <a:extLst>
                <a:ext uri="{FF2B5EF4-FFF2-40B4-BE49-F238E27FC236}">
                  <a16:creationId xmlns:a16="http://schemas.microsoft.com/office/drawing/2014/main" id="{C538996F-3A18-A300-AD65-5314869C6BBC}"/>
                </a:ext>
              </a:extLst>
            </p:cNvPr>
            <p:cNvSpPr/>
            <p:nvPr/>
          </p:nvSpPr>
          <p:spPr>
            <a:xfrm>
              <a:off x="3292416" y="3039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7" name="Freeform 3320">
              <a:extLst>
                <a:ext uri="{FF2B5EF4-FFF2-40B4-BE49-F238E27FC236}">
                  <a16:creationId xmlns:a16="http://schemas.microsoft.com/office/drawing/2014/main" id="{7AB44A9A-41C0-E6E0-38D0-3B79B495403D}"/>
                </a:ext>
              </a:extLst>
            </p:cNvPr>
            <p:cNvSpPr/>
            <p:nvPr/>
          </p:nvSpPr>
          <p:spPr>
            <a:xfrm>
              <a:off x="4606866" y="432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8" name="Freeform 3321">
              <a:extLst>
                <a:ext uri="{FF2B5EF4-FFF2-40B4-BE49-F238E27FC236}">
                  <a16:creationId xmlns:a16="http://schemas.microsoft.com/office/drawing/2014/main" id="{78527CF4-B581-F8A7-57DD-E0B3D5D04426}"/>
                </a:ext>
              </a:extLst>
            </p:cNvPr>
            <p:cNvSpPr/>
            <p:nvPr/>
          </p:nvSpPr>
          <p:spPr>
            <a:xfrm>
              <a:off x="4892616" y="204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9" name="Freeform 3322">
              <a:extLst>
                <a:ext uri="{FF2B5EF4-FFF2-40B4-BE49-F238E27FC236}">
                  <a16:creationId xmlns:a16="http://schemas.microsoft.com/office/drawing/2014/main" id="{75E4CF1E-E87B-9236-D571-1B725237A928}"/>
                </a:ext>
              </a:extLst>
            </p:cNvPr>
            <p:cNvSpPr/>
            <p:nvPr/>
          </p:nvSpPr>
          <p:spPr>
            <a:xfrm>
              <a:off x="5645091" y="299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0" name="Freeform 3323">
              <a:extLst>
                <a:ext uri="{FF2B5EF4-FFF2-40B4-BE49-F238E27FC236}">
                  <a16:creationId xmlns:a16="http://schemas.microsoft.com/office/drawing/2014/main" id="{001494EE-D830-7DF1-786B-A453217E2091}"/>
                </a:ext>
              </a:extLst>
            </p:cNvPr>
            <p:cNvSpPr/>
            <p:nvPr/>
          </p:nvSpPr>
          <p:spPr>
            <a:xfrm>
              <a:off x="4918016" y="425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1" name="Freeform 3324">
              <a:extLst>
                <a:ext uri="{FF2B5EF4-FFF2-40B4-BE49-F238E27FC236}">
                  <a16:creationId xmlns:a16="http://schemas.microsoft.com/office/drawing/2014/main" id="{BFBC0BD0-E089-B1D4-32C7-B6ED9990D472}"/>
                </a:ext>
              </a:extLst>
            </p:cNvPr>
            <p:cNvSpPr/>
            <p:nvPr/>
          </p:nvSpPr>
          <p:spPr>
            <a:xfrm>
              <a:off x="5603816" y="349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2" name="Freeform 3325">
              <a:extLst>
                <a:ext uri="{FF2B5EF4-FFF2-40B4-BE49-F238E27FC236}">
                  <a16:creationId xmlns:a16="http://schemas.microsoft.com/office/drawing/2014/main" id="{D1BC2982-5044-B55B-70C2-8FEECD973B59}"/>
                </a:ext>
              </a:extLst>
            </p:cNvPr>
            <p:cNvSpPr/>
            <p:nvPr/>
          </p:nvSpPr>
          <p:spPr>
            <a:xfrm>
              <a:off x="3232091" y="320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3" name="Freeform 3326">
              <a:extLst>
                <a:ext uri="{FF2B5EF4-FFF2-40B4-BE49-F238E27FC236}">
                  <a16:creationId xmlns:a16="http://schemas.microsoft.com/office/drawing/2014/main" id="{F24C1CB2-03EB-8A7A-680A-99E1AD25AB65}"/>
                </a:ext>
              </a:extLst>
            </p:cNvPr>
            <p:cNvSpPr/>
            <p:nvPr/>
          </p:nvSpPr>
          <p:spPr>
            <a:xfrm>
              <a:off x="3721041" y="411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4" name="Freeform 3327">
              <a:extLst>
                <a:ext uri="{FF2B5EF4-FFF2-40B4-BE49-F238E27FC236}">
                  <a16:creationId xmlns:a16="http://schemas.microsoft.com/office/drawing/2014/main" id="{9D460295-7CDE-3309-5677-20BA3C3EA17B}"/>
                </a:ext>
              </a:extLst>
            </p:cNvPr>
            <p:cNvSpPr/>
            <p:nvPr/>
          </p:nvSpPr>
          <p:spPr>
            <a:xfrm>
              <a:off x="368611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5" name="Freeform 3328">
              <a:extLst>
                <a:ext uri="{FF2B5EF4-FFF2-40B4-BE49-F238E27FC236}">
                  <a16:creationId xmlns:a16="http://schemas.microsoft.com/office/drawing/2014/main" id="{D3FFCE7C-FDAC-83DB-961E-29027AAC46EA}"/>
                </a:ext>
              </a:extLst>
            </p:cNvPr>
            <p:cNvSpPr/>
            <p:nvPr/>
          </p:nvSpPr>
          <p:spPr>
            <a:xfrm>
              <a:off x="5543491" y="354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6" name="Freeform 3329">
              <a:extLst>
                <a:ext uri="{FF2B5EF4-FFF2-40B4-BE49-F238E27FC236}">
                  <a16:creationId xmlns:a16="http://schemas.microsoft.com/office/drawing/2014/main" id="{9C19B214-014F-7AA4-E282-D7E822C85B71}"/>
                </a:ext>
              </a:extLst>
            </p:cNvPr>
            <p:cNvSpPr/>
            <p:nvPr/>
          </p:nvSpPr>
          <p:spPr>
            <a:xfrm>
              <a:off x="3241616" y="300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7" name="Freeform 3330">
              <a:extLst>
                <a:ext uri="{FF2B5EF4-FFF2-40B4-BE49-F238E27FC236}">
                  <a16:creationId xmlns:a16="http://schemas.microsoft.com/office/drawing/2014/main" id="{5CCD2EA6-0984-6813-2A66-90826769CD46}"/>
                </a:ext>
              </a:extLst>
            </p:cNvPr>
            <p:cNvSpPr/>
            <p:nvPr/>
          </p:nvSpPr>
          <p:spPr>
            <a:xfrm>
              <a:off x="4949766" y="209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8" name="Freeform 3331">
              <a:extLst>
                <a:ext uri="{FF2B5EF4-FFF2-40B4-BE49-F238E27FC236}">
                  <a16:creationId xmlns:a16="http://schemas.microsoft.com/office/drawing/2014/main" id="{C860F1AA-3D93-1693-E6C3-AF260CD18AC2}"/>
                </a:ext>
              </a:extLst>
            </p:cNvPr>
            <p:cNvSpPr/>
            <p:nvPr/>
          </p:nvSpPr>
          <p:spPr>
            <a:xfrm>
              <a:off x="4822766" y="426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9" name="Freeform 3332">
              <a:extLst>
                <a:ext uri="{FF2B5EF4-FFF2-40B4-BE49-F238E27FC236}">
                  <a16:creationId xmlns:a16="http://schemas.microsoft.com/office/drawing/2014/main" id="{1EED1398-9C30-6896-2EA1-4CE22195F9D4}"/>
                </a:ext>
              </a:extLst>
            </p:cNvPr>
            <p:cNvSpPr/>
            <p:nvPr/>
          </p:nvSpPr>
          <p:spPr>
            <a:xfrm>
              <a:off x="5368866" y="243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0" name="Freeform 3333">
              <a:extLst>
                <a:ext uri="{FF2B5EF4-FFF2-40B4-BE49-F238E27FC236}">
                  <a16:creationId xmlns:a16="http://schemas.microsoft.com/office/drawing/2014/main" id="{C60A458D-9395-4FF1-7632-2B3229517F5D}"/>
                </a:ext>
              </a:extLst>
            </p:cNvPr>
            <p:cNvSpPr/>
            <p:nvPr/>
          </p:nvSpPr>
          <p:spPr>
            <a:xfrm>
              <a:off x="3257491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1" name="Freeform 3334">
              <a:extLst>
                <a:ext uri="{FF2B5EF4-FFF2-40B4-BE49-F238E27FC236}">
                  <a16:creationId xmlns:a16="http://schemas.microsoft.com/office/drawing/2014/main" id="{DE7E5DE6-536F-342E-80D0-4149381E97EF}"/>
                </a:ext>
              </a:extLst>
            </p:cNvPr>
            <p:cNvSpPr/>
            <p:nvPr/>
          </p:nvSpPr>
          <p:spPr>
            <a:xfrm>
              <a:off x="4429066" y="433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2" name="Freeform 3335">
              <a:extLst>
                <a:ext uri="{FF2B5EF4-FFF2-40B4-BE49-F238E27FC236}">
                  <a16:creationId xmlns:a16="http://schemas.microsoft.com/office/drawing/2014/main" id="{A1D01052-A624-1BFE-9B6C-28A053FA6881}"/>
                </a:ext>
              </a:extLst>
            </p:cNvPr>
            <p:cNvSpPr/>
            <p:nvPr/>
          </p:nvSpPr>
          <p:spPr>
            <a:xfrm>
              <a:off x="5264091" y="233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3" name="Freeform 3336">
              <a:extLst>
                <a:ext uri="{FF2B5EF4-FFF2-40B4-BE49-F238E27FC236}">
                  <a16:creationId xmlns:a16="http://schemas.microsoft.com/office/drawing/2014/main" id="{6282BA37-DDC7-B816-F4FE-34C80E745376}"/>
                </a:ext>
              </a:extLst>
            </p:cNvPr>
            <p:cNvSpPr/>
            <p:nvPr/>
          </p:nvSpPr>
          <p:spPr>
            <a:xfrm>
              <a:off x="3990916" y="204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4" name="Freeform 3337">
              <a:extLst>
                <a:ext uri="{FF2B5EF4-FFF2-40B4-BE49-F238E27FC236}">
                  <a16:creationId xmlns:a16="http://schemas.microsoft.com/office/drawing/2014/main" id="{EFC4B754-F862-C8CB-2F58-DFB9A4D164D4}"/>
                </a:ext>
              </a:extLst>
            </p:cNvPr>
            <p:cNvSpPr/>
            <p:nvPr/>
          </p:nvSpPr>
          <p:spPr>
            <a:xfrm>
              <a:off x="5470466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5" name="Freeform 3338">
              <a:extLst>
                <a:ext uri="{FF2B5EF4-FFF2-40B4-BE49-F238E27FC236}">
                  <a16:creationId xmlns:a16="http://schemas.microsoft.com/office/drawing/2014/main" id="{F82F8B4F-496E-0F0B-C19A-EB4A3B62245F}"/>
                </a:ext>
              </a:extLst>
            </p:cNvPr>
            <p:cNvSpPr/>
            <p:nvPr/>
          </p:nvSpPr>
          <p:spPr>
            <a:xfrm>
              <a:off x="4635441" y="200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6" name="Freeform 3339">
              <a:extLst>
                <a:ext uri="{FF2B5EF4-FFF2-40B4-BE49-F238E27FC236}">
                  <a16:creationId xmlns:a16="http://schemas.microsoft.com/office/drawing/2014/main" id="{30165F8B-B702-8114-3680-835582AEA327}"/>
                </a:ext>
              </a:extLst>
            </p:cNvPr>
            <p:cNvSpPr/>
            <p:nvPr/>
          </p:nvSpPr>
          <p:spPr>
            <a:xfrm>
              <a:off x="5473641" y="272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7" name="Freeform 3340">
              <a:extLst>
                <a:ext uri="{FF2B5EF4-FFF2-40B4-BE49-F238E27FC236}">
                  <a16:creationId xmlns:a16="http://schemas.microsoft.com/office/drawing/2014/main" id="{BECDF98A-3096-0159-5128-29B464B8EA07}"/>
                </a:ext>
              </a:extLst>
            </p:cNvPr>
            <p:cNvSpPr/>
            <p:nvPr/>
          </p:nvSpPr>
          <p:spPr>
            <a:xfrm>
              <a:off x="5441891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8" name="Freeform 3341">
              <a:extLst>
                <a:ext uri="{FF2B5EF4-FFF2-40B4-BE49-F238E27FC236}">
                  <a16:creationId xmlns:a16="http://schemas.microsoft.com/office/drawing/2014/main" id="{9431E6E7-5508-0AF7-658D-4FC9042D26EF}"/>
                </a:ext>
              </a:extLst>
            </p:cNvPr>
            <p:cNvSpPr/>
            <p:nvPr/>
          </p:nvSpPr>
          <p:spPr>
            <a:xfrm>
              <a:off x="3324166" y="370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9" name="Freeform 3342">
              <a:extLst>
                <a:ext uri="{FF2B5EF4-FFF2-40B4-BE49-F238E27FC236}">
                  <a16:creationId xmlns:a16="http://schemas.microsoft.com/office/drawing/2014/main" id="{9D37A088-4AF9-222C-DA25-AC4D391E9679}"/>
                </a:ext>
              </a:extLst>
            </p:cNvPr>
            <p:cNvSpPr/>
            <p:nvPr/>
          </p:nvSpPr>
          <p:spPr>
            <a:xfrm>
              <a:off x="3740091" y="416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0" name="Freeform 3343">
              <a:extLst>
                <a:ext uri="{FF2B5EF4-FFF2-40B4-BE49-F238E27FC236}">
                  <a16:creationId xmlns:a16="http://schemas.microsoft.com/office/drawing/2014/main" id="{50FAE1DD-3BFB-B254-3B6F-2D681B014341}"/>
                </a:ext>
              </a:extLst>
            </p:cNvPr>
            <p:cNvSpPr/>
            <p:nvPr/>
          </p:nvSpPr>
          <p:spPr>
            <a:xfrm>
              <a:off x="3197166" y="327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1" name="Freeform 3344">
              <a:extLst>
                <a:ext uri="{FF2B5EF4-FFF2-40B4-BE49-F238E27FC236}">
                  <a16:creationId xmlns:a16="http://schemas.microsoft.com/office/drawing/2014/main" id="{6F737A36-54B8-8714-D9DA-D20458B63964}"/>
                </a:ext>
              </a:extLst>
            </p:cNvPr>
            <p:cNvSpPr/>
            <p:nvPr/>
          </p:nvSpPr>
          <p:spPr>
            <a:xfrm>
              <a:off x="3197166" y="3303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2" name="Freeform 3345">
              <a:extLst>
                <a:ext uri="{FF2B5EF4-FFF2-40B4-BE49-F238E27FC236}">
                  <a16:creationId xmlns:a16="http://schemas.microsoft.com/office/drawing/2014/main" id="{BAEA427E-1285-90CE-F936-1B743AC1CFCE}"/>
                </a:ext>
              </a:extLst>
            </p:cNvPr>
            <p:cNvSpPr/>
            <p:nvPr/>
          </p:nvSpPr>
          <p:spPr>
            <a:xfrm>
              <a:off x="4003616" y="202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3" name="Freeform 3346">
              <a:extLst>
                <a:ext uri="{FF2B5EF4-FFF2-40B4-BE49-F238E27FC236}">
                  <a16:creationId xmlns:a16="http://schemas.microsoft.com/office/drawing/2014/main" id="{7E2D2CFB-A397-5499-CC58-B79F34F4B5D4}"/>
                </a:ext>
              </a:extLst>
            </p:cNvPr>
            <p:cNvSpPr/>
            <p:nvPr/>
          </p:nvSpPr>
          <p:spPr>
            <a:xfrm>
              <a:off x="3282891" y="268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4" name="Freeform 3347">
              <a:extLst>
                <a:ext uri="{FF2B5EF4-FFF2-40B4-BE49-F238E27FC236}">
                  <a16:creationId xmlns:a16="http://schemas.microsoft.com/office/drawing/2014/main" id="{5944E742-9C1C-8873-420B-F77F6641851D}"/>
                </a:ext>
              </a:extLst>
            </p:cNvPr>
            <p:cNvSpPr/>
            <p:nvPr/>
          </p:nvSpPr>
          <p:spPr>
            <a:xfrm>
              <a:off x="4524316" y="198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5" name="Freeform 3348">
              <a:extLst>
                <a:ext uri="{FF2B5EF4-FFF2-40B4-BE49-F238E27FC236}">
                  <a16:creationId xmlns:a16="http://schemas.microsoft.com/office/drawing/2014/main" id="{F9D35AA4-F749-DAF8-3490-3D430E5B769D}"/>
                </a:ext>
              </a:extLst>
            </p:cNvPr>
            <p:cNvSpPr/>
            <p:nvPr/>
          </p:nvSpPr>
          <p:spPr>
            <a:xfrm>
              <a:off x="4429066" y="196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6" name="Freeform 3349">
              <a:extLst>
                <a:ext uri="{FF2B5EF4-FFF2-40B4-BE49-F238E27FC236}">
                  <a16:creationId xmlns:a16="http://schemas.microsoft.com/office/drawing/2014/main" id="{08BD1414-719C-205A-A98A-3FE199B92BA3}"/>
                </a:ext>
              </a:extLst>
            </p:cNvPr>
            <p:cNvSpPr/>
            <p:nvPr/>
          </p:nvSpPr>
          <p:spPr>
            <a:xfrm>
              <a:off x="5381566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7" name="Freeform 3350">
              <a:extLst>
                <a:ext uri="{FF2B5EF4-FFF2-40B4-BE49-F238E27FC236}">
                  <a16:creationId xmlns:a16="http://schemas.microsoft.com/office/drawing/2014/main" id="{8D08631A-373E-0980-B589-154AB5EEAD0B}"/>
                </a:ext>
              </a:extLst>
            </p:cNvPr>
            <p:cNvSpPr/>
            <p:nvPr/>
          </p:nvSpPr>
          <p:spPr>
            <a:xfrm>
              <a:off x="3317816" y="378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8" name="Freeform 3351">
              <a:extLst>
                <a:ext uri="{FF2B5EF4-FFF2-40B4-BE49-F238E27FC236}">
                  <a16:creationId xmlns:a16="http://schemas.microsoft.com/office/drawing/2014/main" id="{EB057D0C-BCA1-5318-1ADF-FBCBD4B3A389}"/>
                </a:ext>
              </a:extLst>
            </p:cNvPr>
            <p:cNvSpPr/>
            <p:nvPr/>
          </p:nvSpPr>
          <p:spPr>
            <a:xfrm>
              <a:off x="5454591" y="352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9" name="Freeform 3352">
              <a:extLst>
                <a:ext uri="{FF2B5EF4-FFF2-40B4-BE49-F238E27FC236}">
                  <a16:creationId xmlns:a16="http://schemas.microsoft.com/office/drawing/2014/main" id="{2A93CF25-4DDC-AA24-74BE-98B6F41383D0}"/>
                </a:ext>
              </a:extLst>
            </p:cNvPr>
            <p:cNvSpPr/>
            <p:nvPr/>
          </p:nvSpPr>
          <p:spPr>
            <a:xfrm>
              <a:off x="5489516" y="298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0" name="Freeform 3353">
              <a:extLst>
                <a:ext uri="{FF2B5EF4-FFF2-40B4-BE49-F238E27FC236}">
                  <a16:creationId xmlns:a16="http://schemas.microsoft.com/office/drawing/2014/main" id="{88A46A3B-2B42-EADE-7980-E3448D65BA26}"/>
                </a:ext>
              </a:extLst>
            </p:cNvPr>
            <p:cNvSpPr/>
            <p:nvPr/>
          </p:nvSpPr>
          <p:spPr>
            <a:xfrm>
              <a:off x="4044891" y="201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1" name="Freeform 3354">
              <a:extLst>
                <a:ext uri="{FF2B5EF4-FFF2-40B4-BE49-F238E27FC236}">
                  <a16:creationId xmlns:a16="http://schemas.microsoft.com/office/drawing/2014/main" id="{63BD6DDF-F130-000E-BB06-984EF06FC261}"/>
                </a:ext>
              </a:extLst>
            </p:cNvPr>
            <p:cNvSpPr/>
            <p:nvPr/>
          </p:nvSpPr>
          <p:spPr>
            <a:xfrm>
              <a:off x="3571816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2" name="Freeform 3355">
              <a:extLst>
                <a:ext uri="{FF2B5EF4-FFF2-40B4-BE49-F238E27FC236}">
                  <a16:creationId xmlns:a16="http://schemas.microsoft.com/office/drawing/2014/main" id="{1A2DBCE4-B405-E59A-951E-E3C43C01E794}"/>
                </a:ext>
              </a:extLst>
            </p:cNvPr>
            <p:cNvSpPr/>
            <p:nvPr/>
          </p:nvSpPr>
          <p:spPr>
            <a:xfrm>
              <a:off x="3733741" y="4179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3" name="Freeform 3356">
              <a:extLst>
                <a:ext uri="{FF2B5EF4-FFF2-40B4-BE49-F238E27FC236}">
                  <a16:creationId xmlns:a16="http://schemas.microsoft.com/office/drawing/2014/main" id="{2FD5E55D-C39D-DF8A-3720-47D8A38F5AE9}"/>
                </a:ext>
              </a:extLst>
            </p:cNvPr>
            <p:cNvSpPr/>
            <p:nvPr/>
          </p:nvSpPr>
          <p:spPr>
            <a:xfrm>
              <a:off x="4927541" y="4166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4" name="Freeform 3357">
              <a:extLst>
                <a:ext uri="{FF2B5EF4-FFF2-40B4-BE49-F238E27FC236}">
                  <a16:creationId xmlns:a16="http://schemas.microsoft.com/office/drawing/2014/main" id="{33B1A610-48AD-5390-B51A-417614507987}"/>
                </a:ext>
              </a:extLst>
            </p:cNvPr>
            <p:cNvSpPr/>
            <p:nvPr/>
          </p:nvSpPr>
          <p:spPr>
            <a:xfrm>
              <a:off x="4152841" y="4322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5" name="Freeform 3358">
              <a:extLst>
                <a:ext uri="{FF2B5EF4-FFF2-40B4-BE49-F238E27FC236}">
                  <a16:creationId xmlns:a16="http://schemas.microsoft.com/office/drawing/2014/main" id="{6FF7BC42-7790-C15D-DF8C-2A0D555C9327}"/>
                </a:ext>
              </a:extLst>
            </p:cNvPr>
            <p:cNvSpPr/>
            <p:nvPr/>
          </p:nvSpPr>
          <p:spPr>
            <a:xfrm>
              <a:off x="4006791" y="429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6" name="Freeform 3359">
              <a:extLst>
                <a:ext uri="{FF2B5EF4-FFF2-40B4-BE49-F238E27FC236}">
                  <a16:creationId xmlns:a16="http://schemas.microsoft.com/office/drawing/2014/main" id="{AF94DCF3-18CF-B0BF-FF03-B140242466B6}"/>
                </a:ext>
              </a:extLst>
            </p:cNvPr>
            <p:cNvSpPr/>
            <p:nvPr/>
          </p:nvSpPr>
          <p:spPr>
            <a:xfrm>
              <a:off x="3282891" y="257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7" name="Freeform 3360">
              <a:extLst>
                <a:ext uri="{FF2B5EF4-FFF2-40B4-BE49-F238E27FC236}">
                  <a16:creationId xmlns:a16="http://schemas.microsoft.com/office/drawing/2014/main" id="{A901D2DB-5A60-88E1-D640-9EA3106E4956}"/>
                </a:ext>
              </a:extLst>
            </p:cNvPr>
            <p:cNvSpPr/>
            <p:nvPr/>
          </p:nvSpPr>
          <p:spPr>
            <a:xfrm>
              <a:off x="3152716" y="299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8" name="Freeform 3361">
              <a:extLst>
                <a:ext uri="{FF2B5EF4-FFF2-40B4-BE49-F238E27FC236}">
                  <a16:creationId xmlns:a16="http://schemas.microsoft.com/office/drawing/2014/main" id="{B25AB496-D98D-4FA0-9903-D639FED1075B}"/>
                </a:ext>
              </a:extLst>
            </p:cNvPr>
            <p:cNvSpPr/>
            <p:nvPr/>
          </p:nvSpPr>
          <p:spPr>
            <a:xfrm>
              <a:off x="4190941" y="1979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9" name="Freeform 3362">
              <a:extLst>
                <a:ext uri="{FF2B5EF4-FFF2-40B4-BE49-F238E27FC236}">
                  <a16:creationId xmlns:a16="http://schemas.microsoft.com/office/drawing/2014/main" id="{9FEBFD91-777F-82D1-DB4B-E5A0ED57F6EF}"/>
                </a:ext>
              </a:extLst>
            </p:cNvPr>
            <p:cNvSpPr/>
            <p:nvPr/>
          </p:nvSpPr>
          <p:spPr>
            <a:xfrm>
              <a:off x="4276666" y="196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0" name="Freeform 3363">
              <a:extLst>
                <a:ext uri="{FF2B5EF4-FFF2-40B4-BE49-F238E27FC236}">
                  <a16:creationId xmlns:a16="http://schemas.microsoft.com/office/drawing/2014/main" id="{B25DADA9-B3A6-E82F-F192-F866A1D80F09}"/>
                </a:ext>
              </a:extLst>
            </p:cNvPr>
            <p:cNvSpPr/>
            <p:nvPr/>
          </p:nvSpPr>
          <p:spPr>
            <a:xfrm>
              <a:off x="4937066" y="415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1" name="Freeform 3364">
              <a:extLst>
                <a:ext uri="{FF2B5EF4-FFF2-40B4-BE49-F238E27FC236}">
                  <a16:creationId xmlns:a16="http://schemas.microsoft.com/office/drawing/2014/main" id="{4802C7B4-4BB8-6E8E-E471-A17364C8E53E}"/>
                </a:ext>
              </a:extLst>
            </p:cNvPr>
            <p:cNvSpPr/>
            <p:nvPr/>
          </p:nvSpPr>
          <p:spPr>
            <a:xfrm>
              <a:off x="3168591" y="357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2" name="Freeform 3365">
              <a:extLst>
                <a:ext uri="{FF2B5EF4-FFF2-40B4-BE49-F238E27FC236}">
                  <a16:creationId xmlns:a16="http://schemas.microsoft.com/office/drawing/2014/main" id="{EA33FCC8-5E43-A0E4-D1AA-8AB4984E88DB}"/>
                </a:ext>
              </a:extLst>
            </p:cNvPr>
            <p:cNvSpPr/>
            <p:nvPr/>
          </p:nvSpPr>
          <p:spPr>
            <a:xfrm>
              <a:off x="4921191" y="216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3" name="Freeform 3366">
              <a:extLst>
                <a:ext uri="{FF2B5EF4-FFF2-40B4-BE49-F238E27FC236}">
                  <a16:creationId xmlns:a16="http://schemas.microsoft.com/office/drawing/2014/main" id="{7772C7AE-47EC-95B0-55B9-28B4F285D57B}"/>
                </a:ext>
              </a:extLst>
            </p:cNvPr>
            <p:cNvSpPr/>
            <p:nvPr/>
          </p:nvSpPr>
          <p:spPr>
            <a:xfrm>
              <a:off x="5299016" y="375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4" name="Freeform 3367">
              <a:extLst>
                <a:ext uri="{FF2B5EF4-FFF2-40B4-BE49-F238E27FC236}">
                  <a16:creationId xmlns:a16="http://schemas.microsoft.com/office/drawing/2014/main" id="{48B1FEC8-08E5-74F3-50B8-E07103FCBB66}"/>
                </a:ext>
              </a:extLst>
            </p:cNvPr>
            <p:cNvSpPr/>
            <p:nvPr/>
          </p:nvSpPr>
          <p:spPr>
            <a:xfrm>
              <a:off x="3251141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5" name="Freeform 3368">
              <a:extLst>
                <a:ext uri="{FF2B5EF4-FFF2-40B4-BE49-F238E27FC236}">
                  <a16:creationId xmlns:a16="http://schemas.microsoft.com/office/drawing/2014/main" id="{EECEBCC1-22B5-E29D-42BF-50FC3D0F4A47}"/>
                </a:ext>
              </a:extLst>
            </p:cNvPr>
            <p:cNvSpPr/>
            <p:nvPr/>
          </p:nvSpPr>
          <p:spPr>
            <a:xfrm>
              <a:off x="3701991" y="211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6" name="Freeform 3369">
              <a:extLst>
                <a:ext uri="{FF2B5EF4-FFF2-40B4-BE49-F238E27FC236}">
                  <a16:creationId xmlns:a16="http://schemas.microsoft.com/office/drawing/2014/main" id="{F42BF661-73C8-48FC-6CB3-33A33437B223}"/>
                </a:ext>
              </a:extLst>
            </p:cNvPr>
            <p:cNvSpPr/>
            <p:nvPr/>
          </p:nvSpPr>
          <p:spPr>
            <a:xfrm>
              <a:off x="5238691" y="246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7" name="Freeform 3370">
              <a:extLst>
                <a:ext uri="{FF2B5EF4-FFF2-40B4-BE49-F238E27FC236}">
                  <a16:creationId xmlns:a16="http://schemas.microsoft.com/office/drawing/2014/main" id="{7258E455-82FE-6959-F536-90B83B6E388F}"/>
                </a:ext>
              </a:extLst>
            </p:cNvPr>
            <p:cNvSpPr/>
            <p:nvPr/>
          </p:nvSpPr>
          <p:spPr>
            <a:xfrm>
              <a:off x="474021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8" name="Freeform 3371">
              <a:extLst>
                <a:ext uri="{FF2B5EF4-FFF2-40B4-BE49-F238E27FC236}">
                  <a16:creationId xmlns:a16="http://schemas.microsoft.com/office/drawing/2014/main" id="{EB2A03E8-3BBF-036C-3285-0C49C88214CF}"/>
                </a:ext>
              </a:extLst>
            </p:cNvPr>
            <p:cNvSpPr/>
            <p:nvPr/>
          </p:nvSpPr>
          <p:spPr>
            <a:xfrm>
              <a:off x="3343216" y="243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9" name="Freeform 3372">
              <a:extLst>
                <a:ext uri="{FF2B5EF4-FFF2-40B4-BE49-F238E27FC236}">
                  <a16:creationId xmlns:a16="http://schemas.microsoft.com/office/drawing/2014/main" id="{C695CAC1-D9B6-7D39-A4AA-28D61131021C}"/>
                </a:ext>
              </a:extLst>
            </p:cNvPr>
            <p:cNvSpPr/>
            <p:nvPr/>
          </p:nvSpPr>
          <p:spPr>
            <a:xfrm>
              <a:off x="5260916" y="3811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0" name="Freeform 3373">
              <a:extLst>
                <a:ext uri="{FF2B5EF4-FFF2-40B4-BE49-F238E27FC236}">
                  <a16:creationId xmlns:a16="http://schemas.microsoft.com/office/drawing/2014/main" id="{A4B6EAE4-E399-6F33-3823-CD68ABA1E88D}"/>
                </a:ext>
              </a:extLst>
            </p:cNvPr>
            <p:cNvSpPr/>
            <p:nvPr/>
          </p:nvSpPr>
          <p:spPr>
            <a:xfrm>
              <a:off x="3387666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1" name="Freeform 3374">
              <a:extLst>
                <a:ext uri="{FF2B5EF4-FFF2-40B4-BE49-F238E27FC236}">
                  <a16:creationId xmlns:a16="http://schemas.microsoft.com/office/drawing/2014/main" id="{1A54918F-AE6A-8FC6-9E5A-C0D23A805E37}"/>
                </a:ext>
              </a:extLst>
            </p:cNvPr>
            <p:cNvSpPr/>
            <p:nvPr/>
          </p:nvSpPr>
          <p:spPr>
            <a:xfrm>
              <a:off x="3130491" y="240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2" name="Freeform 3375">
              <a:extLst>
                <a:ext uri="{FF2B5EF4-FFF2-40B4-BE49-F238E27FC236}">
                  <a16:creationId xmlns:a16="http://schemas.microsoft.com/office/drawing/2014/main" id="{684ED842-C897-A3AB-6453-93BA64F9CDD5}"/>
                </a:ext>
              </a:extLst>
            </p:cNvPr>
            <p:cNvSpPr/>
            <p:nvPr/>
          </p:nvSpPr>
          <p:spPr>
            <a:xfrm>
              <a:off x="5194241" y="351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3" name="Freeform 3376">
              <a:extLst>
                <a:ext uri="{FF2B5EF4-FFF2-40B4-BE49-F238E27FC236}">
                  <a16:creationId xmlns:a16="http://schemas.microsoft.com/office/drawing/2014/main" id="{B9172985-7C73-0F29-2CDA-BBC4F2453F3E}"/>
                </a:ext>
              </a:extLst>
            </p:cNvPr>
            <p:cNvSpPr/>
            <p:nvPr/>
          </p:nvSpPr>
          <p:spPr>
            <a:xfrm>
              <a:off x="3397191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4" name="Freeform 3377">
              <a:extLst>
                <a:ext uri="{FF2B5EF4-FFF2-40B4-BE49-F238E27FC236}">
                  <a16:creationId xmlns:a16="http://schemas.microsoft.com/office/drawing/2014/main" id="{E7D90D6B-A9C8-C2A0-55A0-538893896E10}"/>
                </a:ext>
              </a:extLst>
            </p:cNvPr>
            <p:cNvSpPr/>
            <p:nvPr/>
          </p:nvSpPr>
          <p:spPr>
            <a:xfrm>
              <a:off x="3190816" y="230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5" name="Freeform 3378">
              <a:extLst>
                <a:ext uri="{FF2B5EF4-FFF2-40B4-BE49-F238E27FC236}">
                  <a16:creationId xmlns:a16="http://schemas.microsoft.com/office/drawing/2014/main" id="{D5B8ED7A-E769-CD03-2C26-E216537A53CC}"/>
                </a:ext>
              </a:extLst>
            </p:cNvPr>
            <p:cNvSpPr/>
            <p:nvPr/>
          </p:nvSpPr>
          <p:spPr>
            <a:xfrm>
              <a:off x="4606866" y="204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6" name="Freeform 3379">
              <a:extLst>
                <a:ext uri="{FF2B5EF4-FFF2-40B4-BE49-F238E27FC236}">
                  <a16:creationId xmlns:a16="http://schemas.microsoft.com/office/drawing/2014/main" id="{B9AD10FE-168B-22BF-860F-06929A32ECC2}"/>
                </a:ext>
              </a:extLst>
            </p:cNvPr>
            <p:cNvSpPr/>
            <p:nvPr/>
          </p:nvSpPr>
          <p:spPr>
            <a:xfrm>
              <a:off x="4825941" y="403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7" name="Freeform 3380">
              <a:extLst>
                <a:ext uri="{FF2B5EF4-FFF2-40B4-BE49-F238E27FC236}">
                  <a16:creationId xmlns:a16="http://schemas.microsoft.com/office/drawing/2014/main" id="{0F817124-364D-321A-AEED-4B70BFD0A0E8}"/>
                </a:ext>
              </a:extLst>
            </p:cNvPr>
            <p:cNvSpPr/>
            <p:nvPr/>
          </p:nvSpPr>
          <p:spPr>
            <a:xfrm>
              <a:off x="4838641" y="220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8" name="Freeform 3381">
              <a:extLst>
                <a:ext uri="{FF2B5EF4-FFF2-40B4-BE49-F238E27FC236}">
                  <a16:creationId xmlns:a16="http://schemas.microsoft.com/office/drawing/2014/main" id="{E62A6BB2-AACA-9961-9B02-E229130D8DB4}"/>
                </a:ext>
              </a:extLst>
            </p:cNvPr>
            <p:cNvSpPr/>
            <p:nvPr/>
          </p:nvSpPr>
          <p:spPr>
            <a:xfrm>
              <a:off x="5210116" y="323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9" name="Freeform 3382">
              <a:extLst>
                <a:ext uri="{FF2B5EF4-FFF2-40B4-BE49-F238E27FC236}">
                  <a16:creationId xmlns:a16="http://schemas.microsoft.com/office/drawing/2014/main" id="{C704CE2B-71B2-E4FC-3751-41B1910F143B}"/>
                </a:ext>
              </a:extLst>
            </p:cNvPr>
            <p:cNvSpPr/>
            <p:nvPr/>
          </p:nvSpPr>
          <p:spPr>
            <a:xfrm>
              <a:off x="4016316" y="428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0" name="Freeform 3383">
              <a:extLst>
                <a:ext uri="{FF2B5EF4-FFF2-40B4-BE49-F238E27FC236}">
                  <a16:creationId xmlns:a16="http://schemas.microsoft.com/office/drawing/2014/main" id="{42930911-150A-3B2A-0F0F-E94F0A273C9D}"/>
                </a:ext>
              </a:extLst>
            </p:cNvPr>
            <p:cNvSpPr/>
            <p:nvPr/>
          </p:nvSpPr>
          <p:spPr>
            <a:xfrm>
              <a:off x="3876616" y="427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1" name="Freeform 3384">
              <a:extLst>
                <a:ext uri="{FF2B5EF4-FFF2-40B4-BE49-F238E27FC236}">
                  <a16:creationId xmlns:a16="http://schemas.microsoft.com/office/drawing/2014/main" id="{A26D5D4C-08DE-D891-5BF7-CF42FF01D405}"/>
                </a:ext>
              </a:extLst>
            </p:cNvPr>
            <p:cNvSpPr/>
            <p:nvPr/>
          </p:nvSpPr>
          <p:spPr>
            <a:xfrm>
              <a:off x="5162491" y="345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2" name="Freeform 3385">
              <a:extLst>
                <a:ext uri="{FF2B5EF4-FFF2-40B4-BE49-F238E27FC236}">
                  <a16:creationId xmlns:a16="http://schemas.microsoft.com/office/drawing/2014/main" id="{E80848C7-C33E-DF99-086E-192F81B0C804}"/>
                </a:ext>
              </a:extLst>
            </p:cNvPr>
            <p:cNvSpPr/>
            <p:nvPr/>
          </p:nvSpPr>
          <p:spPr>
            <a:xfrm>
              <a:off x="4063941" y="429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3" name="Freeform 3386">
              <a:extLst>
                <a:ext uri="{FF2B5EF4-FFF2-40B4-BE49-F238E27FC236}">
                  <a16:creationId xmlns:a16="http://schemas.microsoft.com/office/drawing/2014/main" id="{9E9D01CF-E6C0-D61C-573B-F592802D56A3}"/>
                </a:ext>
              </a:extLst>
            </p:cNvPr>
            <p:cNvSpPr/>
            <p:nvPr/>
          </p:nvSpPr>
          <p:spPr>
            <a:xfrm>
              <a:off x="2962216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4" name="Freeform 3387">
              <a:extLst>
                <a:ext uri="{FF2B5EF4-FFF2-40B4-BE49-F238E27FC236}">
                  <a16:creationId xmlns:a16="http://schemas.microsoft.com/office/drawing/2014/main" id="{6C929A6A-9EFC-F6A1-1652-FE973CACBB9F}"/>
                </a:ext>
              </a:extLst>
            </p:cNvPr>
            <p:cNvSpPr/>
            <p:nvPr/>
          </p:nvSpPr>
          <p:spPr>
            <a:xfrm>
              <a:off x="3041591" y="243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5" name="Freeform 3388">
              <a:extLst>
                <a:ext uri="{FF2B5EF4-FFF2-40B4-BE49-F238E27FC236}">
                  <a16:creationId xmlns:a16="http://schemas.microsoft.com/office/drawing/2014/main" id="{5F24B66B-AFD9-C723-2916-50730A5CF0E7}"/>
                </a:ext>
              </a:extLst>
            </p:cNvPr>
            <p:cNvSpPr/>
            <p:nvPr/>
          </p:nvSpPr>
          <p:spPr>
            <a:xfrm>
              <a:off x="3492441" y="204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6" name="Freeform 3389">
              <a:extLst>
                <a:ext uri="{FF2B5EF4-FFF2-40B4-BE49-F238E27FC236}">
                  <a16:creationId xmlns:a16="http://schemas.microsoft.com/office/drawing/2014/main" id="{FB96ACA7-BEC4-9E6B-C09C-A9D43B3AEA84}"/>
                </a:ext>
              </a:extLst>
            </p:cNvPr>
            <p:cNvSpPr/>
            <p:nvPr/>
          </p:nvSpPr>
          <p:spPr>
            <a:xfrm>
              <a:off x="2971741" y="364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7" name="Freeform 3390">
              <a:extLst>
                <a:ext uri="{FF2B5EF4-FFF2-40B4-BE49-F238E27FC236}">
                  <a16:creationId xmlns:a16="http://schemas.microsoft.com/office/drawing/2014/main" id="{2C970FAE-919D-A8C1-77E2-2649F9613B3B}"/>
                </a:ext>
              </a:extLst>
            </p:cNvPr>
            <p:cNvSpPr/>
            <p:nvPr/>
          </p:nvSpPr>
          <p:spPr>
            <a:xfrm>
              <a:off x="5210116" y="310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8" name="Freeform 3391">
              <a:extLst>
                <a:ext uri="{FF2B5EF4-FFF2-40B4-BE49-F238E27FC236}">
                  <a16:creationId xmlns:a16="http://schemas.microsoft.com/office/drawing/2014/main" id="{417AC75E-3189-CAB2-6C1D-E8EC5733D741}"/>
                </a:ext>
              </a:extLst>
            </p:cNvPr>
            <p:cNvSpPr/>
            <p:nvPr/>
          </p:nvSpPr>
          <p:spPr>
            <a:xfrm>
              <a:off x="2844741" y="323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9" name="Freeform 3392">
              <a:extLst>
                <a:ext uri="{FF2B5EF4-FFF2-40B4-BE49-F238E27FC236}">
                  <a16:creationId xmlns:a16="http://schemas.microsoft.com/office/drawing/2014/main" id="{6F357F32-DCB5-DA1F-DE29-1C9C52C60DA2}"/>
                </a:ext>
              </a:extLst>
            </p:cNvPr>
            <p:cNvSpPr/>
            <p:nvPr/>
          </p:nvSpPr>
          <p:spPr>
            <a:xfrm>
              <a:off x="4930716" y="234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0" name="Freeform 3393">
              <a:extLst>
                <a:ext uri="{FF2B5EF4-FFF2-40B4-BE49-F238E27FC236}">
                  <a16:creationId xmlns:a16="http://schemas.microsoft.com/office/drawing/2014/main" id="{0D4FE26A-BC42-7E96-4FCC-D665E33B156A}"/>
                </a:ext>
              </a:extLst>
            </p:cNvPr>
            <p:cNvSpPr/>
            <p:nvPr/>
          </p:nvSpPr>
          <p:spPr>
            <a:xfrm>
              <a:off x="5010091" y="253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1" name="Freeform 3394">
              <a:extLst>
                <a:ext uri="{FF2B5EF4-FFF2-40B4-BE49-F238E27FC236}">
                  <a16:creationId xmlns:a16="http://schemas.microsoft.com/office/drawing/2014/main" id="{58AFD537-AFAF-E3CD-45B8-3682E942090D}"/>
                </a:ext>
              </a:extLst>
            </p:cNvPr>
            <p:cNvSpPr/>
            <p:nvPr/>
          </p:nvSpPr>
          <p:spPr>
            <a:xfrm>
              <a:off x="3327341" y="211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2" name="Freeform 3395">
              <a:extLst>
                <a:ext uri="{FF2B5EF4-FFF2-40B4-BE49-F238E27FC236}">
                  <a16:creationId xmlns:a16="http://schemas.microsoft.com/office/drawing/2014/main" id="{363E5A1C-121D-295E-81E0-BA42A2F9D799}"/>
                </a:ext>
              </a:extLst>
            </p:cNvPr>
            <p:cNvSpPr/>
            <p:nvPr/>
          </p:nvSpPr>
          <p:spPr>
            <a:xfrm>
              <a:off x="3054291" y="386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3" name="Freeform 3396">
              <a:extLst>
                <a:ext uri="{FF2B5EF4-FFF2-40B4-BE49-F238E27FC236}">
                  <a16:creationId xmlns:a16="http://schemas.microsoft.com/office/drawing/2014/main" id="{9897EF0A-4B0F-6369-14AF-5DF01B599D7E}"/>
                </a:ext>
              </a:extLst>
            </p:cNvPr>
            <p:cNvSpPr/>
            <p:nvPr/>
          </p:nvSpPr>
          <p:spPr>
            <a:xfrm>
              <a:off x="3730566" y="426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4" name="Freeform 3397">
              <a:extLst>
                <a:ext uri="{FF2B5EF4-FFF2-40B4-BE49-F238E27FC236}">
                  <a16:creationId xmlns:a16="http://schemas.microsoft.com/office/drawing/2014/main" id="{2B7E29E2-9BE5-0BC4-856B-D310D6220A9D}"/>
                </a:ext>
              </a:extLst>
            </p:cNvPr>
            <p:cNvSpPr/>
            <p:nvPr/>
          </p:nvSpPr>
          <p:spPr>
            <a:xfrm>
              <a:off x="4575116" y="2093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5" name="Freeform 3398">
              <a:extLst>
                <a:ext uri="{FF2B5EF4-FFF2-40B4-BE49-F238E27FC236}">
                  <a16:creationId xmlns:a16="http://schemas.microsoft.com/office/drawing/2014/main" id="{0AAD9183-22AF-16A9-971F-B16D78ACF1D8}"/>
                </a:ext>
              </a:extLst>
            </p:cNvPr>
            <p:cNvSpPr/>
            <p:nvPr/>
          </p:nvSpPr>
          <p:spPr>
            <a:xfrm>
              <a:off x="2971741" y="248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6" name="Freeform 3399">
              <a:extLst>
                <a:ext uri="{FF2B5EF4-FFF2-40B4-BE49-F238E27FC236}">
                  <a16:creationId xmlns:a16="http://schemas.microsoft.com/office/drawing/2014/main" id="{7E5CA9C8-A6DF-EF89-0421-802AAB5AA62C}"/>
                </a:ext>
              </a:extLst>
            </p:cNvPr>
            <p:cNvSpPr/>
            <p:nvPr/>
          </p:nvSpPr>
          <p:spPr>
            <a:xfrm>
              <a:off x="4851341" y="390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7" name="Freeform 3400">
              <a:extLst>
                <a:ext uri="{FF2B5EF4-FFF2-40B4-BE49-F238E27FC236}">
                  <a16:creationId xmlns:a16="http://schemas.microsoft.com/office/drawing/2014/main" id="{B1150032-4166-2282-D20F-700136EC92BF}"/>
                </a:ext>
              </a:extLst>
            </p:cNvPr>
            <p:cNvSpPr/>
            <p:nvPr/>
          </p:nvSpPr>
          <p:spPr>
            <a:xfrm>
              <a:off x="2844741" y="275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8" name="Freeform 3401">
              <a:extLst>
                <a:ext uri="{FF2B5EF4-FFF2-40B4-BE49-F238E27FC236}">
                  <a16:creationId xmlns:a16="http://schemas.microsoft.com/office/drawing/2014/main" id="{446AD366-9AB3-048A-50EC-17AA686F5C39}"/>
                </a:ext>
              </a:extLst>
            </p:cNvPr>
            <p:cNvSpPr/>
            <p:nvPr/>
          </p:nvSpPr>
          <p:spPr>
            <a:xfrm>
              <a:off x="2832041" y="279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9" name="Freeform 3402">
              <a:extLst>
                <a:ext uri="{FF2B5EF4-FFF2-40B4-BE49-F238E27FC236}">
                  <a16:creationId xmlns:a16="http://schemas.microsoft.com/office/drawing/2014/main" id="{6152B46E-D33A-FFC9-2653-2ABB02D11D34}"/>
                </a:ext>
              </a:extLst>
            </p:cNvPr>
            <p:cNvSpPr/>
            <p:nvPr/>
          </p:nvSpPr>
          <p:spPr>
            <a:xfrm>
              <a:off x="3076516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0" name="Freeform 3403">
              <a:extLst>
                <a:ext uri="{FF2B5EF4-FFF2-40B4-BE49-F238E27FC236}">
                  <a16:creationId xmlns:a16="http://schemas.microsoft.com/office/drawing/2014/main" id="{23439431-D210-B9C1-0BC4-9EDF87BE0ED4}"/>
                </a:ext>
              </a:extLst>
            </p:cNvPr>
            <p:cNvSpPr/>
            <p:nvPr/>
          </p:nvSpPr>
          <p:spPr>
            <a:xfrm>
              <a:off x="4156016" y="427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1" name="Freeform 3404">
              <a:extLst>
                <a:ext uri="{FF2B5EF4-FFF2-40B4-BE49-F238E27FC236}">
                  <a16:creationId xmlns:a16="http://schemas.microsoft.com/office/drawing/2014/main" id="{8B527A03-6B7C-29E9-2D3D-CE6CFA742205}"/>
                </a:ext>
              </a:extLst>
            </p:cNvPr>
            <p:cNvSpPr/>
            <p:nvPr/>
          </p:nvSpPr>
          <p:spPr>
            <a:xfrm>
              <a:off x="5048191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2" name="Freeform 3405">
              <a:extLst>
                <a:ext uri="{FF2B5EF4-FFF2-40B4-BE49-F238E27FC236}">
                  <a16:creationId xmlns:a16="http://schemas.microsoft.com/office/drawing/2014/main" id="{598EE7A1-B988-C7ED-2BD1-EE7F6093CDC0}"/>
                </a:ext>
              </a:extLst>
            </p:cNvPr>
            <p:cNvSpPr/>
            <p:nvPr/>
          </p:nvSpPr>
          <p:spPr>
            <a:xfrm>
              <a:off x="4416366" y="202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3" name="Freeform 3406">
              <a:extLst>
                <a:ext uri="{FF2B5EF4-FFF2-40B4-BE49-F238E27FC236}">
                  <a16:creationId xmlns:a16="http://schemas.microsoft.com/office/drawing/2014/main" id="{CFB1E9FF-28F9-1E6F-DDF9-BE20DEF79A8E}"/>
                </a:ext>
              </a:extLst>
            </p:cNvPr>
            <p:cNvSpPr/>
            <p:nvPr/>
          </p:nvSpPr>
          <p:spPr>
            <a:xfrm>
              <a:off x="3689291" y="194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4" name="Freeform 3407">
              <a:extLst>
                <a:ext uri="{FF2B5EF4-FFF2-40B4-BE49-F238E27FC236}">
                  <a16:creationId xmlns:a16="http://schemas.microsoft.com/office/drawing/2014/main" id="{B456470E-856D-D41E-49E9-03032ADF563A}"/>
                </a:ext>
              </a:extLst>
            </p:cNvPr>
            <p:cNvSpPr/>
            <p:nvPr/>
          </p:nvSpPr>
          <p:spPr>
            <a:xfrm>
              <a:off x="4949766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5" name="Freeform 3408">
              <a:extLst>
                <a:ext uri="{FF2B5EF4-FFF2-40B4-BE49-F238E27FC236}">
                  <a16:creationId xmlns:a16="http://schemas.microsoft.com/office/drawing/2014/main" id="{7D8FF51B-1584-0EAC-A5E1-5D326FD4EB19}"/>
                </a:ext>
              </a:extLst>
            </p:cNvPr>
            <p:cNvSpPr/>
            <p:nvPr/>
          </p:nvSpPr>
          <p:spPr>
            <a:xfrm>
              <a:off x="4587816" y="212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6" name="Freeform 3409">
              <a:extLst>
                <a:ext uri="{FF2B5EF4-FFF2-40B4-BE49-F238E27FC236}">
                  <a16:creationId xmlns:a16="http://schemas.microsoft.com/office/drawing/2014/main" id="{A3CCA7C2-ED88-4D89-533F-7F7602C03583}"/>
                </a:ext>
              </a:extLst>
            </p:cNvPr>
            <p:cNvSpPr/>
            <p:nvPr/>
          </p:nvSpPr>
          <p:spPr>
            <a:xfrm>
              <a:off x="3089216" y="227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7" name="Freeform 3410">
              <a:extLst>
                <a:ext uri="{FF2B5EF4-FFF2-40B4-BE49-F238E27FC236}">
                  <a16:creationId xmlns:a16="http://schemas.microsoft.com/office/drawing/2014/main" id="{45BF63EB-F15E-D02F-C3B0-8B17C3E8BD42}"/>
                </a:ext>
              </a:extLst>
            </p:cNvPr>
            <p:cNvSpPr/>
            <p:nvPr/>
          </p:nvSpPr>
          <p:spPr>
            <a:xfrm>
              <a:off x="4610041" y="408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8" name="Freeform 3411">
              <a:extLst>
                <a:ext uri="{FF2B5EF4-FFF2-40B4-BE49-F238E27FC236}">
                  <a16:creationId xmlns:a16="http://schemas.microsoft.com/office/drawing/2014/main" id="{81757CFF-18E3-AE50-0C8A-D5742AA3D9AE}"/>
                </a:ext>
              </a:extLst>
            </p:cNvPr>
            <p:cNvSpPr/>
            <p:nvPr/>
          </p:nvSpPr>
          <p:spPr>
            <a:xfrm>
              <a:off x="3921066" y="428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9" name="Freeform 3412">
              <a:extLst>
                <a:ext uri="{FF2B5EF4-FFF2-40B4-BE49-F238E27FC236}">
                  <a16:creationId xmlns:a16="http://schemas.microsoft.com/office/drawing/2014/main" id="{0D342D16-1B51-4E48-3638-A0FF3E97C569}"/>
                </a:ext>
              </a:extLst>
            </p:cNvPr>
            <p:cNvSpPr/>
            <p:nvPr/>
          </p:nvSpPr>
          <p:spPr>
            <a:xfrm>
              <a:off x="2800291" y="275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0" name="Freeform 3413">
              <a:extLst>
                <a:ext uri="{FF2B5EF4-FFF2-40B4-BE49-F238E27FC236}">
                  <a16:creationId xmlns:a16="http://schemas.microsoft.com/office/drawing/2014/main" id="{64819579-10FE-16AB-37AA-26B93159EF6E}"/>
                </a:ext>
              </a:extLst>
            </p:cNvPr>
            <p:cNvSpPr/>
            <p:nvPr/>
          </p:nvSpPr>
          <p:spPr>
            <a:xfrm>
              <a:off x="4225866" y="424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1" name="Freeform 3414">
              <a:extLst>
                <a:ext uri="{FF2B5EF4-FFF2-40B4-BE49-F238E27FC236}">
                  <a16:creationId xmlns:a16="http://schemas.microsoft.com/office/drawing/2014/main" id="{A74EBD9A-D8DD-9DA1-B634-2B6A62506530}"/>
                </a:ext>
              </a:extLst>
            </p:cNvPr>
            <p:cNvSpPr/>
            <p:nvPr/>
          </p:nvSpPr>
          <p:spPr>
            <a:xfrm>
              <a:off x="3365441" y="206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2" name="Freeform 3415">
              <a:extLst>
                <a:ext uri="{FF2B5EF4-FFF2-40B4-BE49-F238E27FC236}">
                  <a16:creationId xmlns:a16="http://schemas.microsoft.com/office/drawing/2014/main" id="{5F7A877D-3B88-176E-9B20-5F4DC11D4FE3}"/>
                </a:ext>
              </a:extLst>
            </p:cNvPr>
            <p:cNvSpPr/>
            <p:nvPr/>
          </p:nvSpPr>
          <p:spPr>
            <a:xfrm>
              <a:off x="3444816" y="420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3" name="Freeform 3416">
              <a:extLst>
                <a:ext uri="{FF2B5EF4-FFF2-40B4-BE49-F238E27FC236}">
                  <a16:creationId xmlns:a16="http://schemas.microsoft.com/office/drawing/2014/main" id="{A8697CC8-A2F2-57B2-683D-921AACD246C4}"/>
                </a:ext>
              </a:extLst>
            </p:cNvPr>
            <p:cNvSpPr/>
            <p:nvPr/>
          </p:nvSpPr>
          <p:spPr>
            <a:xfrm>
              <a:off x="3171766" y="4027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4" name="Freeform 3417">
              <a:extLst>
                <a:ext uri="{FF2B5EF4-FFF2-40B4-BE49-F238E27FC236}">
                  <a16:creationId xmlns:a16="http://schemas.microsoft.com/office/drawing/2014/main" id="{24285582-7991-D5AB-CE1C-8994326C9C16}"/>
                </a:ext>
              </a:extLst>
            </p:cNvPr>
            <p:cNvSpPr/>
            <p:nvPr/>
          </p:nvSpPr>
          <p:spPr>
            <a:xfrm>
              <a:off x="5054541" y="320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5" name="Freeform 3418">
              <a:extLst>
                <a:ext uri="{FF2B5EF4-FFF2-40B4-BE49-F238E27FC236}">
                  <a16:creationId xmlns:a16="http://schemas.microsoft.com/office/drawing/2014/main" id="{9BC7B255-923F-6021-3371-C13B7E3BD2F1}"/>
                </a:ext>
              </a:extLst>
            </p:cNvPr>
            <p:cNvSpPr/>
            <p:nvPr/>
          </p:nvSpPr>
          <p:spPr>
            <a:xfrm>
              <a:off x="2727266" y="338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6" name="Freeform 3419">
              <a:extLst>
                <a:ext uri="{FF2B5EF4-FFF2-40B4-BE49-F238E27FC236}">
                  <a16:creationId xmlns:a16="http://schemas.microsoft.com/office/drawing/2014/main" id="{23425A46-9BC3-0338-B2E5-7513B79D9051}"/>
                </a:ext>
              </a:extLst>
            </p:cNvPr>
            <p:cNvSpPr/>
            <p:nvPr/>
          </p:nvSpPr>
          <p:spPr>
            <a:xfrm>
              <a:off x="3660716" y="194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7" name="Freeform 3420">
              <a:extLst>
                <a:ext uri="{FF2B5EF4-FFF2-40B4-BE49-F238E27FC236}">
                  <a16:creationId xmlns:a16="http://schemas.microsoft.com/office/drawing/2014/main" id="{88BCE8FB-165A-79D7-5328-DFBBDC8BE299}"/>
                </a:ext>
              </a:extLst>
            </p:cNvPr>
            <p:cNvSpPr/>
            <p:nvPr/>
          </p:nvSpPr>
          <p:spPr>
            <a:xfrm>
              <a:off x="3317816" y="416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8" name="Freeform 3421">
              <a:extLst>
                <a:ext uri="{FF2B5EF4-FFF2-40B4-BE49-F238E27FC236}">
                  <a16:creationId xmlns:a16="http://schemas.microsoft.com/office/drawing/2014/main" id="{EA8383B5-B1E2-1A2E-CBE4-C0730536B92E}"/>
                </a:ext>
              </a:extLst>
            </p:cNvPr>
            <p:cNvSpPr/>
            <p:nvPr/>
          </p:nvSpPr>
          <p:spPr>
            <a:xfrm>
              <a:off x="3444816" y="200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9" name="Freeform 3422">
              <a:extLst>
                <a:ext uri="{FF2B5EF4-FFF2-40B4-BE49-F238E27FC236}">
                  <a16:creationId xmlns:a16="http://schemas.microsoft.com/office/drawing/2014/main" id="{94D53E74-52BD-BB5B-E080-37B091BBDE0C}"/>
                </a:ext>
              </a:extLst>
            </p:cNvPr>
            <p:cNvSpPr/>
            <p:nvPr/>
          </p:nvSpPr>
          <p:spPr>
            <a:xfrm>
              <a:off x="5067241" y="321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0" name="Freeform 3423">
              <a:extLst>
                <a:ext uri="{FF2B5EF4-FFF2-40B4-BE49-F238E27FC236}">
                  <a16:creationId xmlns:a16="http://schemas.microsoft.com/office/drawing/2014/main" id="{754F523F-0426-E653-59D5-D4114CB983C5}"/>
                </a:ext>
              </a:extLst>
            </p:cNvPr>
            <p:cNvSpPr/>
            <p:nvPr/>
          </p:nvSpPr>
          <p:spPr>
            <a:xfrm>
              <a:off x="3441641" y="420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1" name="Freeform 3424">
              <a:extLst>
                <a:ext uri="{FF2B5EF4-FFF2-40B4-BE49-F238E27FC236}">
                  <a16:creationId xmlns:a16="http://schemas.microsoft.com/office/drawing/2014/main" id="{CEACA10A-00C1-6300-1276-0C7354EE5E7D}"/>
                </a:ext>
              </a:extLst>
            </p:cNvPr>
            <p:cNvSpPr/>
            <p:nvPr/>
          </p:nvSpPr>
          <p:spPr>
            <a:xfrm>
              <a:off x="2708216" y="324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2" name="Freeform 3425">
              <a:extLst>
                <a:ext uri="{FF2B5EF4-FFF2-40B4-BE49-F238E27FC236}">
                  <a16:creationId xmlns:a16="http://schemas.microsoft.com/office/drawing/2014/main" id="{A3913E3A-8C10-5832-E1BA-4A84F51BA49C}"/>
                </a:ext>
              </a:extLst>
            </p:cNvPr>
            <p:cNvSpPr/>
            <p:nvPr/>
          </p:nvSpPr>
          <p:spPr>
            <a:xfrm>
              <a:off x="2759016" y="350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3" name="Freeform 3426">
              <a:extLst>
                <a:ext uri="{FF2B5EF4-FFF2-40B4-BE49-F238E27FC236}">
                  <a16:creationId xmlns:a16="http://schemas.microsoft.com/office/drawing/2014/main" id="{AC565A3A-CE3B-C11E-A252-6E00F0D2EB22}"/>
                </a:ext>
              </a:extLst>
            </p:cNvPr>
            <p:cNvSpPr/>
            <p:nvPr/>
          </p:nvSpPr>
          <p:spPr>
            <a:xfrm>
              <a:off x="2755841" y="348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4" name="Freeform 3427">
              <a:extLst>
                <a:ext uri="{FF2B5EF4-FFF2-40B4-BE49-F238E27FC236}">
                  <a16:creationId xmlns:a16="http://schemas.microsoft.com/office/drawing/2014/main" id="{3B699271-DA91-C1B8-2825-72C4F66B5368}"/>
                </a:ext>
              </a:extLst>
            </p:cNvPr>
            <p:cNvSpPr/>
            <p:nvPr/>
          </p:nvSpPr>
          <p:spPr>
            <a:xfrm>
              <a:off x="3352741" y="204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5" name="Freeform 3428">
              <a:extLst>
                <a:ext uri="{FF2B5EF4-FFF2-40B4-BE49-F238E27FC236}">
                  <a16:creationId xmlns:a16="http://schemas.microsoft.com/office/drawing/2014/main" id="{DA219D7A-4281-1076-4D17-163F48B59295}"/>
                </a:ext>
              </a:extLst>
            </p:cNvPr>
            <p:cNvSpPr/>
            <p:nvPr/>
          </p:nvSpPr>
          <p:spPr>
            <a:xfrm>
              <a:off x="3981391" y="428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6" name="Freeform 3429">
              <a:extLst>
                <a:ext uri="{FF2B5EF4-FFF2-40B4-BE49-F238E27FC236}">
                  <a16:creationId xmlns:a16="http://schemas.microsoft.com/office/drawing/2014/main" id="{DCFE86DF-9494-D453-AEE5-4018DC4CC74D}"/>
                </a:ext>
              </a:extLst>
            </p:cNvPr>
            <p:cNvSpPr/>
            <p:nvPr/>
          </p:nvSpPr>
          <p:spPr>
            <a:xfrm>
              <a:off x="2797116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7" name="Freeform 3430">
              <a:extLst>
                <a:ext uri="{FF2B5EF4-FFF2-40B4-BE49-F238E27FC236}">
                  <a16:creationId xmlns:a16="http://schemas.microsoft.com/office/drawing/2014/main" id="{9BE69338-290A-38D4-FA8F-2324138DD4E0}"/>
                </a:ext>
              </a:extLst>
            </p:cNvPr>
            <p:cNvSpPr/>
            <p:nvPr/>
          </p:nvSpPr>
          <p:spPr>
            <a:xfrm>
              <a:off x="3898841" y="428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8" name="Freeform 3431">
              <a:extLst>
                <a:ext uri="{FF2B5EF4-FFF2-40B4-BE49-F238E27FC236}">
                  <a16:creationId xmlns:a16="http://schemas.microsoft.com/office/drawing/2014/main" id="{931E76A2-4CDE-4E56-0074-05F25637631B}"/>
                </a:ext>
              </a:extLst>
            </p:cNvPr>
            <p:cNvSpPr/>
            <p:nvPr/>
          </p:nvSpPr>
          <p:spPr>
            <a:xfrm>
              <a:off x="4213166" y="198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9" name="Freeform 3432">
              <a:extLst>
                <a:ext uri="{FF2B5EF4-FFF2-40B4-BE49-F238E27FC236}">
                  <a16:creationId xmlns:a16="http://schemas.microsoft.com/office/drawing/2014/main" id="{77C52FB7-E64E-7B06-E02F-EF9BA0AEF135}"/>
                </a:ext>
              </a:extLst>
            </p:cNvPr>
            <p:cNvSpPr/>
            <p:nvPr/>
          </p:nvSpPr>
          <p:spPr>
            <a:xfrm>
              <a:off x="4841816" y="249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0" name="Freeform 3433">
              <a:extLst>
                <a:ext uri="{FF2B5EF4-FFF2-40B4-BE49-F238E27FC236}">
                  <a16:creationId xmlns:a16="http://schemas.microsoft.com/office/drawing/2014/main" id="{19FF55F9-0779-B83C-6A4D-1E734AD5B036}"/>
                </a:ext>
              </a:extLst>
            </p:cNvPr>
            <p:cNvSpPr/>
            <p:nvPr/>
          </p:nvSpPr>
          <p:spPr>
            <a:xfrm>
              <a:off x="2644716" y="310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1" name="Freeform 3434">
              <a:extLst>
                <a:ext uri="{FF2B5EF4-FFF2-40B4-BE49-F238E27FC236}">
                  <a16:creationId xmlns:a16="http://schemas.microsoft.com/office/drawing/2014/main" id="{6B7A37F6-1D54-CCEB-2F38-D23660474341}"/>
                </a:ext>
              </a:extLst>
            </p:cNvPr>
            <p:cNvSpPr/>
            <p:nvPr/>
          </p:nvSpPr>
          <p:spPr>
            <a:xfrm>
              <a:off x="2892366" y="383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2" name="Freeform 3435">
              <a:extLst>
                <a:ext uri="{FF2B5EF4-FFF2-40B4-BE49-F238E27FC236}">
                  <a16:creationId xmlns:a16="http://schemas.microsoft.com/office/drawing/2014/main" id="{853EFDA7-9377-2E7B-C2B7-78AF2FB1BC5C}"/>
                </a:ext>
              </a:extLst>
            </p:cNvPr>
            <p:cNvSpPr/>
            <p:nvPr/>
          </p:nvSpPr>
          <p:spPr>
            <a:xfrm>
              <a:off x="4571941" y="218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3" name="Freeform 3436">
              <a:extLst>
                <a:ext uri="{FF2B5EF4-FFF2-40B4-BE49-F238E27FC236}">
                  <a16:creationId xmlns:a16="http://schemas.microsoft.com/office/drawing/2014/main" id="{0C010D35-CDBF-9A01-21C6-3C6D6DF45C7B}"/>
                </a:ext>
              </a:extLst>
            </p:cNvPr>
            <p:cNvSpPr/>
            <p:nvPr/>
          </p:nvSpPr>
          <p:spPr>
            <a:xfrm>
              <a:off x="3870266" y="429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4" name="Freeform 3437">
              <a:extLst>
                <a:ext uri="{FF2B5EF4-FFF2-40B4-BE49-F238E27FC236}">
                  <a16:creationId xmlns:a16="http://schemas.microsoft.com/office/drawing/2014/main" id="{2957F4BA-3F4A-1011-4682-D8B2BCB63C39}"/>
                </a:ext>
              </a:extLst>
            </p:cNvPr>
            <p:cNvSpPr/>
            <p:nvPr/>
          </p:nvSpPr>
          <p:spPr>
            <a:xfrm>
              <a:off x="3603566" y="427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5" name="Freeform 3438">
              <a:extLst>
                <a:ext uri="{FF2B5EF4-FFF2-40B4-BE49-F238E27FC236}">
                  <a16:creationId xmlns:a16="http://schemas.microsoft.com/office/drawing/2014/main" id="{554FFC02-92EC-B274-BB57-0931CC80312C}"/>
                </a:ext>
              </a:extLst>
            </p:cNvPr>
            <p:cNvSpPr/>
            <p:nvPr/>
          </p:nvSpPr>
          <p:spPr>
            <a:xfrm>
              <a:off x="3695641" y="428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6" name="Freeform 3439">
              <a:extLst>
                <a:ext uri="{FF2B5EF4-FFF2-40B4-BE49-F238E27FC236}">
                  <a16:creationId xmlns:a16="http://schemas.microsoft.com/office/drawing/2014/main" id="{E69EB060-CA72-D2F3-4D30-F6F22E3FC6D7}"/>
                </a:ext>
              </a:extLst>
            </p:cNvPr>
            <p:cNvSpPr/>
            <p:nvPr/>
          </p:nvSpPr>
          <p:spPr>
            <a:xfrm>
              <a:off x="4235391" y="1995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7" name="Freeform 3440">
              <a:extLst>
                <a:ext uri="{FF2B5EF4-FFF2-40B4-BE49-F238E27FC236}">
                  <a16:creationId xmlns:a16="http://schemas.microsoft.com/office/drawing/2014/main" id="{340D42B7-E3A3-874C-4501-4E63B2523D5B}"/>
                </a:ext>
              </a:extLst>
            </p:cNvPr>
            <p:cNvSpPr/>
            <p:nvPr/>
          </p:nvSpPr>
          <p:spPr>
            <a:xfrm>
              <a:off x="4346516" y="203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8" name="Freeform 3441">
              <a:extLst>
                <a:ext uri="{FF2B5EF4-FFF2-40B4-BE49-F238E27FC236}">
                  <a16:creationId xmlns:a16="http://schemas.microsoft.com/office/drawing/2014/main" id="{670970E9-7F01-A8CD-2BFF-8298A49E38D4}"/>
                </a:ext>
              </a:extLst>
            </p:cNvPr>
            <p:cNvSpPr/>
            <p:nvPr/>
          </p:nvSpPr>
          <p:spPr>
            <a:xfrm>
              <a:off x="4098866" y="424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9" name="Freeform 3442">
              <a:extLst>
                <a:ext uri="{FF2B5EF4-FFF2-40B4-BE49-F238E27FC236}">
                  <a16:creationId xmlns:a16="http://schemas.microsoft.com/office/drawing/2014/main" id="{EDC27A2A-A9E1-FB35-CD2D-8FA202C689B3}"/>
                </a:ext>
              </a:extLst>
            </p:cNvPr>
            <p:cNvSpPr/>
            <p:nvPr/>
          </p:nvSpPr>
          <p:spPr>
            <a:xfrm>
              <a:off x="4654491" y="231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0" name="Freeform 3443">
              <a:extLst>
                <a:ext uri="{FF2B5EF4-FFF2-40B4-BE49-F238E27FC236}">
                  <a16:creationId xmlns:a16="http://schemas.microsoft.com/office/drawing/2014/main" id="{1B6A2348-E3D0-7332-EE6C-B56BD9D9DA6D}"/>
                </a:ext>
              </a:extLst>
            </p:cNvPr>
            <p:cNvSpPr/>
            <p:nvPr/>
          </p:nvSpPr>
          <p:spPr>
            <a:xfrm>
              <a:off x="4324291" y="417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1" name="Freeform 3444">
              <a:extLst>
                <a:ext uri="{FF2B5EF4-FFF2-40B4-BE49-F238E27FC236}">
                  <a16:creationId xmlns:a16="http://schemas.microsoft.com/office/drawing/2014/main" id="{C3352E95-A444-B40C-573F-84A27D313C7E}"/>
                </a:ext>
              </a:extLst>
            </p:cNvPr>
            <p:cNvSpPr/>
            <p:nvPr/>
          </p:nvSpPr>
          <p:spPr>
            <a:xfrm>
              <a:off x="2981266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2" name="Freeform 3445">
              <a:extLst>
                <a:ext uri="{FF2B5EF4-FFF2-40B4-BE49-F238E27FC236}">
                  <a16:creationId xmlns:a16="http://schemas.microsoft.com/office/drawing/2014/main" id="{B278B991-B2B0-416A-076A-CA29CAD9E0E4}"/>
                </a:ext>
              </a:extLst>
            </p:cNvPr>
            <p:cNvSpPr/>
            <p:nvPr/>
          </p:nvSpPr>
          <p:spPr>
            <a:xfrm>
              <a:off x="2882841" y="233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3" name="Freeform 3446">
              <a:extLst>
                <a:ext uri="{FF2B5EF4-FFF2-40B4-BE49-F238E27FC236}">
                  <a16:creationId xmlns:a16="http://schemas.microsoft.com/office/drawing/2014/main" id="{27EB52E4-E479-2F57-5A75-B114E1E1A1D7}"/>
                </a:ext>
              </a:extLst>
            </p:cNvPr>
            <p:cNvSpPr/>
            <p:nvPr/>
          </p:nvSpPr>
          <p:spPr>
            <a:xfrm>
              <a:off x="3800416" y="429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4" name="Freeform 3447">
              <a:extLst>
                <a:ext uri="{FF2B5EF4-FFF2-40B4-BE49-F238E27FC236}">
                  <a16:creationId xmlns:a16="http://schemas.microsoft.com/office/drawing/2014/main" id="{C900C603-ED91-954F-FDE8-18426452F67C}"/>
                </a:ext>
              </a:extLst>
            </p:cNvPr>
            <p:cNvSpPr/>
            <p:nvPr/>
          </p:nvSpPr>
          <p:spPr>
            <a:xfrm>
              <a:off x="4679891" y="3890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5" name="Freeform 3448">
              <a:extLst>
                <a:ext uri="{FF2B5EF4-FFF2-40B4-BE49-F238E27FC236}">
                  <a16:creationId xmlns:a16="http://schemas.microsoft.com/office/drawing/2014/main" id="{CA50183C-8A3B-AAE8-ADF4-1A7AE0410F6E}"/>
                </a:ext>
              </a:extLst>
            </p:cNvPr>
            <p:cNvSpPr/>
            <p:nvPr/>
          </p:nvSpPr>
          <p:spPr>
            <a:xfrm>
              <a:off x="4851341" y="261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6" name="Freeform 3449">
              <a:extLst>
                <a:ext uri="{FF2B5EF4-FFF2-40B4-BE49-F238E27FC236}">
                  <a16:creationId xmlns:a16="http://schemas.microsoft.com/office/drawing/2014/main" id="{E63CD902-DB3B-93EA-3E7F-7DD22BC3E4F6}"/>
                </a:ext>
              </a:extLst>
            </p:cNvPr>
            <p:cNvSpPr/>
            <p:nvPr/>
          </p:nvSpPr>
          <p:spPr>
            <a:xfrm>
              <a:off x="4311591" y="205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7" name="Freeform 3450">
              <a:extLst>
                <a:ext uri="{FF2B5EF4-FFF2-40B4-BE49-F238E27FC236}">
                  <a16:creationId xmlns:a16="http://schemas.microsoft.com/office/drawing/2014/main" id="{4A5F6EA9-9A9F-BB53-EA79-FE8F75597F90}"/>
                </a:ext>
              </a:extLst>
            </p:cNvPr>
            <p:cNvSpPr/>
            <p:nvPr/>
          </p:nvSpPr>
          <p:spPr>
            <a:xfrm>
              <a:off x="2593916" y="299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8" name="Freeform 3451">
              <a:extLst>
                <a:ext uri="{FF2B5EF4-FFF2-40B4-BE49-F238E27FC236}">
                  <a16:creationId xmlns:a16="http://schemas.microsoft.com/office/drawing/2014/main" id="{84355B58-6816-549A-5F10-C72613F05DF6}"/>
                </a:ext>
              </a:extLst>
            </p:cNvPr>
            <p:cNvSpPr/>
            <p:nvPr/>
          </p:nvSpPr>
          <p:spPr>
            <a:xfrm>
              <a:off x="3076516" y="405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9" name="Freeform 3452">
              <a:extLst>
                <a:ext uri="{FF2B5EF4-FFF2-40B4-BE49-F238E27FC236}">
                  <a16:creationId xmlns:a16="http://schemas.microsoft.com/office/drawing/2014/main" id="{057562BF-F42A-E2F2-187C-FACC253B5AD5}"/>
                </a:ext>
              </a:extLst>
            </p:cNvPr>
            <p:cNvSpPr/>
            <p:nvPr/>
          </p:nvSpPr>
          <p:spPr>
            <a:xfrm>
              <a:off x="2730441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0" name="Freeform 3453">
              <a:extLst>
                <a:ext uri="{FF2B5EF4-FFF2-40B4-BE49-F238E27FC236}">
                  <a16:creationId xmlns:a16="http://schemas.microsoft.com/office/drawing/2014/main" id="{3F8C40C6-F344-466A-C7A1-9C9EF42FDA8B}"/>
                </a:ext>
              </a:extLst>
            </p:cNvPr>
            <p:cNvSpPr/>
            <p:nvPr/>
          </p:nvSpPr>
          <p:spPr>
            <a:xfrm>
              <a:off x="3384491" y="423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1" name="Freeform 3454">
              <a:extLst>
                <a:ext uri="{FF2B5EF4-FFF2-40B4-BE49-F238E27FC236}">
                  <a16:creationId xmlns:a16="http://schemas.microsoft.com/office/drawing/2014/main" id="{40867720-8369-37B6-FB01-874453E443A7}"/>
                </a:ext>
              </a:extLst>
            </p:cNvPr>
            <p:cNvSpPr/>
            <p:nvPr/>
          </p:nvSpPr>
          <p:spPr>
            <a:xfrm>
              <a:off x="3470216" y="194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2" name="Freeform 3455">
              <a:extLst>
                <a:ext uri="{FF2B5EF4-FFF2-40B4-BE49-F238E27FC236}">
                  <a16:creationId xmlns:a16="http://schemas.microsoft.com/office/drawing/2014/main" id="{D3EED2CD-A617-95A3-CAED-8730322B9140}"/>
                </a:ext>
              </a:extLst>
            </p:cNvPr>
            <p:cNvSpPr/>
            <p:nvPr/>
          </p:nvSpPr>
          <p:spPr>
            <a:xfrm>
              <a:off x="2698691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3" name="Freeform 3456">
              <a:extLst>
                <a:ext uri="{FF2B5EF4-FFF2-40B4-BE49-F238E27FC236}">
                  <a16:creationId xmlns:a16="http://schemas.microsoft.com/office/drawing/2014/main" id="{C0E7BA70-7C7C-8A44-2999-A934E4336AFE}"/>
                </a:ext>
              </a:extLst>
            </p:cNvPr>
            <p:cNvSpPr/>
            <p:nvPr/>
          </p:nvSpPr>
          <p:spPr>
            <a:xfrm>
              <a:off x="4914841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4" name="Freeform 3457">
              <a:extLst>
                <a:ext uri="{FF2B5EF4-FFF2-40B4-BE49-F238E27FC236}">
                  <a16:creationId xmlns:a16="http://schemas.microsoft.com/office/drawing/2014/main" id="{996C5E8B-A411-8B4C-C24A-50D5363D5B78}"/>
                </a:ext>
              </a:extLst>
            </p:cNvPr>
            <p:cNvSpPr/>
            <p:nvPr/>
          </p:nvSpPr>
          <p:spPr>
            <a:xfrm>
              <a:off x="3295591" y="200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5" name="Freeform 3458">
              <a:extLst>
                <a:ext uri="{FF2B5EF4-FFF2-40B4-BE49-F238E27FC236}">
                  <a16:creationId xmlns:a16="http://schemas.microsoft.com/office/drawing/2014/main" id="{B8DEBD60-281D-D897-FEDB-D1436DA98A50}"/>
                </a:ext>
              </a:extLst>
            </p:cNvPr>
            <p:cNvSpPr/>
            <p:nvPr/>
          </p:nvSpPr>
          <p:spPr>
            <a:xfrm>
              <a:off x="3498791" y="195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6" name="Freeform 3459">
              <a:extLst>
                <a:ext uri="{FF2B5EF4-FFF2-40B4-BE49-F238E27FC236}">
                  <a16:creationId xmlns:a16="http://schemas.microsoft.com/office/drawing/2014/main" id="{2D06986A-546C-BA59-4159-7A0643004838}"/>
                </a:ext>
              </a:extLst>
            </p:cNvPr>
            <p:cNvSpPr/>
            <p:nvPr/>
          </p:nvSpPr>
          <p:spPr>
            <a:xfrm>
              <a:off x="4844991" y="272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7" name="Freeform 3460">
              <a:extLst>
                <a:ext uri="{FF2B5EF4-FFF2-40B4-BE49-F238E27FC236}">
                  <a16:creationId xmlns:a16="http://schemas.microsoft.com/office/drawing/2014/main" id="{020E3273-9F11-B386-1ADB-3B02E78C2610}"/>
                </a:ext>
              </a:extLst>
            </p:cNvPr>
            <p:cNvSpPr/>
            <p:nvPr/>
          </p:nvSpPr>
          <p:spPr>
            <a:xfrm>
              <a:off x="2552641" y="299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8" name="Freeform 3461">
              <a:extLst>
                <a:ext uri="{FF2B5EF4-FFF2-40B4-BE49-F238E27FC236}">
                  <a16:creationId xmlns:a16="http://schemas.microsoft.com/office/drawing/2014/main" id="{3335D0E8-415D-F70B-EBC7-EFCF3B2E1298}"/>
                </a:ext>
              </a:extLst>
            </p:cNvPr>
            <p:cNvSpPr/>
            <p:nvPr/>
          </p:nvSpPr>
          <p:spPr>
            <a:xfrm>
              <a:off x="3371791" y="4233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9" name="Freeform 3462">
              <a:extLst>
                <a:ext uri="{FF2B5EF4-FFF2-40B4-BE49-F238E27FC236}">
                  <a16:creationId xmlns:a16="http://schemas.microsoft.com/office/drawing/2014/main" id="{4A6FDD2D-FE70-3329-9AFB-9E0F6D3A7D3B}"/>
                </a:ext>
              </a:extLst>
            </p:cNvPr>
            <p:cNvSpPr/>
            <p:nvPr/>
          </p:nvSpPr>
          <p:spPr>
            <a:xfrm>
              <a:off x="4327466" y="208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0" name="Freeform 3463">
              <a:extLst>
                <a:ext uri="{FF2B5EF4-FFF2-40B4-BE49-F238E27FC236}">
                  <a16:creationId xmlns:a16="http://schemas.microsoft.com/office/drawing/2014/main" id="{338CF686-41A5-7537-F98C-5A27162D3D3E}"/>
                </a:ext>
              </a:extLst>
            </p:cNvPr>
            <p:cNvSpPr/>
            <p:nvPr/>
          </p:nvSpPr>
          <p:spPr>
            <a:xfrm>
              <a:off x="2832041" y="3890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1" name="Freeform 3464">
              <a:extLst>
                <a:ext uri="{FF2B5EF4-FFF2-40B4-BE49-F238E27FC236}">
                  <a16:creationId xmlns:a16="http://schemas.microsoft.com/office/drawing/2014/main" id="{01BDBB57-2B03-E40F-B50D-7FBF8C78487E}"/>
                </a:ext>
              </a:extLst>
            </p:cNvPr>
            <p:cNvSpPr/>
            <p:nvPr/>
          </p:nvSpPr>
          <p:spPr>
            <a:xfrm>
              <a:off x="2622491" y="354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2" name="Freeform 3465">
              <a:extLst>
                <a:ext uri="{FF2B5EF4-FFF2-40B4-BE49-F238E27FC236}">
                  <a16:creationId xmlns:a16="http://schemas.microsoft.com/office/drawing/2014/main" id="{3A73D1D5-C7E7-AD57-920D-B1F13F7FAA9E}"/>
                </a:ext>
              </a:extLst>
            </p:cNvPr>
            <p:cNvSpPr/>
            <p:nvPr/>
          </p:nvSpPr>
          <p:spPr>
            <a:xfrm>
              <a:off x="3701991" y="429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3" name="Freeform 3466">
              <a:extLst>
                <a:ext uri="{FF2B5EF4-FFF2-40B4-BE49-F238E27FC236}">
                  <a16:creationId xmlns:a16="http://schemas.microsoft.com/office/drawing/2014/main" id="{4FF6AB11-6290-C222-325E-A19EB88F50B0}"/>
                </a:ext>
              </a:extLst>
            </p:cNvPr>
            <p:cNvSpPr/>
            <p:nvPr/>
          </p:nvSpPr>
          <p:spPr>
            <a:xfrm>
              <a:off x="4454466" y="220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4" name="Freeform 3467">
              <a:extLst>
                <a:ext uri="{FF2B5EF4-FFF2-40B4-BE49-F238E27FC236}">
                  <a16:creationId xmlns:a16="http://schemas.microsoft.com/office/drawing/2014/main" id="{0A5E9877-5593-A7ED-0039-5A9F02A905D5}"/>
                </a:ext>
              </a:extLst>
            </p:cNvPr>
            <p:cNvSpPr/>
            <p:nvPr/>
          </p:nvSpPr>
          <p:spPr>
            <a:xfrm>
              <a:off x="2555816" y="3506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5" name="Freeform 3468">
              <a:extLst>
                <a:ext uri="{FF2B5EF4-FFF2-40B4-BE49-F238E27FC236}">
                  <a16:creationId xmlns:a16="http://schemas.microsoft.com/office/drawing/2014/main" id="{C4680AC2-E99D-1D23-4767-0FB429DCF550}"/>
                </a:ext>
              </a:extLst>
            </p:cNvPr>
            <p:cNvSpPr/>
            <p:nvPr/>
          </p:nvSpPr>
          <p:spPr>
            <a:xfrm>
              <a:off x="3479741" y="426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6" name="Freeform 3469">
              <a:extLst>
                <a:ext uri="{FF2B5EF4-FFF2-40B4-BE49-F238E27FC236}">
                  <a16:creationId xmlns:a16="http://schemas.microsoft.com/office/drawing/2014/main" id="{706235FD-CB8D-0D01-A959-6F102DFDF53E}"/>
                </a:ext>
              </a:extLst>
            </p:cNvPr>
            <p:cNvSpPr/>
            <p:nvPr/>
          </p:nvSpPr>
          <p:spPr>
            <a:xfrm>
              <a:off x="2892366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7" name="Freeform 3470">
              <a:extLst>
                <a:ext uri="{FF2B5EF4-FFF2-40B4-BE49-F238E27FC236}">
                  <a16:creationId xmlns:a16="http://schemas.microsoft.com/office/drawing/2014/main" id="{7C678F7B-144B-167C-7E80-0A4C66CB0043}"/>
                </a:ext>
              </a:extLst>
            </p:cNvPr>
            <p:cNvSpPr/>
            <p:nvPr/>
          </p:nvSpPr>
          <p:spPr>
            <a:xfrm>
              <a:off x="2552641" y="276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8" name="Freeform 3471">
              <a:extLst>
                <a:ext uri="{FF2B5EF4-FFF2-40B4-BE49-F238E27FC236}">
                  <a16:creationId xmlns:a16="http://schemas.microsoft.com/office/drawing/2014/main" id="{2E83BAEE-D14A-E295-695F-9BE57B20B97D}"/>
                </a:ext>
              </a:extLst>
            </p:cNvPr>
            <p:cNvSpPr/>
            <p:nvPr/>
          </p:nvSpPr>
          <p:spPr>
            <a:xfrm>
              <a:off x="2797116" y="389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9" name="Freeform 3472">
              <a:extLst>
                <a:ext uri="{FF2B5EF4-FFF2-40B4-BE49-F238E27FC236}">
                  <a16:creationId xmlns:a16="http://schemas.microsoft.com/office/drawing/2014/main" id="{4E11CD64-D266-58E6-2065-6E9FEDE0C8A5}"/>
                </a:ext>
              </a:extLst>
            </p:cNvPr>
            <p:cNvSpPr/>
            <p:nvPr/>
          </p:nvSpPr>
          <p:spPr>
            <a:xfrm>
              <a:off x="4178241" y="202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0" name="Freeform 3473">
              <a:extLst>
                <a:ext uri="{FF2B5EF4-FFF2-40B4-BE49-F238E27FC236}">
                  <a16:creationId xmlns:a16="http://schemas.microsoft.com/office/drawing/2014/main" id="{42E00F2D-BE51-CD9D-0E87-49E616B7249E}"/>
                </a:ext>
              </a:extLst>
            </p:cNvPr>
            <p:cNvSpPr/>
            <p:nvPr/>
          </p:nvSpPr>
          <p:spPr>
            <a:xfrm>
              <a:off x="4946591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1" name="Freeform 3474">
              <a:extLst>
                <a:ext uri="{FF2B5EF4-FFF2-40B4-BE49-F238E27FC236}">
                  <a16:creationId xmlns:a16="http://schemas.microsoft.com/office/drawing/2014/main" id="{2D6595D7-8A49-94BB-A663-073B797F3758}"/>
                </a:ext>
              </a:extLst>
            </p:cNvPr>
            <p:cNvSpPr/>
            <p:nvPr/>
          </p:nvSpPr>
          <p:spPr>
            <a:xfrm>
              <a:off x="5422841" y="3817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2" name="Freeform 3475">
              <a:extLst>
                <a:ext uri="{FF2B5EF4-FFF2-40B4-BE49-F238E27FC236}">
                  <a16:creationId xmlns:a16="http://schemas.microsoft.com/office/drawing/2014/main" id="{8A70FEEE-8EDA-1974-0CF9-B285898FA0FA}"/>
                </a:ext>
              </a:extLst>
            </p:cNvPr>
            <p:cNvSpPr/>
            <p:nvPr/>
          </p:nvSpPr>
          <p:spPr>
            <a:xfrm>
              <a:off x="3473391" y="247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3" name="Freeform 3476">
              <a:extLst>
                <a:ext uri="{FF2B5EF4-FFF2-40B4-BE49-F238E27FC236}">
                  <a16:creationId xmlns:a16="http://schemas.microsoft.com/office/drawing/2014/main" id="{405231D8-8593-3418-92C1-C5A172B811E7}"/>
                </a:ext>
              </a:extLst>
            </p:cNvPr>
            <p:cNvSpPr/>
            <p:nvPr/>
          </p:nvSpPr>
          <p:spPr>
            <a:xfrm>
              <a:off x="5629216" y="284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4" name="Freeform 3477">
              <a:extLst>
                <a:ext uri="{FF2B5EF4-FFF2-40B4-BE49-F238E27FC236}">
                  <a16:creationId xmlns:a16="http://schemas.microsoft.com/office/drawing/2014/main" id="{1D241816-C130-E1F7-8E45-76157A2A152D}"/>
                </a:ext>
              </a:extLst>
            </p:cNvPr>
            <p:cNvSpPr/>
            <p:nvPr/>
          </p:nvSpPr>
          <p:spPr>
            <a:xfrm>
              <a:off x="4352866" y="192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5" name="Freeform 3478">
              <a:extLst>
                <a:ext uri="{FF2B5EF4-FFF2-40B4-BE49-F238E27FC236}">
                  <a16:creationId xmlns:a16="http://schemas.microsoft.com/office/drawing/2014/main" id="{F5CD260C-2054-74AB-60B9-5D36D2A665F3}"/>
                </a:ext>
              </a:extLst>
            </p:cNvPr>
            <p:cNvSpPr/>
            <p:nvPr/>
          </p:nvSpPr>
          <p:spPr>
            <a:xfrm>
              <a:off x="4219516" y="426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6" name="Freeform 3479">
              <a:extLst>
                <a:ext uri="{FF2B5EF4-FFF2-40B4-BE49-F238E27FC236}">
                  <a16:creationId xmlns:a16="http://schemas.microsoft.com/office/drawing/2014/main" id="{9316FF32-0892-3E6D-4928-6AC9ABAAB65D}"/>
                </a:ext>
              </a:extLst>
            </p:cNvPr>
            <p:cNvSpPr/>
            <p:nvPr/>
          </p:nvSpPr>
          <p:spPr>
            <a:xfrm>
              <a:off x="5397441" y="237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7" name="Freeform 3480">
              <a:extLst>
                <a:ext uri="{FF2B5EF4-FFF2-40B4-BE49-F238E27FC236}">
                  <a16:creationId xmlns:a16="http://schemas.microsoft.com/office/drawing/2014/main" id="{7A7B95A8-E5B2-9E9D-1B5A-16BB6C6CD7BB}"/>
                </a:ext>
              </a:extLst>
            </p:cNvPr>
            <p:cNvSpPr/>
            <p:nvPr/>
          </p:nvSpPr>
          <p:spPr>
            <a:xfrm>
              <a:off x="5651441" y="299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8" name="Freeform 3481">
              <a:extLst>
                <a:ext uri="{FF2B5EF4-FFF2-40B4-BE49-F238E27FC236}">
                  <a16:creationId xmlns:a16="http://schemas.microsoft.com/office/drawing/2014/main" id="{AD2260C7-E431-164A-937D-BF642A4C2942}"/>
                </a:ext>
              </a:extLst>
            </p:cNvPr>
            <p:cNvSpPr/>
            <p:nvPr/>
          </p:nvSpPr>
          <p:spPr>
            <a:xfrm>
              <a:off x="5613341" y="277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9" name="Freeform 3482">
              <a:extLst>
                <a:ext uri="{FF2B5EF4-FFF2-40B4-BE49-F238E27FC236}">
                  <a16:creationId xmlns:a16="http://schemas.microsoft.com/office/drawing/2014/main" id="{EBFCF1C2-9F0B-D3F9-F1F4-8F655C88F338}"/>
                </a:ext>
              </a:extLst>
            </p:cNvPr>
            <p:cNvSpPr/>
            <p:nvPr/>
          </p:nvSpPr>
          <p:spPr>
            <a:xfrm>
              <a:off x="3308291" y="331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0" name="Freeform 3483">
              <a:extLst>
                <a:ext uri="{FF2B5EF4-FFF2-40B4-BE49-F238E27FC236}">
                  <a16:creationId xmlns:a16="http://schemas.microsoft.com/office/drawing/2014/main" id="{C3127417-B4A0-1280-415F-628D397A0389}"/>
                </a:ext>
              </a:extLst>
            </p:cNvPr>
            <p:cNvSpPr/>
            <p:nvPr/>
          </p:nvSpPr>
          <p:spPr>
            <a:xfrm>
              <a:off x="548951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1" name="Freeform 3484">
              <a:extLst>
                <a:ext uri="{FF2B5EF4-FFF2-40B4-BE49-F238E27FC236}">
                  <a16:creationId xmlns:a16="http://schemas.microsoft.com/office/drawing/2014/main" id="{6EAEFF91-754F-D5B9-AE26-C25E45A9EF9E}"/>
                </a:ext>
              </a:extLst>
            </p:cNvPr>
            <p:cNvSpPr/>
            <p:nvPr/>
          </p:nvSpPr>
          <p:spPr>
            <a:xfrm>
              <a:off x="376866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2" name="Freeform 3485">
              <a:extLst>
                <a:ext uri="{FF2B5EF4-FFF2-40B4-BE49-F238E27FC236}">
                  <a16:creationId xmlns:a16="http://schemas.microsoft.com/office/drawing/2014/main" id="{D6FDD26F-0B3F-A70F-E7FC-93A32E96655C}"/>
                </a:ext>
              </a:extLst>
            </p:cNvPr>
            <p:cNvSpPr/>
            <p:nvPr/>
          </p:nvSpPr>
          <p:spPr>
            <a:xfrm>
              <a:off x="5603816" y="312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3" name="Freeform 3486">
              <a:extLst>
                <a:ext uri="{FF2B5EF4-FFF2-40B4-BE49-F238E27FC236}">
                  <a16:creationId xmlns:a16="http://schemas.microsoft.com/office/drawing/2014/main" id="{DFF6C95A-8EAD-4A60-1FEC-27FC02036389}"/>
                </a:ext>
              </a:extLst>
            </p:cNvPr>
            <p:cNvSpPr/>
            <p:nvPr/>
          </p:nvSpPr>
          <p:spPr>
            <a:xfrm>
              <a:off x="5606991" y="3084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4" name="Freeform 3487">
              <a:extLst>
                <a:ext uri="{FF2B5EF4-FFF2-40B4-BE49-F238E27FC236}">
                  <a16:creationId xmlns:a16="http://schemas.microsoft.com/office/drawing/2014/main" id="{040E5011-B39D-2523-C7D4-6A788DB99497}"/>
                </a:ext>
              </a:extLst>
            </p:cNvPr>
            <p:cNvSpPr/>
            <p:nvPr/>
          </p:nvSpPr>
          <p:spPr>
            <a:xfrm>
              <a:off x="3409891" y="3712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5" name="Freeform 3488">
              <a:extLst>
                <a:ext uri="{FF2B5EF4-FFF2-40B4-BE49-F238E27FC236}">
                  <a16:creationId xmlns:a16="http://schemas.microsoft.com/office/drawing/2014/main" id="{89842AD2-7915-0706-C1EB-EAF79D8CB881}"/>
                </a:ext>
              </a:extLst>
            </p:cNvPr>
            <p:cNvSpPr/>
            <p:nvPr/>
          </p:nvSpPr>
          <p:spPr>
            <a:xfrm>
              <a:off x="4600516" y="427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6" name="Freeform 3489">
              <a:extLst>
                <a:ext uri="{FF2B5EF4-FFF2-40B4-BE49-F238E27FC236}">
                  <a16:creationId xmlns:a16="http://schemas.microsoft.com/office/drawing/2014/main" id="{2A63EAEC-14B0-68BA-EEC4-8DC9AB16E364}"/>
                </a:ext>
              </a:extLst>
            </p:cNvPr>
            <p:cNvSpPr/>
            <p:nvPr/>
          </p:nvSpPr>
          <p:spPr>
            <a:xfrm>
              <a:off x="4648141" y="194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7" name="Freeform 3490">
              <a:extLst>
                <a:ext uri="{FF2B5EF4-FFF2-40B4-BE49-F238E27FC236}">
                  <a16:creationId xmlns:a16="http://schemas.microsoft.com/office/drawing/2014/main" id="{C0C9B0E1-3415-09F7-4792-6D1DA8958405}"/>
                </a:ext>
              </a:extLst>
            </p:cNvPr>
            <p:cNvSpPr/>
            <p:nvPr/>
          </p:nvSpPr>
          <p:spPr>
            <a:xfrm>
              <a:off x="5162491" y="4027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8" name="Freeform 3491">
              <a:extLst>
                <a:ext uri="{FF2B5EF4-FFF2-40B4-BE49-F238E27FC236}">
                  <a16:creationId xmlns:a16="http://schemas.microsoft.com/office/drawing/2014/main" id="{B37706BD-7DBA-848E-9F70-4970277EE56A}"/>
                </a:ext>
              </a:extLst>
            </p:cNvPr>
            <p:cNvSpPr/>
            <p:nvPr/>
          </p:nvSpPr>
          <p:spPr>
            <a:xfrm>
              <a:off x="3686116" y="217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9" name="Freeform 3492">
              <a:extLst>
                <a:ext uri="{FF2B5EF4-FFF2-40B4-BE49-F238E27FC236}">
                  <a16:creationId xmlns:a16="http://schemas.microsoft.com/office/drawing/2014/main" id="{0F33734A-9735-E0E7-D981-E9DB73FDEB08}"/>
                </a:ext>
              </a:extLst>
            </p:cNvPr>
            <p:cNvSpPr/>
            <p:nvPr/>
          </p:nvSpPr>
          <p:spPr>
            <a:xfrm>
              <a:off x="3349566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0" name="Freeform 3493">
              <a:extLst>
                <a:ext uri="{FF2B5EF4-FFF2-40B4-BE49-F238E27FC236}">
                  <a16:creationId xmlns:a16="http://schemas.microsoft.com/office/drawing/2014/main" id="{B8227E28-210D-5556-B66A-5B357A64A372}"/>
                </a:ext>
              </a:extLst>
            </p:cNvPr>
            <p:cNvSpPr/>
            <p:nvPr/>
          </p:nvSpPr>
          <p:spPr>
            <a:xfrm>
              <a:off x="3276541" y="278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1" name="Freeform 3494">
              <a:extLst>
                <a:ext uri="{FF2B5EF4-FFF2-40B4-BE49-F238E27FC236}">
                  <a16:creationId xmlns:a16="http://schemas.microsoft.com/office/drawing/2014/main" id="{6CF9FAEC-88ED-5639-638E-D2898ABFEF05}"/>
                </a:ext>
              </a:extLst>
            </p:cNvPr>
            <p:cNvSpPr/>
            <p:nvPr/>
          </p:nvSpPr>
          <p:spPr>
            <a:xfrm>
              <a:off x="4717991" y="196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2" name="Freeform 3495">
              <a:extLst>
                <a:ext uri="{FF2B5EF4-FFF2-40B4-BE49-F238E27FC236}">
                  <a16:creationId xmlns:a16="http://schemas.microsoft.com/office/drawing/2014/main" id="{82955051-030F-47E5-3809-A93838A6BDC7}"/>
                </a:ext>
              </a:extLst>
            </p:cNvPr>
            <p:cNvSpPr/>
            <p:nvPr/>
          </p:nvSpPr>
          <p:spPr>
            <a:xfrm>
              <a:off x="4648141" y="426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3" name="Freeform 3496">
              <a:extLst>
                <a:ext uri="{FF2B5EF4-FFF2-40B4-BE49-F238E27FC236}">
                  <a16:creationId xmlns:a16="http://schemas.microsoft.com/office/drawing/2014/main" id="{0F2AB097-80D5-6280-3592-0774009BA06C}"/>
                </a:ext>
              </a:extLst>
            </p:cNvPr>
            <p:cNvSpPr/>
            <p:nvPr/>
          </p:nvSpPr>
          <p:spPr>
            <a:xfrm>
              <a:off x="3949641" y="202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4" name="Freeform 3497">
              <a:extLst>
                <a:ext uri="{FF2B5EF4-FFF2-40B4-BE49-F238E27FC236}">
                  <a16:creationId xmlns:a16="http://schemas.microsoft.com/office/drawing/2014/main" id="{7A330127-A15C-0BC9-6EDF-56CB4720B866}"/>
                </a:ext>
              </a:extLst>
            </p:cNvPr>
            <p:cNvSpPr/>
            <p:nvPr/>
          </p:nvSpPr>
          <p:spPr>
            <a:xfrm>
              <a:off x="3571816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5" name="Freeform 3498">
              <a:extLst>
                <a:ext uri="{FF2B5EF4-FFF2-40B4-BE49-F238E27FC236}">
                  <a16:creationId xmlns:a16="http://schemas.microsoft.com/office/drawing/2014/main" id="{3C5E0F9B-7048-6F9D-1829-77E9686FF150}"/>
                </a:ext>
              </a:extLst>
            </p:cNvPr>
            <p:cNvSpPr/>
            <p:nvPr/>
          </p:nvSpPr>
          <p:spPr>
            <a:xfrm>
              <a:off x="4775141" y="422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6" name="Freeform 3499">
              <a:extLst>
                <a:ext uri="{FF2B5EF4-FFF2-40B4-BE49-F238E27FC236}">
                  <a16:creationId xmlns:a16="http://schemas.microsoft.com/office/drawing/2014/main" id="{BE002D0B-2331-3D14-3595-4A41FAA5D818}"/>
                </a:ext>
              </a:extLst>
            </p:cNvPr>
            <p:cNvSpPr/>
            <p:nvPr/>
          </p:nvSpPr>
          <p:spPr>
            <a:xfrm>
              <a:off x="3247966" y="272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7" name="Freeform 3500">
              <a:extLst>
                <a:ext uri="{FF2B5EF4-FFF2-40B4-BE49-F238E27FC236}">
                  <a16:creationId xmlns:a16="http://schemas.microsoft.com/office/drawing/2014/main" id="{646D44DF-C563-343F-F5CB-B27DA6C08A34}"/>
                </a:ext>
              </a:extLst>
            </p:cNvPr>
            <p:cNvSpPr/>
            <p:nvPr/>
          </p:nvSpPr>
          <p:spPr>
            <a:xfrm>
              <a:off x="4248091" y="192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8" name="Freeform 3501">
              <a:extLst>
                <a:ext uri="{FF2B5EF4-FFF2-40B4-BE49-F238E27FC236}">
                  <a16:creationId xmlns:a16="http://schemas.microsoft.com/office/drawing/2014/main" id="{B7AF2992-6ED9-2708-B339-82495E97B1CE}"/>
                </a:ext>
              </a:extLst>
            </p:cNvPr>
            <p:cNvSpPr/>
            <p:nvPr/>
          </p:nvSpPr>
          <p:spPr>
            <a:xfrm>
              <a:off x="5553016" y="298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9" name="Freeform 3502">
              <a:extLst>
                <a:ext uri="{FF2B5EF4-FFF2-40B4-BE49-F238E27FC236}">
                  <a16:creationId xmlns:a16="http://schemas.microsoft.com/office/drawing/2014/main" id="{A719DC2E-DE14-DC05-E937-EECC6D180CA7}"/>
                </a:ext>
              </a:extLst>
            </p:cNvPr>
            <p:cNvSpPr/>
            <p:nvPr/>
          </p:nvSpPr>
          <p:spPr>
            <a:xfrm>
              <a:off x="5156141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0" name="Freeform 3503">
              <a:extLst>
                <a:ext uri="{FF2B5EF4-FFF2-40B4-BE49-F238E27FC236}">
                  <a16:creationId xmlns:a16="http://schemas.microsoft.com/office/drawing/2014/main" id="{C6975A3F-0C1A-9ECE-4587-8C07656E10E2}"/>
                </a:ext>
              </a:extLst>
            </p:cNvPr>
            <p:cNvSpPr/>
            <p:nvPr/>
          </p:nvSpPr>
          <p:spPr>
            <a:xfrm>
              <a:off x="5553016" y="308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1" name="Freeform 3504">
              <a:extLst>
                <a:ext uri="{FF2B5EF4-FFF2-40B4-BE49-F238E27FC236}">
                  <a16:creationId xmlns:a16="http://schemas.microsoft.com/office/drawing/2014/main" id="{05692EFC-3DB2-847B-F0C9-8073B2F7B8CD}"/>
                </a:ext>
              </a:extLst>
            </p:cNvPr>
            <p:cNvSpPr/>
            <p:nvPr/>
          </p:nvSpPr>
          <p:spPr>
            <a:xfrm>
              <a:off x="3432116" y="382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2" name="Freeform 3505">
              <a:extLst>
                <a:ext uri="{FF2B5EF4-FFF2-40B4-BE49-F238E27FC236}">
                  <a16:creationId xmlns:a16="http://schemas.microsoft.com/office/drawing/2014/main" id="{B4C7F9F9-F557-3405-CA27-1A19D574F53A}"/>
                </a:ext>
              </a:extLst>
            </p:cNvPr>
            <p:cNvSpPr/>
            <p:nvPr/>
          </p:nvSpPr>
          <p:spPr>
            <a:xfrm>
              <a:off x="5457766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3" name="Freeform 3506">
              <a:extLst>
                <a:ext uri="{FF2B5EF4-FFF2-40B4-BE49-F238E27FC236}">
                  <a16:creationId xmlns:a16="http://schemas.microsoft.com/office/drawing/2014/main" id="{F40BE3FB-0F53-3D35-3659-010C384AEC05}"/>
                </a:ext>
              </a:extLst>
            </p:cNvPr>
            <p:cNvSpPr/>
            <p:nvPr/>
          </p:nvSpPr>
          <p:spPr>
            <a:xfrm>
              <a:off x="3200341" y="3284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4" name="Freeform 3507">
              <a:extLst>
                <a:ext uri="{FF2B5EF4-FFF2-40B4-BE49-F238E27FC236}">
                  <a16:creationId xmlns:a16="http://schemas.microsoft.com/office/drawing/2014/main" id="{CCF5F621-2A3E-1FA4-85EE-B31B60366585}"/>
                </a:ext>
              </a:extLst>
            </p:cNvPr>
            <p:cNvSpPr/>
            <p:nvPr/>
          </p:nvSpPr>
          <p:spPr>
            <a:xfrm>
              <a:off x="3816291" y="415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5" name="Freeform 3508">
              <a:extLst>
                <a:ext uri="{FF2B5EF4-FFF2-40B4-BE49-F238E27FC236}">
                  <a16:creationId xmlns:a16="http://schemas.microsoft.com/office/drawing/2014/main" id="{0A74D70A-581C-C602-6CCC-690BDFAA7829}"/>
                </a:ext>
              </a:extLst>
            </p:cNvPr>
            <p:cNvSpPr/>
            <p:nvPr/>
          </p:nvSpPr>
          <p:spPr>
            <a:xfrm>
              <a:off x="5292666" y="236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6" name="Freeform 3509">
              <a:extLst>
                <a:ext uri="{FF2B5EF4-FFF2-40B4-BE49-F238E27FC236}">
                  <a16:creationId xmlns:a16="http://schemas.microsoft.com/office/drawing/2014/main" id="{18854780-49CB-A730-DD9A-6182725F148F}"/>
                </a:ext>
              </a:extLst>
            </p:cNvPr>
            <p:cNvSpPr/>
            <p:nvPr/>
          </p:nvSpPr>
          <p:spPr>
            <a:xfrm>
              <a:off x="3927416" y="198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7" name="Freeform 3510">
              <a:extLst>
                <a:ext uri="{FF2B5EF4-FFF2-40B4-BE49-F238E27FC236}">
                  <a16:creationId xmlns:a16="http://schemas.microsoft.com/office/drawing/2014/main" id="{19ADC75C-279D-AE3C-2128-9D85CB46A880}"/>
                </a:ext>
              </a:extLst>
            </p:cNvPr>
            <p:cNvSpPr/>
            <p:nvPr/>
          </p:nvSpPr>
          <p:spPr>
            <a:xfrm>
              <a:off x="5451416" y="2757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8" name="Freeform 3511">
              <a:extLst>
                <a:ext uri="{FF2B5EF4-FFF2-40B4-BE49-F238E27FC236}">
                  <a16:creationId xmlns:a16="http://schemas.microsoft.com/office/drawing/2014/main" id="{13EAD661-E9F6-48B0-8302-BAE019B5EF0C}"/>
                </a:ext>
              </a:extLst>
            </p:cNvPr>
            <p:cNvSpPr/>
            <p:nvPr/>
          </p:nvSpPr>
          <p:spPr>
            <a:xfrm>
              <a:off x="4470341" y="428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9" name="Freeform 3512">
              <a:extLst>
                <a:ext uri="{FF2B5EF4-FFF2-40B4-BE49-F238E27FC236}">
                  <a16:creationId xmlns:a16="http://schemas.microsoft.com/office/drawing/2014/main" id="{30E97B71-0D3B-D66F-7CE0-D9759DCE13AD}"/>
                </a:ext>
              </a:extLst>
            </p:cNvPr>
            <p:cNvSpPr/>
            <p:nvPr/>
          </p:nvSpPr>
          <p:spPr>
            <a:xfrm>
              <a:off x="3670241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0" name="Freeform 3513">
              <a:extLst>
                <a:ext uri="{FF2B5EF4-FFF2-40B4-BE49-F238E27FC236}">
                  <a16:creationId xmlns:a16="http://schemas.microsoft.com/office/drawing/2014/main" id="{66D596C6-0D04-C230-0FA6-67EBC63A1FEE}"/>
                </a:ext>
              </a:extLst>
            </p:cNvPr>
            <p:cNvSpPr/>
            <p:nvPr/>
          </p:nvSpPr>
          <p:spPr>
            <a:xfrm>
              <a:off x="3181291" y="343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1" name="Freeform 3514">
              <a:extLst>
                <a:ext uri="{FF2B5EF4-FFF2-40B4-BE49-F238E27FC236}">
                  <a16:creationId xmlns:a16="http://schemas.microsoft.com/office/drawing/2014/main" id="{59D85AF5-B7E8-2E7A-935B-47E92E1510BF}"/>
                </a:ext>
              </a:extLst>
            </p:cNvPr>
            <p:cNvSpPr/>
            <p:nvPr/>
          </p:nvSpPr>
          <p:spPr>
            <a:xfrm>
              <a:off x="5333941" y="248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2" name="Freeform 3515">
              <a:extLst>
                <a:ext uri="{FF2B5EF4-FFF2-40B4-BE49-F238E27FC236}">
                  <a16:creationId xmlns:a16="http://schemas.microsoft.com/office/drawing/2014/main" id="{6B8D27B9-4A3B-BA4A-8E2A-6C0626C596A6}"/>
                </a:ext>
              </a:extLst>
            </p:cNvPr>
            <p:cNvSpPr/>
            <p:nvPr/>
          </p:nvSpPr>
          <p:spPr>
            <a:xfrm>
              <a:off x="4876741" y="415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3" name="Freeform 3516">
              <a:extLst>
                <a:ext uri="{FF2B5EF4-FFF2-40B4-BE49-F238E27FC236}">
                  <a16:creationId xmlns:a16="http://schemas.microsoft.com/office/drawing/2014/main" id="{DDB36EFC-6685-3FD4-AB17-E3CC5932663D}"/>
                </a:ext>
              </a:extLst>
            </p:cNvPr>
            <p:cNvSpPr/>
            <p:nvPr/>
          </p:nvSpPr>
          <p:spPr>
            <a:xfrm>
              <a:off x="3740091" y="206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4" name="Freeform 3517">
              <a:extLst>
                <a:ext uri="{FF2B5EF4-FFF2-40B4-BE49-F238E27FC236}">
                  <a16:creationId xmlns:a16="http://schemas.microsoft.com/office/drawing/2014/main" id="{2DAF5772-5CC6-E0BA-9CE4-5D516388E8E6}"/>
                </a:ext>
              </a:extLst>
            </p:cNvPr>
            <p:cNvSpPr/>
            <p:nvPr/>
          </p:nvSpPr>
          <p:spPr>
            <a:xfrm>
              <a:off x="5400616" y="358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5" name="Freeform 3518">
              <a:extLst>
                <a:ext uri="{FF2B5EF4-FFF2-40B4-BE49-F238E27FC236}">
                  <a16:creationId xmlns:a16="http://schemas.microsoft.com/office/drawing/2014/main" id="{013441D7-713E-664B-24EF-09F3843E42D5}"/>
                </a:ext>
              </a:extLst>
            </p:cNvPr>
            <p:cNvSpPr/>
            <p:nvPr/>
          </p:nvSpPr>
          <p:spPr>
            <a:xfrm>
              <a:off x="4108391" y="427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6" name="Freeform 3519">
              <a:extLst>
                <a:ext uri="{FF2B5EF4-FFF2-40B4-BE49-F238E27FC236}">
                  <a16:creationId xmlns:a16="http://schemas.microsoft.com/office/drawing/2014/main" id="{E0E94935-08B8-4716-46C7-932008DDC193}"/>
                </a:ext>
              </a:extLst>
            </p:cNvPr>
            <p:cNvSpPr/>
            <p:nvPr/>
          </p:nvSpPr>
          <p:spPr>
            <a:xfrm>
              <a:off x="5111691" y="4001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7" name="Freeform 3520">
              <a:extLst>
                <a:ext uri="{FF2B5EF4-FFF2-40B4-BE49-F238E27FC236}">
                  <a16:creationId xmlns:a16="http://schemas.microsoft.com/office/drawing/2014/main" id="{B740B153-6929-DD15-04EE-C9C9709B49B1}"/>
                </a:ext>
              </a:extLst>
            </p:cNvPr>
            <p:cNvSpPr/>
            <p:nvPr/>
          </p:nvSpPr>
          <p:spPr>
            <a:xfrm>
              <a:off x="4803716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8" name="Freeform 3521">
              <a:extLst>
                <a:ext uri="{FF2B5EF4-FFF2-40B4-BE49-F238E27FC236}">
                  <a16:creationId xmlns:a16="http://schemas.microsoft.com/office/drawing/2014/main" id="{5123FCA6-7094-7737-E090-DDB578014E80}"/>
                </a:ext>
              </a:extLst>
            </p:cNvPr>
            <p:cNvSpPr/>
            <p:nvPr/>
          </p:nvSpPr>
          <p:spPr>
            <a:xfrm>
              <a:off x="3832166" y="421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9" name="Freeform 3522">
              <a:extLst>
                <a:ext uri="{FF2B5EF4-FFF2-40B4-BE49-F238E27FC236}">
                  <a16:creationId xmlns:a16="http://schemas.microsoft.com/office/drawing/2014/main" id="{4C611825-A1AB-A85F-F42C-4427121A5FE6}"/>
                </a:ext>
              </a:extLst>
            </p:cNvPr>
            <p:cNvSpPr/>
            <p:nvPr/>
          </p:nvSpPr>
          <p:spPr>
            <a:xfrm>
              <a:off x="4013141" y="426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0" name="Freeform 3523">
              <a:extLst>
                <a:ext uri="{FF2B5EF4-FFF2-40B4-BE49-F238E27FC236}">
                  <a16:creationId xmlns:a16="http://schemas.microsoft.com/office/drawing/2014/main" id="{2EA87BA6-2035-3ACB-1C21-9C19CEAD23FE}"/>
                </a:ext>
              </a:extLst>
            </p:cNvPr>
            <p:cNvSpPr/>
            <p:nvPr/>
          </p:nvSpPr>
          <p:spPr>
            <a:xfrm>
              <a:off x="3092391" y="312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1" name="Freeform 3524">
              <a:extLst>
                <a:ext uri="{FF2B5EF4-FFF2-40B4-BE49-F238E27FC236}">
                  <a16:creationId xmlns:a16="http://schemas.microsoft.com/office/drawing/2014/main" id="{9C171C23-8F65-C8A4-DB81-2E1C9295B00E}"/>
                </a:ext>
              </a:extLst>
            </p:cNvPr>
            <p:cNvSpPr/>
            <p:nvPr/>
          </p:nvSpPr>
          <p:spPr>
            <a:xfrm>
              <a:off x="4679891" y="199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2" name="Freeform 3525">
              <a:extLst>
                <a:ext uri="{FF2B5EF4-FFF2-40B4-BE49-F238E27FC236}">
                  <a16:creationId xmlns:a16="http://schemas.microsoft.com/office/drawing/2014/main" id="{5BFB8658-E551-12B6-09B2-410C38855341}"/>
                </a:ext>
              </a:extLst>
            </p:cNvPr>
            <p:cNvSpPr/>
            <p:nvPr/>
          </p:nvSpPr>
          <p:spPr>
            <a:xfrm>
              <a:off x="4222691" y="429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3" name="Freeform 3526">
              <a:extLst>
                <a:ext uri="{FF2B5EF4-FFF2-40B4-BE49-F238E27FC236}">
                  <a16:creationId xmlns:a16="http://schemas.microsoft.com/office/drawing/2014/main" id="{22397BCF-9419-38F4-D894-056EC62463A8}"/>
                </a:ext>
              </a:extLst>
            </p:cNvPr>
            <p:cNvSpPr/>
            <p:nvPr/>
          </p:nvSpPr>
          <p:spPr>
            <a:xfrm>
              <a:off x="3133666" y="341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4" name="Freeform 3527">
              <a:extLst>
                <a:ext uri="{FF2B5EF4-FFF2-40B4-BE49-F238E27FC236}">
                  <a16:creationId xmlns:a16="http://schemas.microsoft.com/office/drawing/2014/main" id="{EF04E4DC-A85D-C0F5-5864-D9A8A8D827EA}"/>
                </a:ext>
              </a:extLst>
            </p:cNvPr>
            <p:cNvSpPr/>
            <p:nvPr/>
          </p:nvSpPr>
          <p:spPr>
            <a:xfrm>
              <a:off x="4867216" y="413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5" name="Freeform 3528">
              <a:extLst>
                <a:ext uri="{FF2B5EF4-FFF2-40B4-BE49-F238E27FC236}">
                  <a16:creationId xmlns:a16="http://schemas.microsoft.com/office/drawing/2014/main" id="{3B3621EE-8143-B7E6-9945-AE53344A90C7}"/>
                </a:ext>
              </a:extLst>
            </p:cNvPr>
            <p:cNvSpPr/>
            <p:nvPr/>
          </p:nvSpPr>
          <p:spPr>
            <a:xfrm>
              <a:off x="5283141" y="247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6" name="Freeform 3529">
              <a:extLst>
                <a:ext uri="{FF2B5EF4-FFF2-40B4-BE49-F238E27FC236}">
                  <a16:creationId xmlns:a16="http://schemas.microsoft.com/office/drawing/2014/main" id="{0224D971-0AB4-8309-8A7E-3745D7B9CAFE}"/>
                </a:ext>
              </a:extLst>
            </p:cNvPr>
            <p:cNvSpPr/>
            <p:nvPr/>
          </p:nvSpPr>
          <p:spPr>
            <a:xfrm>
              <a:off x="5076766" y="222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7" name="Freeform 3530">
              <a:extLst>
                <a:ext uri="{FF2B5EF4-FFF2-40B4-BE49-F238E27FC236}">
                  <a16:creationId xmlns:a16="http://schemas.microsoft.com/office/drawing/2014/main" id="{987AA8AD-6A5F-4EC6-2BE9-A7D22C9266D2}"/>
                </a:ext>
              </a:extLst>
            </p:cNvPr>
            <p:cNvSpPr/>
            <p:nvPr/>
          </p:nvSpPr>
          <p:spPr>
            <a:xfrm>
              <a:off x="4356041" y="429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8" name="Freeform 3531">
              <a:extLst>
                <a:ext uri="{FF2B5EF4-FFF2-40B4-BE49-F238E27FC236}">
                  <a16:creationId xmlns:a16="http://schemas.microsoft.com/office/drawing/2014/main" id="{31B094A9-B58A-6A52-7270-D58EE1621F49}"/>
                </a:ext>
              </a:extLst>
            </p:cNvPr>
            <p:cNvSpPr/>
            <p:nvPr/>
          </p:nvSpPr>
          <p:spPr>
            <a:xfrm>
              <a:off x="4857691" y="413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9" name="Freeform 3532">
              <a:extLst>
                <a:ext uri="{FF2B5EF4-FFF2-40B4-BE49-F238E27FC236}">
                  <a16:creationId xmlns:a16="http://schemas.microsoft.com/office/drawing/2014/main" id="{DBF40385-201F-FD84-8510-AF5C377392C4}"/>
                </a:ext>
              </a:extLst>
            </p:cNvPr>
            <p:cNvSpPr/>
            <p:nvPr/>
          </p:nvSpPr>
          <p:spPr>
            <a:xfrm>
              <a:off x="5070416" y="3979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0" name="Freeform 3533">
              <a:extLst>
                <a:ext uri="{FF2B5EF4-FFF2-40B4-BE49-F238E27FC236}">
                  <a16:creationId xmlns:a16="http://schemas.microsoft.com/office/drawing/2014/main" id="{0A6A905B-4539-4B0B-0335-1595102DEC60}"/>
                </a:ext>
              </a:extLst>
            </p:cNvPr>
            <p:cNvSpPr/>
            <p:nvPr/>
          </p:nvSpPr>
          <p:spPr>
            <a:xfrm>
              <a:off x="3692466" y="415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1" name="Freeform 3534">
              <a:extLst>
                <a:ext uri="{FF2B5EF4-FFF2-40B4-BE49-F238E27FC236}">
                  <a16:creationId xmlns:a16="http://schemas.microsoft.com/office/drawing/2014/main" id="{D302B73D-46E4-5049-988D-084582352DBD}"/>
                </a:ext>
              </a:extLst>
            </p:cNvPr>
            <p:cNvSpPr/>
            <p:nvPr/>
          </p:nvSpPr>
          <p:spPr>
            <a:xfrm>
              <a:off x="3041591" y="317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2" name="Freeform 3535">
              <a:extLst>
                <a:ext uri="{FF2B5EF4-FFF2-40B4-BE49-F238E27FC236}">
                  <a16:creationId xmlns:a16="http://schemas.microsoft.com/office/drawing/2014/main" id="{F670ECA1-F7E8-EEDB-DB09-CBBE8E5BB1B1}"/>
                </a:ext>
              </a:extLst>
            </p:cNvPr>
            <p:cNvSpPr/>
            <p:nvPr/>
          </p:nvSpPr>
          <p:spPr>
            <a:xfrm>
              <a:off x="5035491" y="396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3" name="Freeform 3536">
              <a:extLst>
                <a:ext uri="{FF2B5EF4-FFF2-40B4-BE49-F238E27FC236}">
                  <a16:creationId xmlns:a16="http://schemas.microsoft.com/office/drawing/2014/main" id="{1755822A-DA42-11AE-FC51-35FE39C745D1}"/>
                </a:ext>
              </a:extLst>
            </p:cNvPr>
            <p:cNvSpPr/>
            <p:nvPr/>
          </p:nvSpPr>
          <p:spPr>
            <a:xfrm>
              <a:off x="3120966" y="269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4" name="Freeform 3537">
              <a:extLst>
                <a:ext uri="{FF2B5EF4-FFF2-40B4-BE49-F238E27FC236}">
                  <a16:creationId xmlns:a16="http://schemas.microsoft.com/office/drawing/2014/main" id="{8FDF42CC-4548-B2BC-BB8D-F4741A978760}"/>
                </a:ext>
              </a:extLst>
            </p:cNvPr>
            <p:cNvSpPr/>
            <p:nvPr/>
          </p:nvSpPr>
          <p:spPr>
            <a:xfrm>
              <a:off x="3540066" y="407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5" name="Freeform 3538">
              <a:extLst>
                <a:ext uri="{FF2B5EF4-FFF2-40B4-BE49-F238E27FC236}">
                  <a16:creationId xmlns:a16="http://schemas.microsoft.com/office/drawing/2014/main" id="{43505EB1-2EC1-3417-D8A4-1FCA88CF6A4F}"/>
                </a:ext>
              </a:extLst>
            </p:cNvPr>
            <p:cNvSpPr/>
            <p:nvPr/>
          </p:nvSpPr>
          <p:spPr>
            <a:xfrm>
              <a:off x="3365441" y="230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6" name="Freeform 3539">
              <a:extLst>
                <a:ext uri="{FF2B5EF4-FFF2-40B4-BE49-F238E27FC236}">
                  <a16:creationId xmlns:a16="http://schemas.microsoft.com/office/drawing/2014/main" id="{75FAE345-A877-BAE4-DA3F-EFFB533DF32A}"/>
                </a:ext>
              </a:extLst>
            </p:cNvPr>
            <p:cNvSpPr/>
            <p:nvPr/>
          </p:nvSpPr>
          <p:spPr>
            <a:xfrm>
              <a:off x="5283141" y="362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7" name="Freeform 3540">
              <a:extLst>
                <a:ext uri="{FF2B5EF4-FFF2-40B4-BE49-F238E27FC236}">
                  <a16:creationId xmlns:a16="http://schemas.microsoft.com/office/drawing/2014/main" id="{043DF0EA-1110-42FC-CBF4-8AA002706B0C}"/>
                </a:ext>
              </a:extLst>
            </p:cNvPr>
            <p:cNvSpPr/>
            <p:nvPr/>
          </p:nvSpPr>
          <p:spPr>
            <a:xfrm>
              <a:off x="5403791" y="309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8" name="Freeform 3541">
              <a:extLst>
                <a:ext uri="{FF2B5EF4-FFF2-40B4-BE49-F238E27FC236}">
                  <a16:creationId xmlns:a16="http://schemas.microsoft.com/office/drawing/2014/main" id="{717CC8D8-98EF-3FE3-D7D7-506CA90394A1}"/>
                </a:ext>
              </a:extLst>
            </p:cNvPr>
            <p:cNvSpPr/>
            <p:nvPr/>
          </p:nvSpPr>
          <p:spPr>
            <a:xfrm>
              <a:off x="4429066" y="427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9" name="Freeform 3542">
              <a:extLst>
                <a:ext uri="{FF2B5EF4-FFF2-40B4-BE49-F238E27FC236}">
                  <a16:creationId xmlns:a16="http://schemas.microsoft.com/office/drawing/2014/main" id="{5E62BE0B-1D2B-9098-6D17-A43B118DA289}"/>
                </a:ext>
              </a:extLst>
            </p:cNvPr>
            <p:cNvSpPr/>
            <p:nvPr/>
          </p:nvSpPr>
          <p:spPr>
            <a:xfrm>
              <a:off x="5384741" y="2855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0" name="Freeform 3543">
              <a:extLst>
                <a:ext uri="{FF2B5EF4-FFF2-40B4-BE49-F238E27FC236}">
                  <a16:creationId xmlns:a16="http://schemas.microsoft.com/office/drawing/2014/main" id="{13B877FA-04AD-4DBD-483B-23B983C100B3}"/>
                </a:ext>
              </a:extLst>
            </p:cNvPr>
            <p:cNvSpPr/>
            <p:nvPr/>
          </p:nvSpPr>
          <p:spPr>
            <a:xfrm>
              <a:off x="4505266" y="426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1" name="Freeform 3544">
              <a:extLst>
                <a:ext uri="{FF2B5EF4-FFF2-40B4-BE49-F238E27FC236}">
                  <a16:creationId xmlns:a16="http://schemas.microsoft.com/office/drawing/2014/main" id="{7D3143C0-B883-F4E7-123D-2895F7B4944E}"/>
                </a:ext>
              </a:extLst>
            </p:cNvPr>
            <p:cNvSpPr/>
            <p:nvPr/>
          </p:nvSpPr>
          <p:spPr>
            <a:xfrm>
              <a:off x="5324416" y="266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2" name="Freeform 3545">
              <a:extLst>
                <a:ext uri="{FF2B5EF4-FFF2-40B4-BE49-F238E27FC236}">
                  <a16:creationId xmlns:a16="http://schemas.microsoft.com/office/drawing/2014/main" id="{1A688549-2633-307C-6971-0C1E651938AE}"/>
                </a:ext>
              </a:extLst>
            </p:cNvPr>
            <p:cNvSpPr/>
            <p:nvPr/>
          </p:nvSpPr>
          <p:spPr>
            <a:xfrm>
              <a:off x="4073466" y="192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3" name="Freeform 3546">
              <a:extLst>
                <a:ext uri="{FF2B5EF4-FFF2-40B4-BE49-F238E27FC236}">
                  <a16:creationId xmlns:a16="http://schemas.microsoft.com/office/drawing/2014/main" id="{51423E2A-74C6-FB58-5E50-0E33A155FEB7}"/>
                </a:ext>
              </a:extLst>
            </p:cNvPr>
            <p:cNvSpPr/>
            <p:nvPr/>
          </p:nvSpPr>
          <p:spPr>
            <a:xfrm>
              <a:off x="4486216" y="424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4" name="Freeform 3547">
              <a:extLst>
                <a:ext uri="{FF2B5EF4-FFF2-40B4-BE49-F238E27FC236}">
                  <a16:creationId xmlns:a16="http://schemas.microsoft.com/office/drawing/2014/main" id="{6C013751-CCAC-D6FC-A3EC-A7C04D4D7DB5}"/>
                </a:ext>
              </a:extLst>
            </p:cNvPr>
            <p:cNvSpPr/>
            <p:nvPr/>
          </p:nvSpPr>
          <p:spPr>
            <a:xfrm>
              <a:off x="4486216" y="196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5" name="Freeform 3548">
              <a:extLst>
                <a:ext uri="{FF2B5EF4-FFF2-40B4-BE49-F238E27FC236}">
                  <a16:creationId xmlns:a16="http://schemas.microsoft.com/office/drawing/2014/main" id="{4296B49A-1A38-C38E-97FB-8D62F2A92B59}"/>
                </a:ext>
              </a:extLst>
            </p:cNvPr>
            <p:cNvSpPr/>
            <p:nvPr/>
          </p:nvSpPr>
          <p:spPr>
            <a:xfrm>
              <a:off x="3082866" y="3563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6" name="Freeform 3549">
              <a:extLst>
                <a:ext uri="{FF2B5EF4-FFF2-40B4-BE49-F238E27FC236}">
                  <a16:creationId xmlns:a16="http://schemas.microsoft.com/office/drawing/2014/main" id="{E42BCC7F-693E-8E2E-3D2B-B5CDF9CBBEE6}"/>
                </a:ext>
              </a:extLst>
            </p:cNvPr>
            <p:cNvSpPr/>
            <p:nvPr/>
          </p:nvSpPr>
          <p:spPr>
            <a:xfrm>
              <a:off x="4248091" y="429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7" name="Freeform 3550">
              <a:extLst>
                <a:ext uri="{FF2B5EF4-FFF2-40B4-BE49-F238E27FC236}">
                  <a16:creationId xmlns:a16="http://schemas.microsoft.com/office/drawing/2014/main" id="{47301DC0-57E6-EE1E-4071-C4ADF616C205}"/>
                </a:ext>
              </a:extLst>
            </p:cNvPr>
            <p:cNvSpPr/>
            <p:nvPr/>
          </p:nvSpPr>
          <p:spPr>
            <a:xfrm>
              <a:off x="3848041" y="424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8" name="Freeform 3551">
              <a:extLst>
                <a:ext uri="{FF2B5EF4-FFF2-40B4-BE49-F238E27FC236}">
                  <a16:creationId xmlns:a16="http://schemas.microsoft.com/office/drawing/2014/main" id="{297F6E93-2BAF-64F7-7E70-8D404133BC5C}"/>
                </a:ext>
              </a:extLst>
            </p:cNvPr>
            <p:cNvSpPr/>
            <p:nvPr/>
          </p:nvSpPr>
          <p:spPr>
            <a:xfrm>
              <a:off x="3527366" y="210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9" name="Freeform 3552">
              <a:extLst>
                <a:ext uri="{FF2B5EF4-FFF2-40B4-BE49-F238E27FC236}">
                  <a16:creationId xmlns:a16="http://schemas.microsoft.com/office/drawing/2014/main" id="{CD7A02E2-F07E-17B1-448B-5921B498B14B}"/>
                </a:ext>
              </a:extLst>
            </p:cNvPr>
            <p:cNvSpPr/>
            <p:nvPr/>
          </p:nvSpPr>
          <p:spPr>
            <a:xfrm>
              <a:off x="3438466" y="218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0" name="Freeform 3553">
              <a:extLst>
                <a:ext uri="{FF2B5EF4-FFF2-40B4-BE49-F238E27FC236}">
                  <a16:creationId xmlns:a16="http://schemas.microsoft.com/office/drawing/2014/main" id="{7391C153-10DC-D89D-74D2-A1C74206D32A}"/>
                </a:ext>
              </a:extLst>
            </p:cNvPr>
            <p:cNvSpPr/>
            <p:nvPr/>
          </p:nvSpPr>
          <p:spPr>
            <a:xfrm>
              <a:off x="4629091" y="201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1" name="Freeform 3554">
              <a:extLst>
                <a:ext uri="{FF2B5EF4-FFF2-40B4-BE49-F238E27FC236}">
                  <a16:creationId xmlns:a16="http://schemas.microsoft.com/office/drawing/2014/main" id="{2D42D1E1-182D-34D7-0C33-61AB45269F60}"/>
                </a:ext>
              </a:extLst>
            </p:cNvPr>
            <p:cNvSpPr/>
            <p:nvPr/>
          </p:nvSpPr>
          <p:spPr>
            <a:xfrm>
              <a:off x="5206941" y="369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2" name="Freeform 3555">
              <a:extLst>
                <a:ext uri="{FF2B5EF4-FFF2-40B4-BE49-F238E27FC236}">
                  <a16:creationId xmlns:a16="http://schemas.microsoft.com/office/drawing/2014/main" id="{DD73C383-A8DF-1588-7008-0C5F40B8090D}"/>
                </a:ext>
              </a:extLst>
            </p:cNvPr>
            <p:cNvSpPr/>
            <p:nvPr/>
          </p:nvSpPr>
          <p:spPr>
            <a:xfrm>
              <a:off x="4635441" y="420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3" name="Freeform 3556">
              <a:extLst>
                <a:ext uri="{FF2B5EF4-FFF2-40B4-BE49-F238E27FC236}">
                  <a16:creationId xmlns:a16="http://schemas.microsoft.com/office/drawing/2014/main" id="{41C7EA7B-D584-CE96-350E-104D679617ED}"/>
                </a:ext>
              </a:extLst>
            </p:cNvPr>
            <p:cNvSpPr/>
            <p:nvPr/>
          </p:nvSpPr>
          <p:spPr>
            <a:xfrm>
              <a:off x="4035366" y="428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4" name="Freeform 3557">
              <a:extLst>
                <a:ext uri="{FF2B5EF4-FFF2-40B4-BE49-F238E27FC236}">
                  <a16:creationId xmlns:a16="http://schemas.microsoft.com/office/drawing/2014/main" id="{3C18FF32-39D5-9B1A-8950-FAE5DBA1D618}"/>
                </a:ext>
              </a:extLst>
            </p:cNvPr>
            <p:cNvSpPr/>
            <p:nvPr/>
          </p:nvSpPr>
          <p:spPr>
            <a:xfrm>
              <a:off x="3063816" y="257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5" name="Freeform 3558">
              <a:extLst>
                <a:ext uri="{FF2B5EF4-FFF2-40B4-BE49-F238E27FC236}">
                  <a16:creationId xmlns:a16="http://schemas.microsoft.com/office/drawing/2014/main" id="{FB77DF2D-EFD7-9005-9E8D-7773CC5B5005}"/>
                </a:ext>
              </a:extLst>
            </p:cNvPr>
            <p:cNvSpPr/>
            <p:nvPr/>
          </p:nvSpPr>
          <p:spPr>
            <a:xfrm>
              <a:off x="5302191" y="302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6" name="Freeform 3559">
              <a:extLst>
                <a:ext uri="{FF2B5EF4-FFF2-40B4-BE49-F238E27FC236}">
                  <a16:creationId xmlns:a16="http://schemas.microsoft.com/office/drawing/2014/main" id="{5B3763E6-73D9-FBBB-8197-EA664F9CE4E6}"/>
                </a:ext>
              </a:extLst>
            </p:cNvPr>
            <p:cNvSpPr/>
            <p:nvPr/>
          </p:nvSpPr>
          <p:spPr>
            <a:xfrm>
              <a:off x="3368616" y="401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7" name="Freeform 3560">
              <a:extLst>
                <a:ext uri="{FF2B5EF4-FFF2-40B4-BE49-F238E27FC236}">
                  <a16:creationId xmlns:a16="http://schemas.microsoft.com/office/drawing/2014/main" id="{5338465F-84D6-EB96-E5EE-640AECDDFBC0}"/>
                </a:ext>
              </a:extLst>
            </p:cNvPr>
            <p:cNvSpPr/>
            <p:nvPr/>
          </p:nvSpPr>
          <p:spPr>
            <a:xfrm>
              <a:off x="4644966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8" name="Freeform 3561">
              <a:extLst>
                <a:ext uri="{FF2B5EF4-FFF2-40B4-BE49-F238E27FC236}">
                  <a16:creationId xmlns:a16="http://schemas.microsoft.com/office/drawing/2014/main" id="{006F574B-1FF2-B89C-C230-440B3D7A8A9E}"/>
                </a:ext>
              </a:extLst>
            </p:cNvPr>
            <p:cNvSpPr/>
            <p:nvPr/>
          </p:nvSpPr>
          <p:spPr>
            <a:xfrm>
              <a:off x="2984441" y="341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9" name="Freeform 3562">
              <a:extLst>
                <a:ext uri="{FF2B5EF4-FFF2-40B4-BE49-F238E27FC236}">
                  <a16:creationId xmlns:a16="http://schemas.microsoft.com/office/drawing/2014/main" id="{667A8870-0232-53F0-909D-5F3707772A13}"/>
                </a:ext>
              </a:extLst>
            </p:cNvPr>
            <p:cNvSpPr/>
            <p:nvPr/>
          </p:nvSpPr>
          <p:spPr>
            <a:xfrm>
              <a:off x="4387791" y="427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0" name="Freeform 3563">
              <a:extLst>
                <a:ext uri="{FF2B5EF4-FFF2-40B4-BE49-F238E27FC236}">
                  <a16:creationId xmlns:a16="http://schemas.microsoft.com/office/drawing/2014/main" id="{294F2CE5-C907-BA38-45FB-30842ED99F7E}"/>
                </a:ext>
              </a:extLst>
            </p:cNvPr>
            <p:cNvSpPr/>
            <p:nvPr/>
          </p:nvSpPr>
          <p:spPr>
            <a:xfrm>
              <a:off x="5292666" y="331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1" name="Freeform 3564">
              <a:extLst>
                <a:ext uri="{FF2B5EF4-FFF2-40B4-BE49-F238E27FC236}">
                  <a16:creationId xmlns:a16="http://schemas.microsoft.com/office/drawing/2014/main" id="{17050DB1-EFCE-618E-9254-CFCA4C298228}"/>
                </a:ext>
              </a:extLst>
            </p:cNvPr>
            <p:cNvSpPr/>
            <p:nvPr/>
          </p:nvSpPr>
          <p:spPr>
            <a:xfrm>
              <a:off x="2936816" y="311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2" name="Freeform 3565">
              <a:extLst>
                <a:ext uri="{FF2B5EF4-FFF2-40B4-BE49-F238E27FC236}">
                  <a16:creationId xmlns:a16="http://schemas.microsoft.com/office/drawing/2014/main" id="{50C1E075-7DA5-14C3-63F1-F5F15BB48555}"/>
                </a:ext>
              </a:extLst>
            </p:cNvPr>
            <p:cNvSpPr/>
            <p:nvPr/>
          </p:nvSpPr>
          <p:spPr>
            <a:xfrm>
              <a:off x="5143441" y="250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3" name="Freeform 3566">
              <a:extLst>
                <a:ext uri="{FF2B5EF4-FFF2-40B4-BE49-F238E27FC236}">
                  <a16:creationId xmlns:a16="http://schemas.microsoft.com/office/drawing/2014/main" id="{B9E87DE1-EEF7-3BA7-53FF-D62322CFC472}"/>
                </a:ext>
              </a:extLst>
            </p:cNvPr>
            <p:cNvSpPr/>
            <p:nvPr/>
          </p:nvSpPr>
          <p:spPr>
            <a:xfrm>
              <a:off x="2962216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4" name="Freeform 3567">
              <a:extLst>
                <a:ext uri="{FF2B5EF4-FFF2-40B4-BE49-F238E27FC236}">
                  <a16:creationId xmlns:a16="http://schemas.microsoft.com/office/drawing/2014/main" id="{34FBC572-561B-C92A-04E8-CC325EF08386}"/>
                </a:ext>
              </a:extLst>
            </p:cNvPr>
            <p:cNvSpPr/>
            <p:nvPr/>
          </p:nvSpPr>
          <p:spPr>
            <a:xfrm>
              <a:off x="4517966" y="198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5" name="Freeform 3568">
              <a:extLst>
                <a:ext uri="{FF2B5EF4-FFF2-40B4-BE49-F238E27FC236}">
                  <a16:creationId xmlns:a16="http://schemas.microsoft.com/office/drawing/2014/main" id="{FC19D2EF-C668-D85C-875F-4449FA9D1FD3}"/>
                </a:ext>
              </a:extLst>
            </p:cNvPr>
            <p:cNvSpPr/>
            <p:nvPr/>
          </p:nvSpPr>
          <p:spPr>
            <a:xfrm>
              <a:off x="2959041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6" name="Freeform 3569">
              <a:extLst>
                <a:ext uri="{FF2B5EF4-FFF2-40B4-BE49-F238E27FC236}">
                  <a16:creationId xmlns:a16="http://schemas.microsoft.com/office/drawing/2014/main" id="{BBC4F2F6-E895-C074-9786-E8AAB16C6D4F}"/>
                </a:ext>
              </a:extLst>
            </p:cNvPr>
            <p:cNvSpPr/>
            <p:nvPr/>
          </p:nvSpPr>
          <p:spPr>
            <a:xfrm>
              <a:off x="3955991" y="428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7" name="Freeform 3570">
              <a:extLst>
                <a:ext uri="{FF2B5EF4-FFF2-40B4-BE49-F238E27FC236}">
                  <a16:creationId xmlns:a16="http://schemas.microsoft.com/office/drawing/2014/main" id="{0E8E688C-9D9F-5343-8B6B-BCAD26ECED7E}"/>
                </a:ext>
              </a:extLst>
            </p:cNvPr>
            <p:cNvSpPr/>
            <p:nvPr/>
          </p:nvSpPr>
          <p:spPr>
            <a:xfrm>
              <a:off x="5045016" y="242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8" name="Freeform 3571">
              <a:extLst>
                <a:ext uri="{FF2B5EF4-FFF2-40B4-BE49-F238E27FC236}">
                  <a16:creationId xmlns:a16="http://schemas.microsoft.com/office/drawing/2014/main" id="{9B84E1E5-C949-0C59-82CB-6EB0C230B3B1}"/>
                </a:ext>
              </a:extLst>
            </p:cNvPr>
            <p:cNvSpPr/>
            <p:nvPr/>
          </p:nvSpPr>
          <p:spPr>
            <a:xfrm>
              <a:off x="4517966" y="201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9" name="Freeform 3572">
              <a:extLst>
                <a:ext uri="{FF2B5EF4-FFF2-40B4-BE49-F238E27FC236}">
                  <a16:creationId xmlns:a16="http://schemas.microsoft.com/office/drawing/2014/main" id="{BFC7439D-6B5E-A1EA-3399-9C44BECAC380}"/>
                </a:ext>
              </a:extLst>
            </p:cNvPr>
            <p:cNvSpPr/>
            <p:nvPr/>
          </p:nvSpPr>
          <p:spPr>
            <a:xfrm>
              <a:off x="3559116" y="417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0" name="Freeform 3573">
              <a:extLst>
                <a:ext uri="{FF2B5EF4-FFF2-40B4-BE49-F238E27FC236}">
                  <a16:creationId xmlns:a16="http://schemas.microsoft.com/office/drawing/2014/main" id="{B0A4E0A5-439D-09A6-B6B0-38FAAEBCD7C8}"/>
                </a:ext>
              </a:extLst>
            </p:cNvPr>
            <p:cNvSpPr/>
            <p:nvPr/>
          </p:nvSpPr>
          <p:spPr>
            <a:xfrm>
              <a:off x="4533841" y="203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1" name="Freeform 3574">
              <a:extLst>
                <a:ext uri="{FF2B5EF4-FFF2-40B4-BE49-F238E27FC236}">
                  <a16:creationId xmlns:a16="http://schemas.microsoft.com/office/drawing/2014/main" id="{81CB7092-9DA1-5A26-28AB-62AF0B5A049A}"/>
                </a:ext>
              </a:extLst>
            </p:cNvPr>
            <p:cNvSpPr/>
            <p:nvPr/>
          </p:nvSpPr>
          <p:spPr>
            <a:xfrm>
              <a:off x="3689291" y="422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2" name="Freeform 3575">
              <a:extLst>
                <a:ext uri="{FF2B5EF4-FFF2-40B4-BE49-F238E27FC236}">
                  <a16:creationId xmlns:a16="http://schemas.microsoft.com/office/drawing/2014/main" id="{00CE7C53-FB32-5961-AD9E-47E2DAD81BCB}"/>
                </a:ext>
              </a:extLst>
            </p:cNvPr>
            <p:cNvSpPr/>
            <p:nvPr/>
          </p:nvSpPr>
          <p:spPr>
            <a:xfrm>
              <a:off x="4873566" y="377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3" name="Freeform 3576">
              <a:extLst>
                <a:ext uri="{FF2B5EF4-FFF2-40B4-BE49-F238E27FC236}">
                  <a16:creationId xmlns:a16="http://schemas.microsoft.com/office/drawing/2014/main" id="{B62AD9C9-5E70-F0AA-53F0-CA76B2BD2537}"/>
                </a:ext>
              </a:extLst>
            </p:cNvPr>
            <p:cNvSpPr/>
            <p:nvPr/>
          </p:nvSpPr>
          <p:spPr>
            <a:xfrm>
              <a:off x="4924366" y="370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4" name="Freeform 3577">
              <a:extLst>
                <a:ext uri="{FF2B5EF4-FFF2-40B4-BE49-F238E27FC236}">
                  <a16:creationId xmlns:a16="http://schemas.microsoft.com/office/drawing/2014/main" id="{C2AFF98E-5E96-D907-C1FA-585FB34BB652}"/>
                </a:ext>
              </a:extLst>
            </p:cNvPr>
            <p:cNvSpPr/>
            <p:nvPr/>
          </p:nvSpPr>
          <p:spPr>
            <a:xfrm>
              <a:off x="4962466" y="352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5" name="Freeform 3578">
              <a:extLst>
                <a:ext uri="{FF2B5EF4-FFF2-40B4-BE49-F238E27FC236}">
                  <a16:creationId xmlns:a16="http://schemas.microsoft.com/office/drawing/2014/main" id="{C76A616F-8703-43C1-B868-028C9A19F01C}"/>
                </a:ext>
              </a:extLst>
            </p:cNvPr>
            <p:cNvSpPr/>
            <p:nvPr/>
          </p:nvSpPr>
          <p:spPr>
            <a:xfrm>
              <a:off x="3447991" y="4166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6" name="Freeform 3579">
              <a:extLst>
                <a:ext uri="{FF2B5EF4-FFF2-40B4-BE49-F238E27FC236}">
                  <a16:creationId xmlns:a16="http://schemas.microsoft.com/office/drawing/2014/main" id="{1DDC28E1-C080-AEA1-AFB1-701CB2D49214}"/>
                </a:ext>
              </a:extLst>
            </p:cNvPr>
            <p:cNvSpPr/>
            <p:nvPr/>
          </p:nvSpPr>
          <p:spPr>
            <a:xfrm>
              <a:off x="3413066" y="196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7" name="Freeform 3580">
              <a:extLst>
                <a:ext uri="{FF2B5EF4-FFF2-40B4-BE49-F238E27FC236}">
                  <a16:creationId xmlns:a16="http://schemas.microsoft.com/office/drawing/2014/main" id="{45C7014A-E543-B00C-6E39-DE2314E5ED20}"/>
                </a:ext>
              </a:extLst>
            </p:cNvPr>
            <p:cNvSpPr/>
            <p:nvPr/>
          </p:nvSpPr>
          <p:spPr>
            <a:xfrm>
              <a:off x="4819591" y="378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8" name="Freeform 3581">
              <a:extLst>
                <a:ext uri="{FF2B5EF4-FFF2-40B4-BE49-F238E27FC236}">
                  <a16:creationId xmlns:a16="http://schemas.microsoft.com/office/drawing/2014/main" id="{DB16BDD3-1280-909A-54FB-7134576893CB}"/>
                </a:ext>
              </a:extLst>
            </p:cNvPr>
            <p:cNvSpPr/>
            <p:nvPr/>
          </p:nvSpPr>
          <p:spPr>
            <a:xfrm>
              <a:off x="3063816" y="3919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9" name="Freeform 3582">
              <a:extLst>
                <a:ext uri="{FF2B5EF4-FFF2-40B4-BE49-F238E27FC236}">
                  <a16:creationId xmlns:a16="http://schemas.microsoft.com/office/drawing/2014/main" id="{ED380321-7E37-0781-C8B2-5752608692F0}"/>
                </a:ext>
              </a:extLst>
            </p:cNvPr>
            <p:cNvSpPr/>
            <p:nvPr/>
          </p:nvSpPr>
          <p:spPr>
            <a:xfrm>
              <a:off x="5032316" y="334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0" name="Freeform 3583">
              <a:extLst>
                <a:ext uri="{FF2B5EF4-FFF2-40B4-BE49-F238E27FC236}">
                  <a16:creationId xmlns:a16="http://schemas.microsoft.com/office/drawing/2014/main" id="{82B59F99-C114-B0B9-1539-27C1041F2F57}"/>
                </a:ext>
              </a:extLst>
            </p:cNvPr>
            <p:cNvSpPr/>
            <p:nvPr/>
          </p:nvSpPr>
          <p:spPr>
            <a:xfrm>
              <a:off x="4943416" y="357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1" name="Freeform 3584">
              <a:extLst>
                <a:ext uri="{FF2B5EF4-FFF2-40B4-BE49-F238E27FC236}">
                  <a16:creationId xmlns:a16="http://schemas.microsoft.com/office/drawing/2014/main" id="{C2DAFDFE-FC83-E5D3-ACA5-3BE93992C9CA}"/>
                </a:ext>
              </a:extLst>
            </p:cNvPr>
            <p:cNvSpPr/>
            <p:nvPr/>
          </p:nvSpPr>
          <p:spPr>
            <a:xfrm>
              <a:off x="4562416" y="208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2" name="Freeform 3585">
              <a:extLst>
                <a:ext uri="{FF2B5EF4-FFF2-40B4-BE49-F238E27FC236}">
                  <a16:creationId xmlns:a16="http://schemas.microsoft.com/office/drawing/2014/main" id="{63519DDF-BF1B-8E69-3329-A4294F111BF2}"/>
                </a:ext>
              </a:extLst>
            </p:cNvPr>
            <p:cNvSpPr/>
            <p:nvPr/>
          </p:nvSpPr>
          <p:spPr>
            <a:xfrm>
              <a:off x="4581466" y="210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3" name="Freeform 3586">
              <a:extLst>
                <a:ext uri="{FF2B5EF4-FFF2-40B4-BE49-F238E27FC236}">
                  <a16:creationId xmlns:a16="http://schemas.microsoft.com/office/drawing/2014/main" id="{6DE32DD5-3807-3A1A-084B-0538C2284F65}"/>
                </a:ext>
              </a:extLst>
            </p:cNvPr>
            <p:cNvSpPr/>
            <p:nvPr/>
          </p:nvSpPr>
          <p:spPr>
            <a:xfrm>
              <a:off x="5041841" y="279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4" name="Freeform 3587">
              <a:extLst>
                <a:ext uri="{FF2B5EF4-FFF2-40B4-BE49-F238E27FC236}">
                  <a16:creationId xmlns:a16="http://schemas.microsoft.com/office/drawing/2014/main" id="{C30364AA-3AFD-14D7-5F01-8E443EFB2BC3}"/>
                </a:ext>
              </a:extLst>
            </p:cNvPr>
            <p:cNvSpPr/>
            <p:nvPr/>
          </p:nvSpPr>
          <p:spPr>
            <a:xfrm>
              <a:off x="4981516" y="348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5" name="Freeform 3588">
              <a:extLst>
                <a:ext uri="{FF2B5EF4-FFF2-40B4-BE49-F238E27FC236}">
                  <a16:creationId xmlns:a16="http://schemas.microsoft.com/office/drawing/2014/main" id="{C4E01C3B-5C57-E4F5-77D2-D6070BE26FF9}"/>
                </a:ext>
              </a:extLst>
            </p:cNvPr>
            <p:cNvSpPr/>
            <p:nvPr/>
          </p:nvSpPr>
          <p:spPr>
            <a:xfrm>
              <a:off x="2736791" y="2709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6" name="Freeform 3589">
              <a:extLst>
                <a:ext uri="{FF2B5EF4-FFF2-40B4-BE49-F238E27FC236}">
                  <a16:creationId xmlns:a16="http://schemas.microsoft.com/office/drawing/2014/main" id="{D9E2BEF2-D3E4-95A9-27AF-6DB500DEEF39}"/>
                </a:ext>
              </a:extLst>
            </p:cNvPr>
            <p:cNvSpPr/>
            <p:nvPr/>
          </p:nvSpPr>
          <p:spPr>
            <a:xfrm>
              <a:off x="392741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7" name="Freeform 3590">
              <a:extLst>
                <a:ext uri="{FF2B5EF4-FFF2-40B4-BE49-F238E27FC236}">
                  <a16:creationId xmlns:a16="http://schemas.microsoft.com/office/drawing/2014/main" id="{9F4562C3-F09D-AA19-ECD6-2926BD1611A6}"/>
                </a:ext>
              </a:extLst>
            </p:cNvPr>
            <p:cNvSpPr/>
            <p:nvPr/>
          </p:nvSpPr>
          <p:spPr>
            <a:xfrm>
              <a:off x="3155891" y="208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8" name="Freeform 3591">
              <a:extLst>
                <a:ext uri="{FF2B5EF4-FFF2-40B4-BE49-F238E27FC236}">
                  <a16:creationId xmlns:a16="http://schemas.microsoft.com/office/drawing/2014/main" id="{05E179A7-91FA-A2A8-61E1-88C7014C2A1A}"/>
                </a:ext>
              </a:extLst>
            </p:cNvPr>
            <p:cNvSpPr/>
            <p:nvPr/>
          </p:nvSpPr>
          <p:spPr>
            <a:xfrm>
              <a:off x="3632141" y="422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9" name="Freeform 3592">
              <a:extLst>
                <a:ext uri="{FF2B5EF4-FFF2-40B4-BE49-F238E27FC236}">
                  <a16:creationId xmlns:a16="http://schemas.microsoft.com/office/drawing/2014/main" id="{496801AE-761E-0E34-04F4-421F6DC0FB67}"/>
                </a:ext>
              </a:extLst>
            </p:cNvPr>
            <p:cNvSpPr/>
            <p:nvPr/>
          </p:nvSpPr>
          <p:spPr>
            <a:xfrm>
              <a:off x="4892616" y="2525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0" name="Freeform 3593">
              <a:extLst>
                <a:ext uri="{FF2B5EF4-FFF2-40B4-BE49-F238E27FC236}">
                  <a16:creationId xmlns:a16="http://schemas.microsoft.com/office/drawing/2014/main" id="{115A2266-D342-83CE-7862-36CCBAB28B17}"/>
                </a:ext>
              </a:extLst>
            </p:cNvPr>
            <p:cNvSpPr/>
            <p:nvPr/>
          </p:nvSpPr>
          <p:spPr>
            <a:xfrm>
              <a:off x="4933891" y="348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1" name="Freeform 3594">
              <a:extLst>
                <a:ext uri="{FF2B5EF4-FFF2-40B4-BE49-F238E27FC236}">
                  <a16:creationId xmlns:a16="http://schemas.microsoft.com/office/drawing/2014/main" id="{B8E65E68-1DFC-3593-45C1-DC9F81701163}"/>
                </a:ext>
              </a:extLst>
            </p:cNvPr>
            <p:cNvSpPr/>
            <p:nvPr/>
          </p:nvSpPr>
          <p:spPr>
            <a:xfrm>
              <a:off x="4943416" y="345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2" name="Freeform 3595">
              <a:extLst>
                <a:ext uri="{FF2B5EF4-FFF2-40B4-BE49-F238E27FC236}">
                  <a16:creationId xmlns:a16="http://schemas.microsoft.com/office/drawing/2014/main" id="{22B790C7-7EB1-92D0-D749-8BA038B9C3F4}"/>
                </a:ext>
              </a:extLst>
            </p:cNvPr>
            <p:cNvSpPr/>
            <p:nvPr/>
          </p:nvSpPr>
          <p:spPr>
            <a:xfrm>
              <a:off x="4105216" y="421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3" name="Freeform 3596">
              <a:extLst>
                <a:ext uri="{FF2B5EF4-FFF2-40B4-BE49-F238E27FC236}">
                  <a16:creationId xmlns:a16="http://schemas.microsoft.com/office/drawing/2014/main" id="{6D945C4F-99EC-7887-48B8-C88C4FA0F741}"/>
                </a:ext>
              </a:extLst>
            </p:cNvPr>
            <p:cNvSpPr/>
            <p:nvPr/>
          </p:nvSpPr>
          <p:spPr>
            <a:xfrm>
              <a:off x="5010091" y="320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4" name="Freeform 3597">
              <a:extLst>
                <a:ext uri="{FF2B5EF4-FFF2-40B4-BE49-F238E27FC236}">
                  <a16:creationId xmlns:a16="http://schemas.microsoft.com/office/drawing/2014/main" id="{723D75EE-C699-BB26-4CC0-8296158BBDDF}"/>
                </a:ext>
              </a:extLst>
            </p:cNvPr>
            <p:cNvSpPr/>
            <p:nvPr/>
          </p:nvSpPr>
          <p:spPr>
            <a:xfrm>
              <a:off x="2673291" y="275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5" name="Freeform 3598">
              <a:extLst>
                <a:ext uri="{FF2B5EF4-FFF2-40B4-BE49-F238E27FC236}">
                  <a16:creationId xmlns:a16="http://schemas.microsoft.com/office/drawing/2014/main" id="{552AF097-30C7-3303-94B9-067D077E5119}"/>
                </a:ext>
              </a:extLst>
            </p:cNvPr>
            <p:cNvSpPr/>
            <p:nvPr/>
          </p:nvSpPr>
          <p:spPr>
            <a:xfrm>
              <a:off x="3181291" y="206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6" name="Freeform 3599">
              <a:extLst>
                <a:ext uri="{FF2B5EF4-FFF2-40B4-BE49-F238E27FC236}">
                  <a16:creationId xmlns:a16="http://schemas.microsoft.com/office/drawing/2014/main" id="{F0FB65BF-580F-5CEE-C543-0E56C78B697A}"/>
                </a:ext>
              </a:extLst>
            </p:cNvPr>
            <p:cNvSpPr/>
            <p:nvPr/>
          </p:nvSpPr>
          <p:spPr>
            <a:xfrm>
              <a:off x="4886266" y="3588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7" name="Freeform 3600">
              <a:extLst>
                <a:ext uri="{FF2B5EF4-FFF2-40B4-BE49-F238E27FC236}">
                  <a16:creationId xmlns:a16="http://schemas.microsoft.com/office/drawing/2014/main" id="{8FBE8490-BC67-06FC-8378-806283BCC50E}"/>
                </a:ext>
              </a:extLst>
            </p:cNvPr>
            <p:cNvSpPr/>
            <p:nvPr/>
          </p:nvSpPr>
          <p:spPr>
            <a:xfrm>
              <a:off x="2759016" y="357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8" name="Freeform 3601">
              <a:extLst>
                <a:ext uri="{FF2B5EF4-FFF2-40B4-BE49-F238E27FC236}">
                  <a16:creationId xmlns:a16="http://schemas.microsoft.com/office/drawing/2014/main" id="{8A8E3980-5422-E068-45F4-60E389B330B0}"/>
                </a:ext>
              </a:extLst>
            </p:cNvPr>
            <p:cNvSpPr/>
            <p:nvPr/>
          </p:nvSpPr>
          <p:spPr>
            <a:xfrm>
              <a:off x="4749741" y="375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9" name="Freeform 3602">
              <a:extLst>
                <a:ext uri="{FF2B5EF4-FFF2-40B4-BE49-F238E27FC236}">
                  <a16:creationId xmlns:a16="http://schemas.microsoft.com/office/drawing/2014/main" id="{47511A9E-14A1-24DA-3C76-A71258B533C4}"/>
                </a:ext>
              </a:extLst>
            </p:cNvPr>
            <p:cNvSpPr/>
            <p:nvPr/>
          </p:nvSpPr>
          <p:spPr>
            <a:xfrm>
              <a:off x="4908491" y="339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0" name="Freeform 3603">
              <a:extLst>
                <a:ext uri="{FF2B5EF4-FFF2-40B4-BE49-F238E27FC236}">
                  <a16:creationId xmlns:a16="http://schemas.microsoft.com/office/drawing/2014/main" id="{16510D58-6FC0-1B12-71A5-46E5337BBD6C}"/>
                </a:ext>
              </a:extLst>
            </p:cNvPr>
            <p:cNvSpPr/>
            <p:nvPr/>
          </p:nvSpPr>
          <p:spPr>
            <a:xfrm>
              <a:off x="3222566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1" name="Freeform 3604">
              <a:extLst>
                <a:ext uri="{FF2B5EF4-FFF2-40B4-BE49-F238E27FC236}">
                  <a16:creationId xmlns:a16="http://schemas.microsoft.com/office/drawing/2014/main" id="{5243D907-67C0-D578-42B9-D7CC1C96F5EF}"/>
                </a:ext>
              </a:extLst>
            </p:cNvPr>
            <p:cNvSpPr/>
            <p:nvPr/>
          </p:nvSpPr>
          <p:spPr>
            <a:xfrm>
              <a:off x="4190941" y="194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2" name="Freeform 3605">
              <a:extLst>
                <a:ext uri="{FF2B5EF4-FFF2-40B4-BE49-F238E27FC236}">
                  <a16:creationId xmlns:a16="http://schemas.microsoft.com/office/drawing/2014/main" id="{12DB09CC-4690-9528-71F2-8E33E8F32EDF}"/>
                </a:ext>
              </a:extLst>
            </p:cNvPr>
            <p:cNvSpPr/>
            <p:nvPr/>
          </p:nvSpPr>
          <p:spPr>
            <a:xfrm>
              <a:off x="4965641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3" name="Freeform 3606">
              <a:extLst>
                <a:ext uri="{FF2B5EF4-FFF2-40B4-BE49-F238E27FC236}">
                  <a16:creationId xmlns:a16="http://schemas.microsoft.com/office/drawing/2014/main" id="{A6FB6869-5018-EDF4-E7EF-79189FA08147}"/>
                </a:ext>
              </a:extLst>
            </p:cNvPr>
            <p:cNvSpPr/>
            <p:nvPr/>
          </p:nvSpPr>
          <p:spPr>
            <a:xfrm>
              <a:off x="2860616" y="380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4" name="Freeform 3607">
              <a:extLst>
                <a:ext uri="{FF2B5EF4-FFF2-40B4-BE49-F238E27FC236}">
                  <a16:creationId xmlns:a16="http://schemas.microsoft.com/office/drawing/2014/main" id="{83617D75-7221-073F-B452-1AA18E23730E}"/>
                </a:ext>
              </a:extLst>
            </p:cNvPr>
            <p:cNvSpPr/>
            <p:nvPr/>
          </p:nvSpPr>
          <p:spPr>
            <a:xfrm>
              <a:off x="2612966" y="2884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5" name="Freeform 3608">
              <a:extLst>
                <a:ext uri="{FF2B5EF4-FFF2-40B4-BE49-F238E27FC236}">
                  <a16:creationId xmlns:a16="http://schemas.microsoft.com/office/drawing/2014/main" id="{07AC969C-FE1C-B331-3BB0-0A758D5D4684}"/>
                </a:ext>
              </a:extLst>
            </p:cNvPr>
            <p:cNvSpPr/>
            <p:nvPr/>
          </p:nvSpPr>
          <p:spPr>
            <a:xfrm>
              <a:off x="4787841" y="367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6" name="Freeform 3609">
              <a:extLst>
                <a:ext uri="{FF2B5EF4-FFF2-40B4-BE49-F238E27FC236}">
                  <a16:creationId xmlns:a16="http://schemas.microsoft.com/office/drawing/2014/main" id="{9C74BABB-A18B-740F-5D9B-D1FE650155A5}"/>
                </a:ext>
              </a:extLst>
            </p:cNvPr>
            <p:cNvSpPr/>
            <p:nvPr/>
          </p:nvSpPr>
          <p:spPr>
            <a:xfrm>
              <a:off x="4559241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7" name="Freeform 3610">
              <a:extLst>
                <a:ext uri="{FF2B5EF4-FFF2-40B4-BE49-F238E27FC236}">
                  <a16:creationId xmlns:a16="http://schemas.microsoft.com/office/drawing/2014/main" id="{5C24DE15-83E5-ADBE-79CE-4E72B71255D0}"/>
                </a:ext>
              </a:extLst>
            </p:cNvPr>
            <p:cNvSpPr/>
            <p:nvPr/>
          </p:nvSpPr>
          <p:spPr>
            <a:xfrm>
              <a:off x="3311466" y="415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8" name="Freeform 3611">
              <a:extLst>
                <a:ext uri="{FF2B5EF4-FFF2-40B4-BE49-F238E27FC236}">
                  <a16:creationId xmlns:a16="http://schemas.microsoft.com/office/drawing/2014/main" id="{EA0EAD4E-7B65-4672-8694-CB89B9C94D53}"/>
                </a:ext>
              </a:extLst>
            </p:cNvPr>
            <p:cNvSpPr/>
            <p:nvPr/>
          </p:nvSpPr>
          <p:spPr>
            <a:xfrm>
              <a:off x="4962466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9" name="Freeform 3612">
              <a:extLst>
                <a:ext uri="{FF2B5EF4-FFF2-40B4-BE49-F238E27FC236}">
                  <a16:creationId xmlns:a16="http://schemas.microsoft.com/office/drawing/2014/main" id="{BA9B0B63-BD8A-92B9-D9D9-BD98FE283A44}"/>
                </a:ext>
              </a:extLst>
            </p:cNvPr>
            <p:cNvSpPr/>
            <p:nvPr/>
          </p:nvSpPr>
          <p:spPr>
            <a:xfrm>
              <a:off x="3349566" y="416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0" name="Freeform 3613">
              <a:extLst>
                <a:ext uri="{FF2B5EF4-FFF2-40B4-BE49-F238E27FC236}">
                  <a16:creationId xmlns:a16="http://schemas.microsoft.com/office/drawing/2014/main" id="{1EED0190-C3AC-3454-FC43-1D7C2EEC8A90}"/>
                </a:ext>
              </a:extLst>
            </p:cNvPr>
            <p:cNvSpPr/>
            <p:nvPr/>
          </p:nvSpPr>
          <p:spPr>
            <a:xfrm>
              <a:off x="2565341" y="287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1" name="Freeform 3614">
              <a:extLst>
                <a:ext uri="{FF2B5EF4-FFF2-40B4-BE49-F238E27FC236}">
                  <a16:creationId xmlns:a16="http://schemas.microsoft.com/office/drawing/2014/main" id="{B26D53CA-9E97-B781-0FBE-F9EB849D48FA}"/>
                </a:ext>
              </a:extLst>
            </p:cNvPr>
            <p:cNvSpPr/>
            <p:nvPr/>
          </p:nvSpPr>
          <p:spPr>
            <a:xfrm>
              <a:off x="2638366" y="259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2" name="Freeform 3615">
              <a:extLst>
                <a:ext uri="{FF2B5EF4-FFF2-40B4-BE49-F238E27FC236}">
                  <a16:creationId xmlns:a16="http://schemas.microsoft.com/office/drawing/2014/main" id="{ED65F106-A0FC-8647-A87E-5CC4A20F88D6}"/>
                </a:ext>
              </a:extLst>
            </p:cNvPr>
            <p:cNvSpPr/>
            <p:nvPr/>
          </p:nvSpPr>
          <p:spPr>
            <a:xfrm>
              <a:off x="3451166" y="420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3" name="Freeform 3616">
              <a:extLst>
                <a:ext uri="{FF2B5EF4-FFF2-40B4-BE49-F238E27FC236}">
                  <a16:creationId xmlns:a16="http://schemas.microsoft.com/office/drawing/2014/main" id="{31621B43-C1CB-DBCC-AD27-5AE2C41C1E1E}"/>
                </a:ext>
              </a:extLst>
            </p:cNvPr>
            <p:cNvSpPr/>
            <p:nvPr/>
          </p:nvSpPr>
          <p:spPr>
            <a:xfrm>
              <a:off x="2908241" y="3909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4" name="Freeform 3617">
              <a:extLst>
                <a:ext uri="{FF2B5EF4-FFF2-40B4-BE49-F238E27FC236}">
                  <a16:creationId xmlns:a16="http://schemas.microsoft.com/office/drawing/2014/main" id="{9B96A11E-6142-0126-AD78-2E189EC88052}"/>
                </a:ext>
              </a:extLst>
            </p:cNvPr>
            <p:cNvSpPr/>
            <p:nvPr/>
          </p:nvSpPr>
          <p:spPr>
            <a:xfrm>
              <a:off x="2555816" y="316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5" name="Freeform 3618">
              <a:extLst>
                <a:ext uri="{FF2B5EF4-FFF2-40B4-BE49-F238E27FC236}">
                  <a16:creationId xmlns:a16="http://schemas.microsoft.com/office/drawing/2014/main" id="{0507BEB8-1E1C-03DE-5101-30F7FD4F9A9F}"/>
                </a:ext>
              </a:extLst>
            </p:cNvPr>
            <p:cNvSpPr/>
            <p:nvPr/>
          </p:nvSpPr>
          <p:spPr>
            <a:xfrm>
              <a:off x="3794066" y="187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6" name="Freeform 3619">
              <a:extLst>
                <a:ext uri="{FF2B5EF4-FFF2-40B4-BE49-F238E27FC236}">
                  <a16:creationId xmlns:a16="http://schemas.microsoft.com/office/drawing/2014/main" id="{098C398C-2BF5-BCC5-A3D3-FC445E6B215D}"/>
                </a:ext>
              </a:extLst>
            </p:cNvPr>
            <p:cNvSpPr/>
            <p:nvPr/>
          </p:nvSpPr>
          <p:spPr>
            <a:xfrm>
              <a:off x="2698691" y="365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7" name="Freeform 3620">
              <a:extLst>
                <a:ext uri="{FF2B5EF4-FFF2-40B4-BE49-F238E27FC236}">
                  <a16:creationId xmlns:a16="http://schemas.microsoft.com/office/drawing/2014/main" id="{C187CEFE-2056-BF9C-D6F7-D1FB0C345966}"/>
                </a:ext>
              </a:extLst>
            </p:cNvPr>
            <p:cNvSpPr/>
            <p:nvPr/>
          </p:nvSpPr>
          <p:spPr>
            <a:xfrm>
              <a:off x="4378266" y="206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8" name="Freeform 3621">
              <a:extLst>
                <a:ext uri="{FF2B5EF4-FFF2-40B4-BE49-F238E27FC236}">
                  <a16:creationId xmlns:a16="http://schemas.microsoft.com/office/drawing/2014/main" id="{E328D7B7-BD52-7BD0-A0E7-64BCA55D8989}"/>
                </a:ext>
              </a:extLst>
            </p:cNvPr>
            <p:cNvSpPr/>
            <p:nvPr/>
          </p:nvSpPr>
          <p:spPr>
            <a:xfrm>
              <a:off x="4108391" y="193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9" name="Freeform 3622">
              <a:extLst>
                <a:ext uri="{FF2B5EF4-FFF2-40B4-BE49-F238E27FC236}">
                  <a16:creationId xmlns:a16="http://schemas.microsoft.com/office/drawing/2014/main" id="{182768CF-E74E-E26E-D160-F3E0B0E8C5CF}"/>
                </a:ext>
              </a:extLst>
            </p:cNvPr>
            <p:cNvSpPr/>
            <p:nvPr/>
          </p:nvSpPr>
          <p:spPr>
            <a:xfrm>
              <a:off x="2625666" y="261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0" name="Freeform 3623">
              <a:extLst>
                <a:ext uri="{FF2B5EF4-FFF2-40B4-BE49-F238E27FC236}">
                  <a16:creationId xmlns:a16="http://schemas.microsoft.com/office/drawing/2014/main" id="{F54610D7-6E01-B4EA-FCAB-A848016E822A}"/>
                </a:ext>
              </a:extLst>
            </p:cNvPr>
            <p:cNvSpPr/>
            <p:nvPr/>
          </p:nvSpPr>
          <p:spPr>
            <a:xfrm>
              <a:off x="4092516" y="418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1" name="Freeform 3624">
              <a:extLst>
                <a:ext uri="{FF2B5EF4-FFF2-40B4-BE49-F238E27FC236}">
                  <a16:creationId xmlns:a16="http://schemas.microsoft.com/office/drawing/2014/main" id="{D1BC0129-6EB3-F9F9-107D-6DEEF48FB8F6}"/>
                </a:ext>
              </a:extLst>
            </p:cNvPr>
            <p:cNvSpPr/>
            <p:nvPr/>
          </p:nvSpPr>
          <p:spPr>
            <a:xfrm>
              <a:off x="2558991" y="327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2" name="Freeform 3625">
              <a:extLst>
                <a:ext uri="{FF2B5EF4-FFF2-40B4-BE49-F238E27FC236}">
                  <a16:creationId xmlns:a16="http://schemas.microsoft.com/office/drawing/2014/main" id="{9AA1F5FD-C395-89A0-517F-3CD437C5D31C}"/>
                </a:ext>
              </a:extLst>
            </p:cNvPr>
            <p:cNvSpPr/>
            <p:nvPr/>
          </p:nvSpPr>
          <p:spPr>
            <a:xfrm>
              <a:off x="4832291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3" name="Freeform 3626">
              <a:extLst>
                <a:ext uri="{FF2B5EF4-FFF2-40B4-BE49-F238E27FC236}">
                  <a16:creationId xmlns:a16="http://schemas.microsoft.com/office/drawing/2014/main" id="{C381F6F5-2090-DFFB-DD28-0DB510449F2D}"/>
                </a:ext>
              </a:extLst>
            </p:cNvPr>
            <p:cNvSpPr/>
            <p:nvPr/>
          </p:nvSpPr>
          <p:spPr>
            <a:xfrm>
              <a:off x="4089341" y="4166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4" name="Freeform 3627">
              <a:extLst>
                <a:ext uri="{FF2B5EF4-FFF2-40B4-BE49-F238E27FC236}">
                  <a16:creationId xmlns:a16="http://schemas.microsoft.com/office/drawing/2014/main" id="{37A6F284-5D87-0B1F-3D3F-555558081397}"/>
                </a:ext>
              </a:extLst>
            </p:cNvPr>
            <p:cNvSpPr/>
            <p:nvPr/>
          </p:nvSpPr>
          <p:spPr>
            <a:xfrm>
              <a:off x="2520891" y="333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5" name="Freeform 3628">
              <a:extLst>
                <a:ext uri="{FF2B5EF4-FFF2-40B4-BE49-F238E27FC236}">
                  <a16:creationId xmlns:a16="http://schemas.microsoft.com/office/drawing/2014/main" id="{FE8B7958-FB6C-24CE-401E-35214346DC94}"/>
                </a:ext>
              </a:extLst>
            </p:cNvPr>
            <p:cNvSpPr/>
            <p:nvPr/>
          </p:nvSpPr>
          <p:spPr>
            <a:xfrm>
              <a:off x="3432116" y="421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6" name="Freeform 3629">
              <a:extLst>
                <a:ext uri="{FF2B5EF4-FFF2-40B4-BE49-F238E27FC236}">
                  <a16:creationId xmlns:a16="http://schemas.microsoft.com/office/drawing/2014/main" id="{981A8F68-030B-904F-067E-378817EC1CC0}"/>
                </a:ext>
              </a:extLst>
            </p:cNvPr>
            <p:cNvSpPr/>
            <p:nvPr/>
          </p:nvSpPr>
          <p:spPr>
            <a:xfrm>
              <a:off x="4130616" y="1957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7" name="Freeform 3630">
              <a:extLst>
                <a:ext uri="{FF2B5EF4-FFF2-40B4-BE49-F238E27FC236}">
                  <a16:creationId xmlns:a16="http://schemas.microsoft.com/office/drawing/2014/main" id="{7B064352-4BF2-4935-4380-B87DA1FB4079}"/>
                </a:ext>
              </a:extLst>
            </p:cNvPr>
            <p:cNvSpPr/>
            <p:nvPr/>
          </p:nvSpPr>
          <p:spPr>
            <a:xfrm>
              <a:off x="2539941" y="340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8" name="Freeform 3631">
              <a:extLst>
                <a:ext uri="{FF2B5EF4-FFF2-40B4-BE49-F238E27FC236}">
                  <a16:creationId xmlns:a16="http://schemas.microsoft.com/office/drawing/2014/main" id="{B0D0DE53-8EFF-F884-65DA-24DA9BFDE4D1}"/>
                </a:ext>
              </a:extLst>
            </p:cNvPr>
            <p:cNvSpPr/>
            <p:nvPr/>
          </p:nvSpPr>
          <p:spPr>
            <a:xfrm>
              <a:off x="4737041" y="251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9" name="Freeform 3632">
              <a:extLst>
                <a:ext uri="{FF2B5EF4-FFF2-40B4-BE49-F238E27FC236}">
                  <a16:creationId xmlns:a16="http://schemas.microsoft.com/office/drawing/2014/main" id="{FB33E31B-D516-AC18-4792-257D842CDC6C}"/>
                </a:ext>
              </a:extLst>
            </p:cNvPr>
            <p:cNvSpPr/>
            <p:nvPr/>
          </p:nvSpPr>
          <p:spPr>
            <a:xfrm>
              <a:off x="4444941" y="3979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0" name="Freeform 3633">
              <a:extLst>
                <a:ext uri="{FF2B5EF4-FFF2-40B4-BE49-F238E27FC236}">
                  <a16:creationId xmlns:a16="http://schemas.microsoft.com/office/drawing/2014/main" id="{6B875C65-0769-0EF3-A7AA-DE7482DC4521}"/>
                </a:ext>
              </a:extLst>
            </p:cNvPr>
            <p:cNvSpPr/>
            <p:nvPr/>
          </p:nvSpPr>
          <p:spPr>
            <a:xfrm>
              <a:off x="3387666" y="191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1" name="Freeform 3634">
              <a:extLst>
                <a:ext uri="{FF2B5EF4-FFF2-40B4-BE49-F238E27FC236}">
                  <a16:creationId xmlns:a16="http://schemas.microsoft.com/office/drawing/2014/main" id="{4362CE32-A6D2-AE99-BFCA-951C3C49D680}"/>
                </a:ext>
              </a:extLst>
            </p:cNvPr>
            <p:cNvSpPr/>
            <p:nvPr/>
          </p:nvSpPr>
          <p:spPr>
            <a:xfrm>
              <a:off x="2743141" y="233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2" name="Freeform 3635">
              <a:extLst>
                <a:ext uri="{FF2B5EF4-FFF2-40B4-BE49-F238E27FC236}">
                  <a16:creationId xmlns:a16="http://schemas.microsoft.com/office/drawing/2014/main" id="{F07512A9-90BC-DE96-A514-090D6E65178D}"/>
                </a:ext>
              </a:extLst>
            </p:cNvPr>
            <p:cNvSpPr/>
            <p:nvPr/>
          </p:nvSpPr>
          <p:spPr>
            <a:xfrm>
              <a:off x="4492566" y="391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3" name="Freeform 3636">
              <a:extLst>
                <a:ext uri="{FF2B5EF4-FFF2-40B4-BE49-F238E27FC236}">
                  <a16:creationId xmlns:a16="http://schemas.microsoft.com/office/drawing/2014/main" id="{4C5A61F5-40A3-65BB-DC6E-91507C8EAC2A}"/>
                </a:ext>
              </a:extLst>
            </p:cNvPr>
            <p:cNvSpPr/>
            <p:nvPr/>
          </p:nvSpPr>
          <p:spPr>
            <a:xfrm>
              <a:off x="3143191" y="1995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4" name="Freeform 3637">
              <a:extLst>
                <a:ext uri="{FF2B5EF4-FFF2-40B4-BE49-F238E27FC236}">
                  <a16:creationId xmlns:a16="http://schemas.microsoft.com/office/drawing/2014/main" id="{915FCAB9-BF43-E740-8721-4D17C9192C53}"/>
                </a:ext>
              </a:extLst>
            </p:cNvPr>
            <p:cNvSpPr/>
            <p:nvPr/>
          </p:nvSpPr>
          <p:spPr>
            <a:xfrm>
              <a:off x="2444691" y="315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5" name="Freeform 3638">
              <a:extLst>
                <a:ext uri="{FF2B5EF4-FFF2-40B4-BE49-F238E27FC236}">
                  <a16:creationId xmlns:a16="http://schemas.microsoft.com/office/drawing/2014/main" id="{329214DB-84B2-B842-9939-F56B308A064A}"/>
                </a:ext>
              </a:extLst>
            </p:cNvPr>
            <p:cNvSpPr/>
            <p:nvPr/>
          </p:nvSpPr>
          <p:spPr>
            <a:xfrm>
              <a:off x="4803716" y="2861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6" name="Freeform 3639">
              <a:extLst>
                <a:ext uri="{FF2B5EF4-FFF2-40B4-BE49-F238E27FC236}">
                  <a16:creationId xmlns:a16="http://schemas.microsoft.com/office/drawing/2014/main" id="{E76F8D8B-D0E2-FC2B-3293-EF718E6430E0}"/>
                </a:ext>
              </a:extLst>
            </p:cNvPr>
            <p:cNvSpPr/>
            <p:nvPr/>
          </p:nvSpPr>
          <p:spPr>
            <a:xfrm>
              <a:off x="3879791" y="421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7" name="Freeform 3640">
              <a:extLst>
                <a:ext uri="{FF2B5EF4-FFF2-40B4-BE49-F238E27FC236}">
                  <a16:creationId xmlns:a16="http://schemas.microsoft.com/office/drawing/2014/main" id="{344D7EE2-958F-FD26-4EE6-22B8363233E5}"/>
                </a:ext>
              </a:extLst>
            </p:cNvPr>
            <p:cNvSpPr/>
            <p:nvPr/>
          </p:nvSpPr>
          <p:spPr>
            <a:xfrm>
              <a:off x="2984441" y="206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8" name="Freeform 3641">
              <a:extLst>
                <a:ext uri="{FF2B5EF4-FFF2-40B4-BE49-F238E27FC236}">
                  <a16:creationId xmlns:a16="http://schemas.microsoft.com/office/drawing/2014/main" id="{DA49FC44-4E4F-5101-2021-ED94F27A8E47}"/>
                </a:ext>
              </a:extLst>
            </p:cNvPr>
            <p:cNvSpPr/>
            <p:nvPr/>
          </p:nvSpPr>
          <p:spPr>
            <a:xfrm>
              <a:off x="3140016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9" name="Freeform 3642">
              <a:extLst>
                <a:ext uri="{FF2B5EF4-FFF2-40B4-BE49-F238E27FC236}">
                  <a16:creationId xmlns:a16="http://schemas.microsoft.com/office/drawing/2014/main" id="{37D8F089-990C-A3AD-ED1E-DF123F5B8430}"/>
                </a:ext>
              </a:extLst>
            </p:cNvPr>
            <p:cNvSpPr/>
            <p:nvPr/>
          </p:nvSpPr>
          <p:spPr>
            <a:xfrm>
              <a:off x="3257491" y="192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0" name="Freeform 3643">
              <a:extLst>
                <a:ext uri="{FF2B5EF4-FFF2-40B4-BE49-F238E27FC236}">
                  <a16:creationId xmlns:a16="http://schemas.microsoft.com/office/drawing/2014/main" id="{E084D03D-9719-3753-9473-068A3AEE24DB}"/>
                </a:ext>
              </a:extLst>
            </p:cNvPr>
            <p:cNvSpPr/>
            <p:nvPr/>
          </p:nvSpPr>
          <p:spPr>
            <a:xfrm>
              <a:off x="2558991" y="357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1" name="Freeform 3644">
              <a:extLst>
                <a:ext uri="{FF2B5EF4-FFF2-40B4-BE49-F238E27FC236}">
                  <a16:creationId xmlns:a16="http://schemas.microsoft.com/office/drawing/2014/main" id="{2A491115-0CD3-39A7-F544-3C4BAA4F80A9}"/>
                </a:ext>
              </a:extLst>
            </p:cNvPr>
            <p:cNvSpPr/>
            <p:nvPr/>
          </p:nvSpPr>
          <p:spPr>
            <a:xfrm>
              <a:off x="4575116" y="234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2" name="Freeform 3645">
              <a:extLst>
                <a:ext uri="{FF2B5EF4-FFF2-40B4-BE49-F238E27FC236}">
                  <a16:creationId xmlns:a16="http://schemas.microsoft.com/office/drawing/2014/main" id="{9165B4F2-6295-7C02-145C-859F93C56EFD}"/>
                </a:ext>
              </a:extLst>
            </p:cNvPr>
            <p:cNvSpPr/>
            <p:nvPr/>
          </p:nvSpPr>
          <p:spPr>
            <a:xfrm>
              <a:off x="2800291" y="389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3" name="Freeform 3646">
              <a:extLst>
                <a:ext uri="{FF2B5EF4-FFF2-40B4-BE49-F238E27FC236}">
                  <a16:creationId xmlns:a16="http://schemas.microsoft.com/office/drawing/2014/main" id="{43F07F8A-6115-7F9F-78A6-CC1EAD937A53}"/>
                </a:ext>
              </a:extLst>
            </p:cNvPr>
            <p:cNvSpPr/>
            <p:nvPr/>
          </p:nvSpPr>
          <p:spPr>
            <a:xfrm>
              <a:off x="2720916" y="231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4" name="Freeform 3647">
              <a:extLst>
                <a:ext uri="{FF2B5EF4-FFF2-40B4-BE49-F238E27FC236}">
                  <a16:creationId xmlns:a16="http://schemas.microsoft.com/office/drawing/2014/main" id="{34ADC8EA-2B6C-037F-DDC8-F5E50CC9B90E}"/>
                </a:ext>
              </a:extLst>
            </p:cNvPr>
            <p:cNvSpPr/>
            <p:nvPr/>
          </p:nvSpPr>
          <p:spPr>
            <a:xfrm>
              <a:off x="3136841" y="4131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5" name="Freeform 3648">
              <a:extLst>
                <a:ext uri="{FF2B5EF4-FFF2-40B4-BE49-F238E27FC236}">
                  <a16:creationId xmlns:a16="http://schemas.microsoft.com/office/drawing/2014/main" id="{31941D29-67BD-1F5C-4197-22EE0C307836}"/>
                </a:ext>
              </a:extLst>
            </p:cNvPr>
            <p:cNvSpPr/>
            <p:nvPr/>
          </p:nvSpPr>
          <p:spPr>
            <a:xfrm>
              <a:off x="2514541" y="344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6" name="Freeform 3649">
              <a:extLst>
                <a:ext uri="{FF2B5EF4-FFF2-40B4-BE49-F238E27FC236}">
                  <a16:creationId xmlns:a16="http://schemas.microsoft.com/office/drawing/2014/main" id="{0A664647-FFEE-BF6B-216B-54BDFE74AD59}"/>
                </a:ext>
              </a:extLst>
            </p:cNvPr>
            <p:cNvSpPr/>
            <p:nvPr/>
          </p:nvSpPr>
          <p:spPr>
            <a:xfrm>
              <a:off x="2409766" y="327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7" name="Freeform 3650">
              <a:extLst>
                <a:ext uri="{FF2B5EF4-FFF2-40B4-BE49-F238E27FC236}">
                  <a16:creationId xmlns:a16="http://schemas.microsoft.com/office/drawing/2014/main" id="{27D8A19A-46E6-CDB3-4DCB-56CB410BB679}"/>
                </a:ext>
              </a:extLst>
            </p:cNvPr>
            <p:cNvSpPr/>
            <p:nvPr/>
          </p:nvSpPr>
          <p:spPr>
            <a:xfrm>
              <a:off x="3936941" y="418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8" name="Freeform 3651">
              <a:extLst>
                <a:ext uri="{FF2B5EF4-FFF2-40B4-BE49-F238E27FC236}">
                  <a16:creationId xmlns:a16="http://schemas.microsoft.com/office/drawing/2014/main" id="{6E9633F9-8157-4B46-625C-4A00461D5FA0}"/>
                </a:ext>
              </a:extLst>
            </p:cNvPr>
            <p:cNvSpPr/>
            <p:nvPr/>
          </p:nvSpPr>
          <p:spPr>
            <a:xfrm>
              <a:off x="4330641" y="213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9" name="Freeform 3652">
              <a:extLst>
                <a:ext uri="{FF2B5EF4-FFF2-40B4-BE49-F238E27FC236}">
                  <a16:creationId xmlns:a16="http://schemas.microsoft.com/office/drawing/2014/main" id="{6E808319-7CD4-CFA4-21A2-3531E76E8C54}"/>
                </a:ext>
              </a:extLst>
            </p:cNvPr>
            <p:cNvSpPr/>
            <p:nvPr/>
          </p:nvSpPr>
          <p:spPr>
            <a:xfrm>
              <a:off x="2743141" y="388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0" name="Freeform 3653">
              <a:extLst>
                <a:ext uri="{FF2B5EF4-FFF2-40B4-BE49-F238E27FC236}">
                  <a16:creationId xmlns:a16="http://schemas.microsoft.com/office/drawing/2014/main" id="{F1971609-CE8F-62FA-13A6-0E2FC90C2F35}"/>
                </a:ext>
              </a:extLst>
            </p:cNvPr>
            <p:cNvSpPr/>
            <p:nvPr/>
          </p:nvSpPr>
          <p:spPr>
            <a:xfrm>
              <a:off x="2771716" y="3919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1" name="Freeform 3654">
              <a:extLst>
                <a:ext uri="{FF2B5EF4-FFF2-40B4-BE49-F238E27FC236}">
                  <a16:creationId xmlns:a16="http://schemas.microsoft.com/office/drawing/2014/main" id="{EE1A5CC7-03CE-24DA-8DFD-5FBA00A7865A}"/>
                </a:ext>
              </a:extLst>
            </p:cNvPr>
            <p:cNvSpPr/>
            <p:nvPr/>
          </p:nvSpPr>
          <p:spPr>
            <a:xfrm>
              <a:off x="2774891" y="3919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2" name="Freeform 3655">
              <a:extLst>
                <a:ext uri="{FF2B5EF4-FFF2-40B4-BE49-F238E27FC236}">
                  <a16:creationId xmlns:a16="http://schemas.microsoft.com/office/drawing/2014/main" id="{DD036333-CF50-F624-85E1-6B30CDB21703}"/>
                </a:ext>
              </a:extLst>
            </p:cNvPr>
            <p:cNvSpPr/>
            <p:nvPr/>
          </p:nvSpPr>
          <p:spPr>
            <a:xfrm>
              <a:off x="4651316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3" name="Freeform 3656">
              <a:extLst>
                <a:ext uri="{FF2B5EF4-FFF2-40B4-BE49-F238E27FC236}">
                  <a16:creationId xmlns:a16="http://schemas.microsoft.com/office/drawing/2014/main" id="{A56B91B8-C212-3221-93F1-4AEA704E717A}"/>
                </a:ext>
              </a:extLst>
            </p:cNvPr>
            <p:cNvSpPr/>
            <p:nvPr/>
          </p:nvSpPr>
          <p:spPr>
            <a:xfrm>
              <a:off x="3990916" y="194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4" name="Freeform 3657">
              <a:extLst>
                <a:ext uri="{FF2B5EF4-FFF2-40B4-BE49-F238E27FC236}">
                  <a16:creationId xmlns:a16="http://schemas.microsoft.com/office/drawing/2014/main" id="{28E5A0AB-93B6-BEF2-E2B7-F00D0BE15DFC}"/>
                </a:ext>
              </a:extLst>
            </p:cNvPr>
            <p:cNvSpPr/>
            <p:nvPr/>
          </p:nvSpPr>
          <p:spPr>
            <a:xfrm>
              <a:off x="4752916" y="281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5" name="Freeform 3658">
              <a:extLst>
                <a:ext uri="{FF2B5EF4-FFF2-40B4-BE49-F238E27FC236}">
                  <a16:creationId xmlns:a16="http://schemas.microsoft.com/office/drawing/2014/main" id="{FB041546-063A-0EEC-8968-C03CB03596D1}"/>
                </a:ext>
              </a:extLst>
            </p:cNvPr>
            <p:cNvSpPr/>
            <p:nvPr/>
          </p:nvSpPr>
          <p:spPr>
            <a:xfrm>
              <a:off x="3463866" y="4233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6" name="Freeform 3659">
              <a:extLst>
                <a:ext uri="{FF2B5EF4-FFF2-40B4-BE49-F238E27FC236}">
                  <a16:creationId xmlns:a16="http://schemas.microsoft.com/office/drawing/2014/main" id="{C7006864-3D94-87C9-F81A-43978728F719}"/>
                </a:ext>
              </a:extLst>
            </p:cNvPr>
            <p:cNvSpPr/>
            <p:nvPr/>
          </p:nvSpPr>
          <p:spPr>
            <a:xfrm>
              <a:off x="4771966" y="300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7" name="Freeform 3660">
              <a:extLst>
                <a:ext uri="{FF2B5EF4-FFF2-40B4-BE49-F238E27FC236}">
                  <a16:creationId xmlns:a16="http://schemas.microsoft.com/office/drawing/2014/main" id="{0B915A14-3A11-4962-FB28-04B895022B74}"/>
                </a:ext>
              </a:extLst>
            </p:cNvPr>
            <p:cNvSpPr/>
            <p:nvPr/>
          </p:nvSpPr>
          <p:spPr>
            <a:xfrm>
              <a:off x="4667191" y="352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8" name="Freeform 3661">
              <a:extLst>
                <a:ext uri="{FF2B5EF4-FFF2-40B4-BE49-F238E27FC236}">
                  <a16:creationId xmlns:a16="http://schemas.microsoft.com/office/drawing/2014/main" id="{D1A6F965-5351-B573-1783-BB8F5E20EDD5}"/>
                </a:ext>
              </a:extLst>
            </p:cNvPr>
            <p:cNvSpPr/>
            <p:nvPr/>
          </p:nvSpPr>
          <p:spPr>
            <a:xfrm>
              <a:off x="3574991" y="382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9" name="Freeform 3662">
              <a:extLst>
                <a:ext uri="{FF2B5EF4-FFF2-40B4-BE49-F238E27FC236}">
                  <a16:creationId xmlns:a16="http://schemas.microsoft.com/office/drawing/2014/main" id="{A2C05317-F945-93E6-B083-67FA05C2C6BB}"/>
                </a:ext>
              </a:extLst>
            </p:cNvPr>
            <p:cNvSpPr/>
            <p:nvPr/>
          </p:nvSpPr>
          <p:spPr>
            <a:xfrm>
              <a:off x="3803591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0" name="Freeform 3663">
              <a:extLst>
                <a:ext uri="{FF2B5EF4-FFF2-40B4-BE49-F238E27FC236}">
                  <a16:creationId xmlns:a16="http://schemas.microsoft.com/office/drawing/2014/main" id="{99CA6C87-733B-8C96-5602-61611C1B551D}"/>
                </a:ext>
              </a:extLst>
            </p:cNvPr>
            <p:cNvSpPr/>
            <p:nvPr/>
          </p:nvSpPr>
          <p:spPr>
            <a:xfrm>
              <a:off x="3359091" y="331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1" name="Freeform 3664">
              <a:extLst>
                <a:ext uri="{FF2B5EF4-FFF2-40B4-BE49-F238E27FC236}">
                  <a16:creationId xmlns:a16="http://schemas.microsoft.com/office/drawing/2014/main" id="{D0F939F4-DE6B-4C10-CFFC-A28898F76EE2}"/>
                </a:ext>
              </a:extLst>
            </p:cNvPr>
            <p:cNvSpPr/>
            <p:nvPr/>
          </p:nvSpPr>
          <p:spPr>
            <a:xfrm>
              <a:off x="4895791" y="423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2" name="Freeform 3665">
              <a:extLst>
                <a:ext uri="{FF2B5EF4-FFF2-40B4-BE49-F238E27FC236}">
                  <a16:creationId xmlns:a16="http://schemas.microsoft.com/office/drawing/2014/main" id="{448BE9E8-E4C4-C211-B9B3-77FDCFF055C6}"/>
                </a:ext>
              </a:extLst>
            </p:cNvPr>
            <p:cNvSpPr/>
            <p:nvPr/>
          </p:nvSpPr>
          <p:spPr>
            <a:xfrm>
              <a:off x="392424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3" name="Freeform 3666">
              <a:extLst>
                <a:ext uri="{FF2B5EF4-FFF2-40B4-BE49-F238E27FC236}">
                  <a16:creationId xmlns:a16="http://schemas.microsoft.com/office/drawing/2014/main" id="{ADAA50FD-0F4A-41CC-B498-2E13CB521D9A}"/>
                </a:ext>
              </a:extLst>
            </p:cNvPr>
            <p:cNvSpPr/>
            <p:nvPr/>
          </p:nvSpPr>
          <p:spPr>
            <a:xfrm>
              <a:off x="3695641" y="224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4" name="Freeform 3667">
              <a:extLst>
                <a:ext uri="{FF2B5EF4-FFF2-40B4-BE49-F238E27FC236}">
                  <a16:creationId xmlns:a16="http://schemas.microsoft.com/office/drawing/2014/main" id="{3BF99E59-44F1-3B37-79F4-E7CC849F82F4}"/>
                </a:ext>
              </a:extLst>
            </p:cNvPr>
            <p:cNvSpPr/>
            <p:nvPr/>
          </p:nvSpPr>
          <p:spPr>
            <a:xfrm>
              <a:off x="4987866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5" name="Freeform 3668">
              <a:extLst>
                <a:ext uri="{FF2B5EF4-FFF2-40B4-BE49-F238E27FC236}">
                  <a16:creationId xmlns:a16="http://schemas.microsoft.com/office/drawing/2014/main" id="{548E8A61-0302-0DA9-E1A3-6946D1DE8D6B}"/>
                </a:ext>
              </a:extLst>
            </p:cNvPr>
            <p:cNvSpPr/>
            <p:nvPr/>
          </p:nvSpPr>
          <p:spPr>
            <a:xfrm>
              <a:off x="5699066" y="323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6" name="Freeform 3669">
              <a:extLst>
                <a:ext uri="{FF2B5EF4-FFF2-40B4-BE49-F238E27FC236}">
                  <a16:creationId xmlns:a16="http://schemas.microsoft.com/office/drawing/2014/main" id="{DC417179-5752-A228-A053-F72C783F327D}"/>
                </a:ext>
              </a:extLst>
            </p:cNvPr>
            <p:cNvSpPr/>
            <p:nvPr/>
          </p:nvSpPr>
          <p:spPr>
            <a:xfrm>
              <a:off x="4727516" y="426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7" name="Freeform 3670">
              <a:extLst>
                <a:ext uri="{FF2B5EF4-FFF2-40B4-BE49-F238E27FC236}">
                  <a16:creationId xmlns:a16="http://schemas.microsoft.com/office/drawing/2014/main" id="{C3C8DA48-E74A-9E61-3EFC-0ED372CE0166}"/>
                </a:ext>
              </a:extLst>
            </p:cNvPr>
            <p:cNvSpPr/>
            <p:nvPr/>
          </p:nvSpPr>
          <p:spPr>
            <a:xfrm>
              <a:off x="3508316" y="247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8" name="Freeform 3671">
              <a:extLst>
                <a:ext uri="{FF2B5EF4-FFF2-40B4-BE49-F238E27FC236}">
                  <a16:creationId xmlns:a16="http://schemas.microsoft.com/office/drawing/2014/main" id="{A4D31B84-2679-9967-DC48-BFB9E43B6029}"/>
                </a:ext>
              </a:extLst>
            </p:cNvPr>
            <p:cNvSpPr/>
            <p:nvPr/>
          </p:nvSpPr>
          <p:spPr>
            <a:xfrm>
              <a:off x="5692716" y="3249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9" name="Freeform 3672">
              <a:extLst>
                <a:ext uri="{FF2B5EF4-FFF2-40B4-BE49-F238E27FC236}">
                  <a16:creationId xmlns:a16="http://schemas.microsoft.com/office/drawing/2014/main" id="{554479E5-961E-2062-A856-678070EA58BA}"/>
                </a:ext>
              </a:extLst>
            </p:cNvPr>
            <p:cNvSpPr/>
            <p:nvPr/>
          </p:nvSpPr>
          <p:spPr>
            <a:xfrm>
              <a:off x="4356041" y="193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0" name="Freeform 3673">
              <a:extLst>
                <a:ext uri="{FF2B5EF4-FFF2-40B4-BE49-F238E27FC236}">
                  <a16:creationId xmlns:a16="http://schemas.microsoft.com/office/drawing/2014/main" id="{2FE5BB2C-7860-1AE3-A0DA-D6E745E6A7D0}"/>
                </a:ext>
              </a:extLst>
            </p:cNvPr>
            <p:cNvSpPr/>
            <p:nvPr/>
          </p:nvSpPr>
          <p:spPr>
            <a:xfrm>
              <a:off x="3171766" y="3347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1" name="Freeform 3674">
              <a:extLst>
                <a:ext uri="{FF2B5EF4-FFF2-40B4-BE49-F238E27FC236}">
                  <a16:creationId xmlns:a16="http://schemas.microsoft.com/office/drawing/2014/main" id="{F7A5F4A6-62E5-C7C5-F5E6-E3747AF2BD1A}"/>
                </a:ext>
              </a:extLst>
            </p:cNvPr>
            <p:cNvSpPr/>
            <p:nvPr/>
          </p:nvSpPr>
          <p:spPr>
            <a:xfrm>
              <a:off x="5483166" y="2830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2" name="Freeform 3675">
              <a:extLst>
                <a:ext uri="{FF2B5EF4-FFF2-40B4-BE49-F238E27FC236}">
                  <a16:creationId xmlns:a16="http://schemas.microsoft.com/office/drawing/2014/main" id="{9ABA379E-D385-9C82-550D-26F6B6FAF31C}"/>
                </a:ext>
              </a:extLst>
            </p:cNvPr>
            <p:cNvSpPr/>
            <p:nvPr/>
          </p:nvSpPr>
          <p:spPr>
            <a:xfrm>
              <a:off x="5013266" y="401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3" name="Freeform 3676">
              <a:extLst>
                <a:ext uri="{FF2B5EF4-FFF2-40B4-BE49-F238E27FC236}">
                  <a16:creationId xmlns:a16="http://schemas.microsoft.com/office/drawing/2014/main" id="{1A0A5270-6468-0DD2-814D-8828834869FA}"/>
                </a:ext>
              </a:extLst>
            </p:cNvPr>
            <p:cNvSpPr/>
            <p:nvPr/>
          </p:nvSpPr>
          <p:spPr>
            <a:xfrm>
              <a:off x="5327591" y="3687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4" name="Freeform 3677">
              <a:extLst>
                <a:ext uri="{FF2B5EF4-FFF2-40B4-BE49-F238E27FC236}">
                  <a16:creationId xmlns:a16="http://schemas.microsoft.com/office/drawing/2014/main" id="{73D15AA2-EADD-CCD3-7E95-A76793935AD1}"/>
                </a:ext>
              </a:extLst>
            </p:cNvPr>
            <p:cNvSpPr/>
            <p:nvPr/>
          </p:nvSpPr>
          <p:spPr>
            <a:xfrm>
              <a:off x="3260666" y="3595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5" name="Freeform 3678">
              <a:extLst>
                <a:ext uri="{FF2B5EF4-FFF2-40B4-BE49-F238E27FC236}">
                  <a16:creationId xmlns:a16="http://schemas.microsoft.com/office/drawing/2014/main" id="{454EE32E-CAEA-1218-16EF-3C5F19F7F7EA}"/>
                </a:ext>
              </a:extLst>
            </p:cNvPr>
            <p:cNvSpPr/>
            <p:nvPr/>
          </p:nvSpPr>
          <p:spPr>
            <a:xfrm>
              <a:off x="4486216" y="188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6" name="Freeform 3679">
              <a:extLst>
                <a:ext uri="{FF2B5EF4-FFF2-40B4-BE49-F238E27FC236}">
                  <a16:creationId xmlns:a16="http://schemas.microsoft.com/office/drawing/2014/main" id="{EE862F02-99A8-A304-8951-FA0198F80A71}"/>
                </a:ext>
              </a:extLst>
            </p:cNvPr>
            <p:cNvSpPr/>
            <p:nvPr/>
          </p:nvSpPr>
          <p:spPr>
            <a:xfrm>
              <a:off x="3155891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7" name="Freeform 3680">
              <a:extLst>
                <a:ext uri="{FF2B5EF4-FFF2-40B4-BE49-F238E27FC236}">
                  <a16:creationId xmlns:a16="http://schemas.microsoft.com/office/drawing/2014/main" id="{18B87A5E-D984-890C-853A-36BE0B5E9A20}"/>
                </a:ext>
              </a:extLst>
            </p:cNvPr>
            <p:cNvSpPr/>
            <p:nvPr/>
          </p:nvSpPr>
          <p:spPr>
            <a:xfrm>
              <a:off x="4127441" y="422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8" name="Freeform 3681">
              <a:extLst>
                <a:ext uri="{FF2B5EF4-FFF2-40B4-BE49-F238E27FC236}">
                  <a16:creationId xmlns:a16="http://schemas.microsoft.com/office/drawing/2014/main" id="{9BA65060-9AAF-56FE-F070-785CE189BFBE}"/>
                </a:ext>
              </a:extLst>
            </p:cNvPr>
            <p:cNvSpPr/>
            <p:nvPr/>
          </p:nvSpPr>
          <p:spPr>
            <a:xfrm>
              <a:off x="3105091" y="327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9" name="Freeform 3682">
              <a:extLst>
                <a:ext uri="{FF2B5EF4-FFF2-40B4-BE49-F238E27FC236}">
                  <a16:creationId xmlns:a16="http://schemas.microsoft.com/office/drawing/2014/main" id="{06CC3711-1A6A-178F-FD89-36EB7F2B0D5D}"/>
                </a:ext>
              </a:extLst>
            </p:cNvPr>
            <p:cNvSpPr/>
            <p:nvPr/>
          </p:nvSpPr>
          <p:spPr>
            <a:xfrm>
              <a:off x="4149666" y="188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0" name="Freeform 3683">
              <a:extLst>
                <a:ext uri="{FF2B5EF4-FFF2-40B4-BE49-F238E27FC236}">
                  <a16:creationId xmlns:a16="http://schemas.microsoft.com/office/drawing/2014/main" id="{87E37263-15BA-B081-F86E-22393EB87BF9}"/>
                </a:ext>
              </a:extLst>
            </p:cNvPr>
            <p:cNvSpPr/>
            <p:nvPr/>
          </p:nvSpPr>
          <p:spPr>
            <a:xfrm>
              <a:off x="3574991" y="2093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1" name="Freeform 3684">
              <a:extLst>
                <a:ext uri="{FF2B5EF4-FFF2-40B4-BE49-F238E27FC236}">
                  <a16:creationId xmlns:a16="http://schemas.microsoft.com/office/drawing/2014/main" id="{4CB5BB43-013B-2294-9A3D-393E9A6CFF3C}"/>
                </a:ext>
              </a:extLst>
            </p:cNvPr>
            <p:cNvSpPr/>
            <p:nvPr/>
          </p:nvSpPr>
          <p:spPr>
            <a:xfrm>
              <a:off x="5352991" y="354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2" name="Freeform 3685">
              <a:extLst>
                <a:ext uri="{FF2B5EF4-FFF2-40B4-BE49-F238E27FC236}">
                  <a16:creationId xmlns:a16="http://schemas.microsoft.com/office/drawing/2014/main" id="{DF1E6A0D-DE84-B1B1-A365-1DFDE5034DA5}"/>
                </a:ext>
              </a:extLst>
            </p:cNvPr>
            <p:cNvSpPr/>
            <p:nvPr/>
          </p:nvSpPr>
          <p:spPr>
            <a:xfrm>
              <a:off x="3441641" y="220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3" name="Freeform 3686">
              <a:extLst>
                <a:ext uri="{FF2B5EF4-FFF2-40B4-BE49-F238E27FC236}">
                  <a16:creationId xmlns:a16="http://schemas.microsoft.com/office/drawing/2014/main" id="{37B45BAE-B5D8-4B0C-231D-DB5F37CE8E41}"/>
                </a:ext>
              </a:extLst>
            </p:cNvPr>
            <p:cNvSpPr/>
            <p:nvPr/>
          </p:nvSpPr>
          <p:spPr>
            <a:xfrm>
              <a:off x="4981516" y="211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4" name="Freeform 3687">
              <a:extLst>
                <a:ext uri="{FF2B5EF4-FFF2-40B4-BE49-F238E27FC236}">
                  <a16:creationId xmlns:a16="http://schemas.microsoft.com/office/drawing/2014/main" id="{823F2B2A-B929-90C5-9D53-8A78243678AD}"/>
                </a:ext>
              </a:extLst>
            </p:cNvPr>
            <p:cNvSpPr/>
            <p:nvPr/>
          </p:nvSpPr>
          <p:spPr>
            <a:xfrm>
              <a:off x="5321241" y="250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5" name="Freeform 3688">
              <a:extLst>
                <a:ext uri="{FF2B5EF4-FFF2-40B4-BE49-F238E27FC236}">
                  <a16:creationId xmlns:a16="http://schemas.microsoft.com/office/drawing/2014/main" id="{33AC75DF-2352-B9A3-F3C4-C0A3119534DA}"/>
                </a:ext>
              </a:extLst>
            </p:cNvPr>
            <p:cNvSpPr/>
            <p:nvPr/>
          </p:nvSpPr>
          <p:spPr>
            <a:xfrm>
              <a:off x="4244916" y="188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6" name="Freeform 3689">
              <a:extLst>
                <a:ext uri="{FF2B5EF4-FFF2-40B4-BE49-F238E27FC236}">
                  <a16:creationId xmlns:a16="http://schemas.microsoft.com/office/drawing/2014/main" id="{F878B592-397E-FC13-0F02-DBE6745AA7F5}"/>
                </a:ext>
              </a:extLst>
            </p:cNvPr>
            <p:cNvSpPr/>
            <p:nvPr/>
          </p:nvSpPr>
          <p:spPr>
            <a:xfrm>
              <a:off x="3251141" y="366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7" name="Freeform 3690">
              <a:extLst>
                <a:ext uri="{FF2B5EF4-FFF2-40B4-BE49-F238E27FC236}">
                  <a16:creationId xmlns:a16="http://schemas.microsoft.com/office/drawing/2014/main" id="{DF926E93-12EE-168F-D36E-0AE9C6DB742E}"/>
                </a:ext>
              </a:extLst>
            </p:cNvPr>
            <p:cNvSpPr/>
            <p:nvPr/>
          </p:nvSpPr>
          <p:spPr>
            <a:xfrm>
              <a:off x="3489266" y="395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8" name="Freeform 3691">
              <a:extLst>
                <a:ext uri="{FF2B5EF4-FFF2-40B4-BE49-F238E27FC236}">
                  <a16:creationId xmlns:a16="http://schemas.microsoft.com/office/drawing/2014/main" id="{1EFD5B43-92CE-A6B1-3383-3853DF7079E6}"/>
                </a:ext>
              </a:extLst>
            </p:cNvPr>
            <p:cNvSpPr/>
            <p:nvPr/>
          </p:nvSpPr>
          <p:spPr>
            <a:xfrm>
              <a:off x="5337116" y="360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9" name="Freeform 3692">
              <a:extLst>
                <a:ext uri="{FF2B5EF4-FFF2-40B4-BE49-F238E27FC236}">
                  <a16:creationId xmlns:a16="http://schemas.microsoft.com/office/drawing/2014/main" id="{5C2E04EB-D361-E1CB-C52D-A7690C8ACA1F}"/>
                </a:ext>
              </a:extLst>
            </p:cNvPr>
            <p:cNvSpPr/>
            <p:nvPr/>
          </p:nvSpPr>
          <p:spPr>
            <a:xfrm>
              <a:off x="4470341" y="422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0" name="Freeform 3693">
              <a:extLst>
                <a:ext uri="{FF2B5EF4-FFF2-40B4-BE49-F238E27FC236}">
                  <a16:creationId xmlns:a16="http://schemas.microsoft.com/office/drawing/2014/main" id="{AD51BCFE-1BC4-B658-F569-9672FF27B658}"/>
                </a:ext>
              </a:extLst>
            </p:cNvPr>
            <p:cNvSpPr/>
            <p:nvPr/>
          </p:nvSpPr>
          <p:spPr>
            <a:xfrm>
              <a:off x="4232216" y="187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1" name="Freeform 3694">
              <a:extLst>
                <a:ext uri="{FF2B5EF4-FFF2-40B4-BE49-F238E27FC236}">
                  <a16:creationId xmlns:a16="http://schemas.microsoft.com/office/drawing/2014/main" id="{0E826DB7-A885-E266-6145-B2BDB044D4F3}"/>
                </a:ext>
              </a:extLst>
            </p:cNvPr>
            <p:cNvSpPr/>
            <p:nvPr/>
          </p:nvSpPr>
          <p:spPr>
            <a:xfrm>
              <a:off x="3054291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2" name="Freeform 3695">
              <a:extLst>
                <a:ext uri="{FF2B5EF4-FFF2-40B4-BE49-F238E27FC236}">
                  <a16:creationId xmlns:a16="http://schemas.microsoft.com/office/drawing/2014/main" id="{6602E7AB-770D-25B6-A656-86B81222DC37}"/>
                </a:ext>
              </a:extLst>
            </p:cNvPr>
            <p:cNvSpPr/>
            <p:nvPr/>
          </p:nvSpPr>
          <p:spPr>
            <a:xfrm>
              <a:off x="3752791" y="414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3" name="Freeform 3696">
              <a:extLst>
                <a:ext uri="{FF2B5EF4-FFF2-40B4-BE49-F238E27FC236}">
                  <a16:creationId xmlns:a16="http://schemas.microsoft.com/office/drawing/2014/main" id="{589A61AE-53A0-49B6-D141-5BE7641A4A0B}"/>
                </a:ext>
              </a:extLst>
            </p:cNvPr>
            <p:cNvSpPr/>
            <p:nvPr/>
          </p:nvSpPr>
          <p:spPr>
            <a:xfrm>
              <a:off x="5245041" y="247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4" name="Freeform 3697">
              <a:extLst>
                <a:ext uri="{FF2B5EF4-FFF2-40B4-BE49-F238E27FC236}">
                  <a16:creationId xmlns:a16="http://schemas.microsoft.com/office/drawing/2014/main" id="{0343274C-D43C-60E7-BEA0-36CB7AC8F40C}"/>
                </a:ext>
              </a:extLst>
            </p:cNvPr>
            <p:cNvSpPr/>
            <p:nvPr/>
          </p:nvSpPr>
          <p:spPr>
            <a:xfrm>
              <a:off x="4362391" y="423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5" name="Freeform 3698">
              <a:extLst>
                <a:ext uri="{FF2B5EF4-FFF2-40B4-BE49-F238E27FC236}">
                  <a16:creationId xmlns:a16="http://schemas.microsoft.com/office/drawing/2014/main" id="{BE5DAB60-7DF7-1006-2A49-F0BCC67AE864}"/>
                </a:ext>
              </a:extLst>
            </p:cNvPr>
            <p:cNvSpPr/>
            <p:nvPr/>
          </p:nvSpPr>
          <p:spPr>
            <a:xfrm>
              <a:off x="5406966" y="299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6" name="Freeform 3699">
              <a:extLst>
                <a:ext uri="{FF2B5EF4-FFF2-40B4-BE49-F238E27FC236}">
                  <a16:creationId xmlns:a16="http://schemas.microsoft.com/office/drawing/2014/main" id="{44039599-A558-2574-0404-ADDDA429FF15}"/>
                </a:ext>
              </a:extLst>
            </p:cNvPr>
            <p:cNvSpPr/>
            <p:nvPr/>
          </p:nvSpPr>
          <p:spPr>
            <a:xfrm>
              <a:off x="5194241" y="236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7" name="Freeform 3700">
              <a:extLst>
                <a:ext uri="{FF2B5EF4-FFF2-40B4-BE49-F238E27FC236}">
                  <a16:creationId xmlns:a16="http://schemas.microsoft.com/office/drawing/2014/main" id="{28CA9365-4859-CCCA-9054-A61A6C4D7954}"/>
                </a:ext>
              </a:extLst>
            </p:cNvPr>
            <p:cNvSpPr/>
            <p:nvPr/>
          </p:nvSpPr>
          <p:spPr>
            <a:xfrm>
              <a:off x="3397191" y="3909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8" name="Freeform 3701">
              <a:extLst>
                <a:ext uri="{FF2B5EF4-FFF2-40B4-BE49-F238E27FC236}">
                  <a16:creationId xmlns:a16="http://schemas.microsoft.com/office/drawing/2014/main" id="{1870F766-C6BB-0E9E-984A-E641F1BD7FC7}"/>
                </a:ext>
              </a:extLst>
            </p:cNvPr>
            <p:cNvSpPr/>
            <p:nvPr/>
          </p:nvSpPr>
          <p:spPr>
            <a:xfrm>
              <a:off x="3267016" y="374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9" name="Freeform 3702">
              <a:extLst>
                <a:ext uri="{FF2B5EF4-FFF2-40B4-BE49-F238E27FC236}">
                  <a16:creationId xmlns:a16="http://schemas.microsoft.com/office/drawing/2014/main" id="{8C772A19-AE2F-4724-C226-367745B829B7}"/>
                </a:ext>
              </a:extLst>
            </p:cNvPr>
            <p:cNvSpPr/>
            <p:nvPr/>
          </p:nvSpPr>
          <p:spPr>
            <a:xfrm>
              <a:off x="4533841" y="420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0" name="Freeform 3703">
              <a:extLst>
                <a:ext uri="{FF2B5EF4-FFF2-40B4-BE49-F238E27FC236}">
                  <a16:creationId xmlns:a16="http://schemas.microsoft.com/office/drawing/2014/main" id="{5482009C-9579-B067-769E-8F0021A094E6}"/>
                </a:ext>
              </a:extLst>
            </p:cNvPr>
            <p:cNvSpPr/>
            <p:nvPr/>
          </p:nvSpPr>
          <p:spPr>
            <a:xfrm>
              <a:off x="3902016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1" name="Freeform 3704">
              <a:extLst>
                <a:ext uri="{FF2B5EF4-FFF2-40B4-BE49-F238E27FC236}">
                  <a16:creationId xmlns:a16="http://schemas.microsoft.com/office/drawing/2014/main" id="{29381118-1D95-4FA2-174B-0CAEFF46DB7F}"/>
                </a:ext>
              </a:extLst>
            </p:cNvPr>
            <p:cNvSpPr/>
            <p:nvPr/>
          </p:nvSpPr>
          <p:spPr>
            <a:xfrm>
              <a:off x="3244791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2" name="Freeform 3705">
              <a:extLst>
                <a:ext uri="{FF2B5EF4-FFF2-40B4-BE49-F238E27FC236}">
                  <a16:creationId xmlns:a16="http://schemas.microsoft.com/office/drawing/2014/main" id="{7D324361-E41A-C9F5-CE20-FBCE94117ACA}"/>
                </a:ext>
              </a:extLst>
            </p:cNvPr>
            <p:cNvSpPr/>
            <p:nvPr/>
          </p:nvSpPr>
          <p:spPr>
            <a:xfrm>
              <a:off x="4759266" y="2033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3" name="Freeform 3706">
              <a:extLst>
                <a:ext uri="{FF2B5EF4-FFF2-40B4-BE49-F238E27FC236}">
                  <a16:creationId xmlns:a16="http://schemas.microsoft.com/office/drawing/2014/main" id="{427540AC-2EBC-8E59-4F7A-225DBD020609}"/>
                </a:ext>
              </a:extLst>
            </p:cNvPr>
            <p:cNvSpPr/>
            <p:nvPr/>
          </p:nvSpPr>
          <p:spPr>
            <a:xfrm>
              <a:off x="5292666" y="267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4" name="Freeform 3707">
              <a:extLst>
                <a:ext uri="{FF2B5EF4-FFF2-40B4-BE49-F238E27FC236}">
                  <a16:creationId xmlns:a16="http://schemas.microsoft.com/office/drawing/2014/main" id="{3552E925-8A53-3CD1-CF51-1EC336BB89E0}"/>
                </a:ext>
              </a:extLst>
            </p:cNvPr>
            <p:cNvSpPr/>
            <p:nvPr/>
          </p:nvSpPr>
          <p:spPr>
            <a:xfrm>
              <a:off x="3159066" y="366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5" name="Freeform 3708">
              <a:extLst>
                <a:ext uri="{FF2B5EF4-FFF2-40B4-BE49-F238E27FC236}">
                  <a16:creationId xmlns:a16="http://schemas.microsoft.com/office/drawing/2014/main" id="{C56A2FAA-F20A-E8FD-A263-D9BBD809BCD5}"/>
                </a:ext>
              </a:extLst>
            </p:cNvPr>
            <p:cNvSpPr/>
            <p:nvPr/>
          </p:nvSpPr>
          <p:spPr>
            <a:xfrm>
              <a:off x="3813116" y="192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6" name="Freeform 3709">
              <a:extLst>
                <a:ext uri="{FF2B5EF4-FFF2-40B4-BE49-F238E27FC236}">
                  <a16:creationId xmlns:a16="http://schemas.microsoft.com/office/drawing/2014/main" id="{19360A3A-7571-953D-73C9-F3BE9BD7E289}"/>
                </a:ext>
              </a:extLst>
            </p:cNvPr>
            <p:cNvSpPr/>
            <p:nvPr/>
          </p:nvSpPr>
          <p:spPr>
            <a:xfrm>
              <a:off x="3222566" y="234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7" name="Freeform 3710">
              <a:extLst>
                <a:ext uri="{FF2B5EF4-FFF2-40B4-BE49-F238E27FC236}">
                  <a16:creationId xmlns:a16="http://schemas.microsoft.com/office/drawing/2014/main" id="{67C88DE8-0457-82B8-2ACD-1F79A66E491E}"/>
                </a:ext>
              </a:extLst>
            </p:cNvPr>
            <p:cNvSpPr/>
            <p:nvPr/>
          </p:nvSpPr>
          <p:spPr>
            <a:xfrm>
              <a:off x="5149791" y="3722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8" name="Freeform 3711">
              <a:extLst>
                <a:ext uri="{FF2B5EF4-FFF2-40B4-BE49-F238E27FC236}">
                  <a16:creationId xmlns:a16="http://schemas.microsoft.com/office/drawing/2014/main" id="{13902DFE-DE8B-1544-702E-C023B34EDCB6}"/>
                </a:ext>
              </a:extLst>
            </p:cNvPr>
            <p:cNvSpPr/>
            <p:nvPr/>
          </p:nvSpPr>
          <p:spPr>
            <a:xfrm>
              <a:off x="4032191" y="187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9" name="Freeform 3712">
              <a:extLst>
                <a:ext uri="{FF2B5EF4-FFF2-40B4-BE49-F238E27FC236}">
                  <a16:creationId xmlns:a16="http://schemas.microsoft.com/office/drawing/2014/main" id="{1446381A-A125-014C-C6E2-ADF2E7C8597D}"/>
                </a:ext>
              </a:extLst>
            </p:cNvPr>
            <p:cNvSpPr/>
            <p:nvPr/>
          </p:nvSpPr>
          <p:spPr>
            <a:xfrm>
              <a:off x="3559116" y="203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0" name="Freeform 3713">
              <a:extLst>
                <a:ext uri="{FF2B5EF4-FFF2-40B4-BE49-F238E27FC236}">
                  <a16:creationId xmlns:a16="http://schemas.microsoft.com/office/drawing/2014/main" id="{468D3EA9-3637-B688-91C8-F55A515F09F3}"/>
                </a:ext>
              </a:extLst>
            </p:cNvPr>
            <p:cNvSpPr/>
            <p:nvPr/>
          </p:nvSpPr>
          <p:spPr>
            <a:xfrm>
              <a:off x="4956116" y="216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1" name="Freeform 3714">
              <a:extLst>
                <a:ext uri="{FF2B5EF4-FFF2-40B4-BE49-F238E27FC236}">
                  <a16:creationId xmlns:a16="http://schemas.microsoft.com/office/drawing/2014/main" id="{FFA25212-CC56-0FB4-F507-220E74B53F0F}"/>
                </a:ext>
              </a:extLst>
            </p:cNvPr>
            <p:cNvSpPr/>
            <p:nvPr/>
          </p:nvSpPr>
          <p:spPr>
            <a:xfrm>
              <a:off x="4476691" y="191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2" name="Freeform 3715">
              <a:extLst>
                <a:ext uri="{FF2B5EF4-FFF2-40B4-BE49-F238E27FC236}">
                  <a16:creationId xmlns:a16="http://schemas.microsoft.com/office/drawing/2014/main" id="{05809010-E4FE-F378-CAD3-2FC3A61AE5E6}"/>
                </a:ext>
              </a:extLst>
            </p:cNvPr>
            <p:cNvSpPr/>
            <p:nvPr/>
          </p:nvSpPr>
          <p:spPr>
            <a:xfrm>
              <a:off x="5352991" y="303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3" name="Freeform 3716">
              <a:extLst>
                <a:ext uri="{FF2B5EF4-FFF2-40B4-BE49-F238E27FC236}">
                  <a16:creationId xmlns:a16="http://schemas.microsoft.com/office/drawing/2014/main" id="{4CC216A4-7005-509A-A055-A877FB5E58A4}"/>
                </a:ext>
              </a:extLst>
            </p:cNvPr>
            <p:cNvSpPr/>
            <p:nvPr/>
          </p:nvSpPr>
          <p:spPr>
            <a:xfrm>
              <a:off x="5264091" y="3509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4" name="Freeform 3717">
              <a:extLst>
                <a:ext uri="{FF2B5EF4-FFF2-40B4-BE49-F238E27FC236}">
                  <a16:creationId xmlns:a16="http://schemas.microsoft.com/office/drawing/2014/main" id="{8664CE38-0B85-881E-D580-A1488E642706}"/>
                </a:ext>
              </a:extLst>
            </p:cNvPr>
            <p:cNvSpPr/>
            <p:nvPr/>
          </p:nvSpPr>
          <p:spPr>
            <a:xfrm>
              <a:off x="4152841" y="187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5" name="Freeform 3718">
              <a:extLst>
                <a:ext uri="{FF2B5EF4-FFF2-40B4-BE49-F238E27FC236}">
                  <a16:creationId xmlns:a16="http://schemas.microsoft.com/office/drawing/2014/main" id="{90BBDCD7-9CEE-20F2-A130-6A7F8F61460F}"/>
                </a:ext>
              </a:extLst>
            </p:cNvPr>
            <p:cNvSpPr/>
            <p:nvPr/>
          </p:nvSpPr>
          <p:spPr>
            <a:xfrm>
              <a:off x="420046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6" name="Freeform 3719">
              <a:extLst>
                <a:ext uri="{FF2B5EF4-FFF2-40B4-BE49-F238E27FC236}">
                  <a16:creationId xmlns:a16="http://schemas.microsoft.com/office/drawing/2014/main" id="{3E850544-8F18-6D7F-4870-DA8C67FE77DC}"/>
                </a:ext>
              </a:extLst>
            </p:cNvPr>
            <p:cNvSpPr/>
            <p:nvPr/>
          </p:nvSpPr>
          <p:spPr>
            <a:xfrm>
              <a:off x="4670366" y="1998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7" name="Freeform 3720">
              <a:extLst>
                <a:ext uri="{FF2B5EF4-FFF2-40B4-BE49-F238E27FC236}">
                  <a16:creationId xmlns:a16="http://schemas.microsoft.com/office/drawing/2014/main" id="{7A55BFB8-8F9E-BAD7-938C-4526E238EF54}"/>
                </a:ext>
              </a:extLst>
            </p:cNvPr>
            <p:cNvSpPr/>
            <p:nvPr/>
          </p:nvSpPr>
          <p:spPr>
            <a:xfrm>
              <a:off x="4959291" y="389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8" name="Freeform 3721">
              <a:extLst>
                <a:ext uri="{FF2B5EF4-FFF2-40B4-BE49-F238E27FC236}">
                  <a16:creationId xmlns:a16="http://schemas.microsoft.com/office/drawing/2014/main" id="{A2A1A821-DC36-941A-A522-A9FE4B831786}"/>
                </a:ext>
              </a:extLst>
            </p:cNvPr>
            <p:cNvSpPr/>
            <p:nvPr/>
          </p:nvSpPr>
          <p:spPr>
            <a:xfrm>
              <a:off x="3613091" y="198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9" name="Freeform 3722">
              <a:extLst>
                <a:ext uri="{FF2B5EF4-FFF2-40B4-BE49-F238E27FC236}">
                  <a16:creationId xmlns:a16="http://schemas.microsoft.com/office/drawing/2014/main" id="{74924D84-3154-AF1C-9DB7-41DB6134B32D}"/>
                </a:ext>
              </a:extLst>
            </p:cNvPr>
            <p:cNvSpPr/>
            <p:nvPr/>
          </p:nvSpPr>
          <p:spPr>
            <a:xfrm>
              <a:off x="3251141" y="3849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0" name="Freeform 3723">
              <a:extLst>
                <a:ext uri="{FF2B5EF4-FFF2-40B4-BE49-F238E27FC236}">
                  <a16:creationId xmlns:a16="http://schemas.microsoft.com/office/drawing/2014/main" id="{72BCFA73-6AE9-D33A-F1E0-85E71BDA3779}"/>
                </a:ext>
              </a:extLst>
            </p:cNvPr>
            <p:cNvSpPr/>
            <p:nvPr/>
          </p:nvSpPr>
          <p:spPr>
            <a:xfrm>
              <a:off x="4295716" y="423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1" name="Freeform 3724">
              <a:extLst>
                <a:ext uri="{FF2B5EF4-FFF2-40B4-BE49-F238E27FC236}">
                  <a16:creationId xmlns:a16="http://schemas.microsoft.com/office/drawing/2014/main" id="{5AF3A098-7F1A-CA4F-F5ED-91012861B3C0}"/>
                </a:ext>
              </a:extLst>
            </p:cNvPr>
            <p:cNvSpPr/>
            <p:nvPr/>
          </p:nvSpPr>
          <p:spPr>
            <a:xfrm>
              <a:off x="3032066" y="261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2" name="Freeform 3725">
              <a:extLst>
                <a:ext uri="{FF2B5EF4-FFF2-40B4-BE49-F238E27FC236}">
                  <a16:creationId xmlns:a16="http://schemas.microsoft.com/office/drawing/2014/main" id="{A76C80DC-4201-7224-FB3E-E56925824489}"/>
                </a:ext>
              </a:extLst>
            </p:cNvPr>
            <p:cNvSpPr/>
            <p:nvPr/>
          </p:nvSpPr>
          <p:spPr>
            <a:xfrm>
              <a:off x="3413066" y="210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3" name="Freeform 3726">
              <a:extLst>
                <a:ext uri="{FF2B5EF4-FFF2-40B4-BE49-F238E27FC236}">
                  <a16:creationId xmlns:a16="http://schemas.microsoft.com/office/drawing/2014/main" id="{7BD24E6B-07B2-E4DA-1F3E-67323F9138F3}"/>
                </a:ext>
              </a:extLst>
            </p:cNvPr>
            <p:cNvSpPr/>
            <p:nvPr/>
          </p:nvSpPr>
          <p:spPr>
            <a:xfrm>
              <a:off x="3155891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4" name="Freeform 3727">
              <a:extLst>
                <a:ext uri="{FF2B5EF4-FFF2-40B4-BE49-F238E27FC236}">
                  <a16:creationId xmlns:a16="http://schemas.microsoft.com/office/drawing/2014/main" id="{D67363A3-8AF8-926E-BA28-84934285CEBA}"/>
                </a:ext>
              </a:extLst>
            </p:cNvPr>
            <p:cNvSpPr/>
            <p:nvPr/>
          </p:nvSpPr>
          <p:spPr>
            <a:xfrm>
              <a:off x="4994216" y="386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5" name="Freeform 3728">
              <a:extLst>
                <a:ext uri="{FF2B5EF4-FFF2-40B4-BE49-F238E27FC236}">
                  <a16:creationId xmlns:a16="http://schemas.microsoft.com/office/drawing/2014/main" id="{3485D34B-BE80-19B7-5A91-D9B3710D5FCC}"/>
                </a:ext>
              </a:extLst>
            </p:cNvPr>
            <p:cNvSpPr/>
            <p:nvPr/>
          </p:nvSpPr>
          <p:spPr>
            <a:xfrm>
              <a:off x="4940241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6" name="Freeform 3729">
              <a:extLst>
                <a:ext uri="{FF2B5EF4-FFF2-40B4-BE49-F238E27FC236}">
                  <a16:creationId xmlns:a16="http://schemas.microsoft.com/office/drawing/2014/main" id="{21EF9D45-57A2-61DF-BCF3-E299B30E44F3}"/>
                </a:ext>
              </a:extLst>
            </p:cNvPr>
            <p:cNvSpPr/>
            <p:nvPr/>
          </p:nvSpPr>
          <p:spPr>
            <a:xfrm>
              <a:off x="3203516" y="385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7" name="Freeform 3730">
              <a:extLst>
                <a:ext uri="{FF2B5EF4-FFF2-40B4-BE49-F238E27FC236}">
                  <a16:creationId xmlns:a16="http://schemas.microsoft.com/office/drawing/2014/main" id="{F9E2A5B1-A1DC-121C-B35D-214B294D5CE1}"/>
                </a:ext>
              </a:extLst>
            </p:cNvPr>
            <p:cNvSpPr/>
            <p:nvPr/>
          </p:nvSpPr>
          <p:spPr>
            <a:xfrm>
              <a:off x="5238691" y="327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8" name="Freeform 3731">
              <a:extLst>
                <a:ext uri="{FF2B5EF4-FFF2-40B4-BE49-F238E27FC236}">
                  <a16:creationId xmlns:a16="http://schemas.microsoft.com/office/drawing/2014/main" id="{4B4D10CD-1564-0B98-872A-15B571EC02F9}"/>
                </a:ext>
              </a:extLst>
            </p:cNvPr>
            <p:cNvSpPr/>
            <p:nvPr/>
          </p:nvSpPr>
          <p:spPr>
            <a:xfrm>
              <a:off x="3111441" y="373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9" name="Freeform 3732">
              <a:extLst>
                <a:ext uri="{FF2B5EF4-FFF2-40B4-BE49-F238E27FC236}">
                  <a16:creationId xmlns:a16="http://schemas.microsoft.com/office/drawing/2014/main" id="{A90E6A80-250A-278E-204B-0815892A0325}"/>
                </a:ext>
              </a:extLst>
            </p:cNvPr>
            <p:cNvSpPr/>
            <p:nvPr/>
          </p:nvSpPr>
          <p:spPr>
            <a:xfrm>
              <a:off x="4009966" y="187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0" name="Freeform 3733">
              <a:extLst>
                <a:ext uri="{FF2B5EF4-FFF2-40B4-BE49-F238E27FC236}">
                  <a16:creationId xmlns:a16="http://schemas.microsoft.com/office/drawing/2014/main" id="{B4F23561-60B0-E7CA-6BB1-DB6C87797224}"/>
                </a:ext>
              </a:extLst>
            </p:cNvPr>
            <p:cNvSpPr/>
            <p:nvPr/>
          </p:nvSpPr>
          <p:spPr>
            <a:xfrm>
              <a:off x="3365441" y="401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1" name="Freeform 3734">
              <a:extLst>
                <a:ext uri="{FF2B5EF4-FFF2-40B4-BE49-F238E27FC236}">
                  <a16:creationId xmlns:a16="http://schemas.microsoft.com/office/drawing/2014/main" id="{AEE642C9-A18E-1894-D0FA-531FA8D7C6F7}"/>
                </a:ext>
              </a:extLst>
            </p:cNvPr>
            <p:cNvSpPr/>
            <p:nvPr/>
          </p:nvSpPr>
          <p:spPr>
            <a:xfrm>
              <a:off x="3654366" y="195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2" name="Freeform 3735">
              <a:extLst>
                <a:ext uri="{FF2B5EF4-FFF2-40B4-BE49-F238E27FC236}">
                  <a16:creationId xmlns:a16="http://schemas.microsoft.com/office/drawing/2014/main" id="{39FD352D-7DE8-35A6-31C7-6602A51058D0}"/>
                </a:ext>
              </a:extLst>
            </p:cNvPr>
            <p:cNvSpPr/>
            <p:nvPr/>
          </p:nvSpPr>
          <p:spPr>
            <a:xfrm>
              <a:off x="3867091" y="422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3" name="Freeform 3736">
              <a:extLst>
                <a:ext uri="{FF2B5EF4-FFF2-40B4-BE49-F238E27FC236}">
                  <a16:creationId xmlns:a16="http://schemas.microsoft.com/office/drawing/2014/main" id="{7227C3D0-6287-EE62-6BE7-61290D28F053}"/>
                </a:ext>
              </a:extLst>
            </p:cNvPr>
            <p:cNvSpPr/>
            <p:nvPr/>
          </p:nvSpPr>
          <p:spPr>
            <a:xfrm>
              <a:off x="5092641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4" name="Freeform 3737">
              <a:extLst>
                <a:ext uri="{FF2B5EF4-FFF2-40B4-BE49-F238E27FC236}">
                  <a16:creationId xmlns:a16="http://schemas.microsoft.com/office/drawing/2014/main" id="{B5D975E4-B82E-70EC-D3E5-387C182AC25F}"/>
                </a:ext>
              </a:extLst>
            </p:cNvPr>
            <p:cNvSpPr/>
            <p:nvPr/>
          </p:nvSpPr>
          <p:spPr>
            <a:xfrm>
              <a:off x="3028891" y="250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5" name="Freeform 3738">
              <a:extLst>
                <a:ext uri="{FF2B5EF4-FFF2-40B4-BE49-F238E27FC236}">
                  <a16:creationId xmlns:a16="http://schemas.microsoft.com/office/drawing/2014/main" id="{110AD77B-CB32-8775-9FE5-3A650EC5A2F2}"/>
                </a:ext>
              </a:extLst>
            </p:cNvPr>
            <p:cNvSpPr/>
            <p:nvPr/>
          </p:nvSpPr>
          <p:spPr>
            <a:xfrm>
              <a:off x="5025966" y="375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6" name="Freeform 3739">
              <a:extLst>
                <a:ext uri="{FF2B5EF4-FFF2-40B4-BE49-F238E27FC236}">
                  <a16:creationId xmlns:a16="http://schemas.microsoft.com/office/drawing/2014/main" id="{F309E68D-7B14-5BFF-6DC9-6EEEF06CCCC3}"/>
                </a:ext>
              </a:extLst>
            </p:cNvPr>
            <p:cNvSpPr/>
            <p:nvPr/>
          </p:nvSpPr>
          <p:spPr>
            <a:xfrm>
              <a:off x="5102166" y="364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7" name="Freeform 3740">
              <a:extLst>
                <a:ext uri="{FF2B5EF4-FFF2-40B4-BE49-F238E27FC236}">
                  <a16:creationId xmlns:a16="http://schemas.microsoft.com/office/drawing/2014/main" id="{7176A204-305B-73EC-0612-DA9A0762669F}"/>
                </a:ext>
              </a:extLst>
            </p:cNvPr>
            <p:cNvSpPr/>
            <p:nvPr/>
          </p:nvSpPr>
          <p:spPr>
            <a:xfrm>
              <a:off x="4981516" y="383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8" name="Freeform 3741">
              <a:extLst>
                <a:ext uri="{FF2B5EF4-FFF2-40B4-BE49-F238E27FC236}">
                  <a16:creationId xmlns:a16="http://schemas.microsoft.com/office/drawing/2014/main" id="{91FF2A9E-E105-71A6-BECD-9FB432EF91BF}"/>
                </a:ext>
              </a:extLst>
            </p:cNvPr>
            <p:cNvSpPr/>
            <p:nvPr/>
          </p:nvSpPr>
          <p:spPr>
            <a:xfrm>
              <a:off x="4962466" y="233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9" name="Freeform 3742">
              <a:extLst>
                <a:ext uri="{FF2B5EF4-FFF2-40B4-BE49-F238E27FC236}">
                  <a16:creationId xmlns:a16="http://schemas.microsoft.com/office/drawing/2014/main" id="{24A5424C-97A6-251E-1A41-145D6E9059F9}"/>
                </a:ext>
              </a:extLst>
            </p:cNvPr>
            <p:cNvSpPr/>
            <p:nvPr/>
          </p:nvSpPr>
          <p:spPr>
            <a:xfrm>
              <a:off x="5156141" y="2699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0" name="Freeform 3743">
              <a:extLst>
                <a:ext uri="{FF2B5EF4-FFF2-40B4-BE49-F238E27FC236}">
                  <a16:creationId xmlns:a16="http://schemas.microsoft.com/office/drawing/2014/main" id="{79ED1007-67B2-A7F8-BEA4-D644A56D61AC}"/>
                </a:ext>
              </a:extLst>
            </p:cNvPr>
            <p:cNvSpPr/>
            <p:nvPr/>
          </p:nvSpPr>
          <p:spPr>
            <a:xfrm>
              <a:off x="2844741" y="310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1" name="Freeform 3744">
              <a:extLst>
                <a:ext uri="{FF2B5EF4-FFF2-40B4-BE49-F238E27FC236}">
                  <a16:creationId xmlns:a16="http://schemas.microsoft.com/office/drawing/2014/main" id="{B474CD50-0483-D306-7087-6A01EEBDCD7B}"/>
                </a:ext>
              </a:extLst>
            </p:cNvPr>
            <p:cNvSpPr/>
            <p:nvPr/>
          </p:nvSpPr>
          <p:spPr>
            <a:xfrm>
              <a:off x="5124391" y="348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2" name="Freeform 3745">
              <a:extLst>
                <a:ext uri="{FF2B5EF4-FFF2-40B4-BE49-F238E27FC236}">
                  <a16:creationId xmlns:a16="http://schemas.microsoft.com/office/drawing/2014/main" id="{63F8414D-E4A3-40B7-39CD-6444678F23A6}"/>
                </a:ext>
              </a:extLst>
            </p:cNvPr>
            <p:cNvSpPr/>
            <p:nvPr/>
          </p:nvSpPr>
          <p:spPr>
            <a:xfrm>
              <a:off x="4378266" y="419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3" name="Freeform 3746">
              <a:extLst>
                <a:ext uri="{FF2B5EF4-FFF2-40B4-BE49-F238E27FC236}">
                  <a16:creationId xmlns:a16="http://schemas.microsoft.com/office/drawing/2014/main" id="{1AC56839-78AB-17B0-AA5E-C2E1929CC878}"/>
                </a:ext>
              </a:extLst>
            </p:cNvPr>
            <p:cNvSpPr/>
            <p:nvPr/>
          </p:nvSpPr>
          <p:spPr>
            <a:xfrm>
              <a:off x="5206941" y="306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4" name="Freeform 3747">
              <a:extLst>
                <a:ext uri="{FF2B5EF4-FFF2-40B4-BE49-F238E27FC236}">
                  <a16:creationId xmlns:a16="http://schemas.microsoft.com/office/drawing/2014/main" id="{2CB0DB63-EA0B-3A35-885F-3375280C7728}"/>
                </a:ext>
              </a:extLst>
            </p:cNvPr>
            <p:cNvSpPr/>
            <p:nvPr/>
          </p:nvSpPr>
          <p:spPr>
            <a:xfrm>
              <a:off x="3387666" y="205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5" name="Freeform 3748">
              <a:extLst>
                <a:ext uri="{FF2B5EF4-FFF2-40B4-BE49-F238E27FC236}">
                  <a16:creationId xmlns:a16="http://schemas.microsoft.com/office/drawing/2014/main" id="{3F1C0C5B-59D8-FB88-1CD4-41EFA1D92847}"/>
                </a:ext>
              </a:extLst>
            </p:cNvPr>
            <p:cNvSpPr/>
            <p:nvPr/>
          </p:nvSpPr>
          <p:spPr>
            <a:xfrm>
              <a:off x="5197416" y="3220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6" name="Freeform 3749">
              <a:extLst>
                <a:ext uri="{FF2B5EF4-FFF2-40B4-BE49-F238E27FC236}">
                  <a16:creationId xmlns:a16="http://schemas.microsoft.com/office/drawing/2014/main" id="{E18C8191-5417-7818-6A41-B2EBC1D9EEEE}"/>
                </a:ext>
              </a:extLst>
            </p:cNvPr>
            <p:cNvSpPr/>
            <p:nvPr/>
          </p:nvSpPr>
          <p:spPr>
            <a:xfrm>
              <a:off x="3136841" y="226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7" name="Freeform 3750">
              <a:extLst>
                <a:ext uri="{FF2B5EF4-FFF2-40B4-BE49-F238E27FC236}">
                  <a16:creationId xmlns:a16="http://schemas.microsoft.com/office/drawing/2014/main" id="{77CD8D00-9E1E-7F7A-A1C0-3AA43F5BFA85}"/>
                </a:ext>
              </a:extLst>
            </p:cNvPr>
            <p:cNvSpPr/>
            <p:nvPr/>
          </p:nvSpPr>
          <p:spPr>
            <a:xfrm>
              <a:off x="294634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8" name="Freeform 3751">
              <a:extLst>
                <a:ext uri="{FF2B5EF4-FFF2-40B4-BE49-F238E27FC236}">
                  <a16:creationId xmlns:a16="http://schemas.microsoft.com/office/drawing/2014/main" id="{46BB0DC2-DEFE-939F-AED5-E5A7B205ADF6}"/>
                </a:ext>
              </a:extLst>
            </p:cNvPr>
            <p:cNvSpPr/>
            <p:nvPr/>
          </p:nvSpPr>
          <p:spPr>
            <a:xfrm>
              <a:off x="2870141" y="279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9" name="Freeform 3752">
              <a:extLst>
                <a:ext uri="{FF2B5EF4-FFF2-40B4-BE49-F238E27FC236}">
                  <a16:creationId xmlns:a16="http://schemas.microsoft.com/office/drawing/2014/main" id="{44A197AF-E12E-2AF3-5DE7-F9293EFEE8F6}"/>
                </a:ext>
              </a:extLst>
            </p:cNvPr>
            <p:cNvSpPr/>
            <p:nvPr/>
          </p:nvSpPr>
          <p:spPr>
            <a:xfrm>
              <a:off x="3517841" y="4125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0" name="Freeform 3753">
              <a:extLst>
                <a:ext uri="{FF2B5EF4-FFF2-40B4-BE49-F238E27FC236}">
                  <a16:creationId xmlns:a16="http://schemas.microsoft.com/office/drawing/2014/main" id="{BF9521A8-49CC-CF3A-DB70-069206ED1871}"/>
                </a:ext>
              </a:extLst>
            </p:cNvPr>
            <p:cNvSpPr/>
            <p:nvPr/>
          </p:nvSpPr>
          <p:spPr>
            <a:xfrm>
              <a:off x="2914591" y="359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1" name="Freeform 3754">
              <a:extLst>
                <a:ext uri="{FF2B5EF4-FFF2-40B4-BE49-F238E27FC236}">
                  <a16:creationId xmlns:a16="http://schemas.microsoft.com/office/drawing/2014/main" id="{1E1C34CF-38A8-AFFD-8B4C-EEC6CAAB8B95}"/>
                </a:ext>
              </a:extLst>
            </p:cNvPr>
            <p:cNvSpPr/>
            <p:nvPr/>
          </p:nvSpPr>
          <p:spPr>
            <a:xfrm>
              <a:off x="5019616" y="363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2" name="Freeform 3755">
              <a:extLst>
                <a:ext uri="{FF2B5EF4-FFF2-40B4-BE49-F238E27FC236}">
                  <a16:creationId xmlns:a16="http://schemas.microsoft.com/office/drawing/2014/main" id="{16F12097-E01D-1245-49C2-B585BCD1326F}"/>
                </a:ext>
              </a:extLst>
            </p:cNvPr>
            <p:cNvSpPr/>
            <p:nvPr/>
          </p:nvSpPr>
          <p:spPr>
            <a:xfrm>
              <a:off x="4975166" y="3687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3" name="Freeform 3756">
              <a:extLst>
                <a:ext uri="{FF2B5EF4-FFF2-40B4-BE49-F238E27FC236}">
                  <a16:creationId xmlns:a16="http://schemas.microsoft.com/office/drawing/2014/main" id="{242F68FB-2C9D-9EE1-5758-A0EF2738DE54}"/>
                </a:ext>
              </a:extLst>
            </p:cNvPr>
            <p:cNvSpPr/>
            <p:nvPr/>
          </p:nvSpPr>
          <p:spPr>
            <a:xfrm>
              <a:off x="4352866" y="193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4" name="Freeform 3757">
              <a:extLst>
                <a:ext uri="{FF2B5EF4-FFF2-40B4-BE49-F238E27FC236}">
                  <a16:creationId xmlns:a16="http://schemas.microsoft.com/office/drawing/2014/main" id="{3DA52699-8496-EE90-7D63-D13698DC1898}"/>
                </a:ext>
              </a:extLst>
            </p:cNvPr>
            <p:cNvSpPr/>
            <p:nvPr/>
          </p:nvSpPr>
          <p:spPr>
            <a:xfrm>
              <a:off x="4683066" y="211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5" name="Freeform 3758">
              <a:extLst>
                <a:ext uri="{FF2B5EF4-FFF2-40B4-BE49-F238E27FC236}">
                  <a16:creationId xmlns:a16="http://schemas.microsoft.com/office/drawing/2014/main" id="{80CE6025-357C-FA9C-AAC3-FCC28B498A5A}"/>
                </a:ext>
              </a:extLst>
            </p:cNvPr>
            <p:cNvSpPr/>
            <p:nvPr/>
          </p:nvSpPr>
          <p:spPr>
            <a:xfrm>
              <a:off x="3663891" y="190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6" name="Freeform 3759">
              <a:extLst>
                <a:ext uri="{FF2B5EF4-FFF2-40B4-BE49-F238E27FC236}">
                  <a16:creationId xmlns:a16="http://schemas.microsoft.com/office/drawing/2014/main" id="{988680E0-0DB4-A026-D99B-6036E04E1D75}"/>
                </a:ext>
              </a:extLst>
            </p:cNvPr>
            <p:cNvSpPr/>
            <p:nvPr/>
          </p:nvSpPr>
          <p:spPr>
            <a:xfrm>
              <a:off x="2949516" y="363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7" name="Freeform 3760">
              <a:extLst>
                <a:ext uri="{FF2B5EF4-FFF2-40B4-BE49-F238E27FC236}">
                  <a16:creationId xmlns:a16="http://schemas.microsoft.com/office/drawing/2014/main" id="{F9027D26-1ECA-F7A2-6F28-228B1916F769}"/>
                </a:ext>
              </a:extLst>
            </p:cNvPr>
            <p:cNvSpPr/>
            <p:nvPr/>
          </p:nvSpPr>
          <p:spPr>
            <a:xfrm>
              <a:off x="3054291" y="380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8" name="Freeform 3761">
              <a:extLst>
                <a:ext uri="{FF2B5EF4-FFF2-40B4-BE49-F238E27FC236}">
                  <a16:creationId xmlns:a16="http://schemas.microsoft.com/office/drawing/2014/main" id="{C2CF5215-E493-2B66-B6D7-8491323764A6}"/>
                </a:ext>
              </a:extLst>
            </p:cNvPr>
            <p:cNvSpPr/>
            <p:nvPr/>
          </p:nvSpPr>
          <p:spPr>
            <a:xfrm>
              <a:off x="3295591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9" name="Freeform 3762">
              <a:extLst>
                <a:ext uri="{FF2B5EF4-FFF2-40B4-BE49-F238E27FC236}">
                  <a16:creationId xmlns:a16="http://schemas.microsoft.com/office/drawing/2014/main" id="{F73BF927-C461-5B50-24C5-7CC27E2064D8}"/>
                </a:ext>
              </a:extLst>
            </p:cNvPr>
            <p:cNvSpPr/>
            <p:nvPr/>
          </p:nvSpPr>
          <p:spPr>
            <a:xfrm>
              <a:off x="4171891" y="423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0" name="Freeform 3763">
              <a:extLst>
                <a:ext uri="{FF2B5EF4-FFF2-40B4-BE49-F238E27FC236}">
                  <a16:creationId xmlns:a16="http://schemas.microsoft.com/office/drawing/2014/main" id="{1102F4F5-E9B6-061C-9E3F-F6DFDCA17AFD}"/>
                </a:ext>
              </a:extLst>
            </p:cNvPr>
            <p:cNvSpPr/>
            <p:nvPr/>
          </p:nvSpPr>
          <p:spPr>
            <a:xfrm>
              <a:off x="3733741" y="189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1" name="Freeform 3764">
              <a:extLst>
                <a:ext uri="{FF2B5EF4-FFF2-40B4-BE49-F238E27FC236}">
                  <a16:creationId xmlns:a16="http://schemas.microsoft.com/office/drawing/2014/main" id="{1D23163B-3949-0463-531F-0DD044A58764}"/>
                </a:ext>
              </a:extLst>
            </p:cNvPr>
            <p:cNvSpPr/>
            <p:nvPr/>
          </p:nvSpPr>
          <p:spPr>
            <a:xfrm>
              <a:off x="3908366" y="423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2" name="Freeform 3765">
              <a:extLst>
                <a:ext uri="{FF2B5EF4-FFF2-40B4-BE49-F238E27FC236}">
                  <a16:creationId xmlns:a16="http://schemas.microsoft.com/office/drawing/2014/main" id="{8CD7AD70-8014-F44B-F0CB-BE4E1C946A24}"/>
                </a:ext>
              </a:extLst>
            </p:cNvPr>
            <p:cNvSpPr/>
            <p:nvPr/>
          </p:nvSpPr>
          <p:spPr>
            <a:xfrm>
              <a:off x="2847916" y="353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3" name="Freeform 3766">
              <a:extLst>
                <a:ext uri="{FF2B5EF4-FFF2-40B4-BE49-F238E27FC236}">
                  <a16:creationId xmlns:a16="http://schemas.microsoft.com/office/drawing/2014/main" id="{06302CE1-CDBB-5744-6B39-948A7E04B0AA}"/>
                </a:ext>
              </a:extLst>
            </p:cNvPr>
            <p:cNvSpPr/>
            <p:nvPr/>
          </p:nvSpPr>
          <p:spPr>
            <a:xfrm>
              <a:off x="3394016" y="411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4" name="Freeform 3767">
              <a:extLst>
                <a:ext uri="{FF2B5EF4-FFF2-40B4-BE49-F238E27FC236}">
                  <a16:creationId xmlns:a16="http://schemas.microsoft.com/office/drawing/2014/main" id="{BCD99227-1D57-9FD7-41B7-EA7D5E4B69E9}"/>
                </a:ext>
              </a:extLst>
            </p:cNvPr>
            <p:cNvSpPr/>
            <p:nvPr/>
          </p:nvSpPr>
          <p:spPr>
            <a:xfrm>
              <a:off x="2768541" y="327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5" name="Freeform 3768">
              <a:extLst>
                <a:ext uri="{FF2B5EF4-FFF2-40B4-BE49-F238E27FC236}">
                  <a16:creationId xmlns:a16="http://schemas.microsoft.com/office/drawing/2014/main" id="{D467651D-4E10-8302-040E-C0D72F0288CB}"/>
                </a:ext>
              </a:extLst>
            </p:cNvPr>
            <p:cNvSpPr/>
            <p:nvPr/>
          </p:nvSpPr>
          <p:spPr>
            <a:xfrm>
              <a:off x="4727516" y="3925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6" name="Freeform 3769">
              <a:extLst>
                <a:ext uri="{FF2B5EF4-FFF2-40B4-BE49-F238E27FC236}">
                  <a16:creationId xmlns:a16="http://schemas.microsoft.com/office/drawing/2014/main" id="{1ECA3C29-3EB3-9542-47D6-86C864A60525}"/>
                </a:ext>
              </a:extLst>
            </p:cNvPr>
            <p:cNvSpPr/>
            <p:nvPr/>
          </p:nvSpPr>
          <p:spPr>
            <a:xfrm>
              <a:off x="5010091" y="257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7" name="Freeform 3770">
              <a:extLst>
                <a:ext uri="{FF2B5EF4-FFF2-40B4-BE49-F238E27FC236}">
                  <a16:creationId xmlns:a16="http://schemas.microsoft.com/office/drawing/2014/main" id="{152C483D-E0EA-AE77-0BE0-5936504196C1}"/>
                </a:ext>
              </a:extLst>
            </p:cNvPr>
            <p:cNvSpPr/>
            <p:nvPr/>
          </p:nvSpPr>
          <p:spPr>
            <a:xfrm>
              <a:off x="3559116" y="192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8" name="Freeform 3771">
              <a:extLst>
                <a:ext uri="{FF2B5EF4-FFF2-40B4-BE49-F238E27FC236}">
                  <a16:creationId xmlns:a16="http://schemas.microsoft.com/office/drawing/2014/main" id="{1C13D13A-DF49-9BDF-346D-4BB08FB867B1}"/>
                </a:ext>
              </a:extLst>
            </p:cNvPr>
            <p:cNvSpPr/>
            <p:nvPr/>
          </p:nvSpPr>
          <p:spPr>
            <a:xfrm>
              <a:off x="2879666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9" name="Freeform 3772">
              <a:extLst>
                <a:ext uri="{FF2B5EF4-FFF2-40B4-BE49-F238E27FC236}">
                  <a16:creationId xmlns:a16="http://schemas.microsoft.com/office/drawing/2014/main" id="{62D17491-91B6-1652-83E3-431D0D6F8AF6}"/>
                </a:ext>
              </a:extLst>
            </p:cNvPr>
            <p:cNvSpPr/>
            <p:nvPr/>
          </p:nvSpPr>
          <p:spPr>
            <a:xfrm>
              <a:off x="4952941" y="365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0" name="Freeform 3773">
              <a:extLst>
                <a:ext uri="{FF2B5EF4-FFF2-40B4-BE49-F238E27FC236}">
                  <a16:creationId xmlns:a16="http://schemas.microsoft.com/office/drawing/2014/main" id="{D831D4ED-9E87-3F54-E004-2ED2981B09EC}"/>
                </a:ext>
              </a:extLst>
            </p:cNvPr>
            <p:cNvSpPr/>
            <p:nvPr/>
          </p:nvSpPr>
          <p:spPr>
            <a:xfrm>
              <a:off x="2587566" y="333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1" name="Freeform 3774">
              <a:extLst>
                <a:ext uri="{FF2B5EF4-FFF2-40B4-BE49-F238E27FC236}">
                  <a16:creationId xmlns:a16="http://schemas.microsoft.com/office/drawing/2014/main" id="{1902F6EC-940A-BC45-880F-B1A94B466701}"/>
                </a:ext>
              </a:extLst>
            </p:cNvPr>
            <p:cNvSpPr/>
            <p:nvPr/>
          </p:nvSpPr>
          <p:spPr>
            <a:xfrm>
              <a:off x="4330641" y="402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2" name="Freeform 3775">
              <a:extLst>
                <a:ext uri="{FF2B5EF4-FFF2-40B4-BE49-F238E27FC236}">
                  <a16:creationId xmlns:a16="http://schemas.microsoft.com/office/drawing/2014/main" id="{4ED5DD8F-33EC-C270-ACC2-421C1643CE83}"/>
                </a:ext>
              </a:extLst>
            </p:cNvPr>
            <p:cNvSpPr/>
            <p:nvPr/>
          </p:nvSpPr>
          <p:spPr>
            <a:xfrm>
              <a:off x="4898966" y="281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3" name="Freeform 3776">
              <a:extLst>
                <a:ext uri="{FF2B5EF4-FFF2-40B4-BE49-F238E27FC236}">
                  <a16:creationId xmlns:a16="http://schemas.microsoft.com/office/drawing/2014/main" id="{D62D6DE5-DB8F-723C-73A1-4BD868CD8F66}"/>
                </a:ext>
              </a:extLst>
            </p:cNvPr>
            <p:cNvSpPr/>
            <p:nvPr/>
          </p:nvSpPr>
          <p:spPr>
            <a:xfrm>
              <a:off x="4622741" y="378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4" name="Freeform 3777">
              <a:extLst>
                <a:ext uri="{FF2B5EF4-FFF2-40B4-BE49-F238E27FC236}">
                  <a16:creationId xmlns:a16="http://schemas.microsoft.com/office/drawing/2014/main" id="{78C18A0F-85C7-F0A3-7F57-6D6F1BFAC4E1}"/>
                </a:ext>
              </a:extLst>
            </p:cNvPr>
            <p:cNvSpPr/>
            <p:nvPr/>
          </p:nvSpPr>
          <p:spPr>
            <a:xfrm>
              <a:off x="3651191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5" name="Freeform 3778">
              <a:extLst>
                <a:ext uri="{FF2B5EF4-FFF2-40B4-BE49-F238E27FC236}">
                  <a16:creationId xmlns:a16="http://schemas.microsoft.com/office/drawing/2014/main" id="{7AB922F1-D981-1B29-AF3C-BBFF3D5F9FFD}"/>
                </a:ext>
              </a:extLst>
            </p:cNvPr>
            <p:cNvSpPr/>
            <p:nvPr/>
          </p:nvSpPr>
          <p:spPr>
            <a:xfrm>
              <a:off x="2549466" y="312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6" name="Freeform 3779">
              <a:extLst>
                <a:ext uri="{FF2B5EF4-FFF2-40B4-BE49-F238E27FC236}">
                  <a16:creationId xmlns:a16="http://schemas.microsoft.com/office/drawing/2014/main" id="{8179AC4A-1F2E-795D-2B16-9FBCE0BEDC97}"/>
                </a:ext>
              </a:extLst>
            </p:cNvPr>
            <p:cNvSpPr/>
            <p:nvPr/>
          </p:nvSpPr>
          <p:spPr>
            <a:xfrm>
              <a:off x="2654241" y="250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7" name="Freeform 3780">
              <a:extLst>
                <a:ext uri="{FF2B5EF4-FFF2-40B4-BE49-F238E27FC236}">
                  <a16:creationId xmlns:a16="http://schemas.microsoft.com/office/drawing/2014/main" id="{AC65752D-ABEE-D6DB-C39D-48F159B628F7}"/>
                </a:ext>
              </a:extLst>
            </p:cNvPr>
            <p:cNvSpPr/>
            <p:nvPr/>
          </p:nvSpPr>
          <p:spPr>
            <a:xfrm>
              <a:off x="3213041" y="408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8" name="Freeform 3781">
              <a:extLst>
                <a:ext uri="{FF2B5EF4-FFF2-40B4-BE49-F238E27FC236}">
                  <a16:creationId xmlns:a16="http://schemas.microsoft.com/office/drawing/2014/main" id="{84A36726-271E-6006-53A2-ADA52FC31D4B}"/>
                </a:ext>
              </a:extLst>
            </p:cNvPr>
            <p:cNvSpPr/>
            <p:nvPr/>
          </p:nvSpPr>
          <p:spPr>
            <a:xfrm>
              <a:off x="4232216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9" name="Freeform 3782">
              <a:extLst>
                <a:ext uri="{FF2B5EF4-FFF2-40B4-BE49-F238E27FC236}">
                  <a16:creationId xmlns:a16="http://schemas.microsoft.com/office/drawing/2014/main" id="{8D1043C2-C4B6-7170-85F5-302EB8FC55E3}"/>
                </a:ext>
              </a:extLst>
            </p:cNvPr>
            <p:cNvSpPr/>
            <p:nvPr/>
          </p:nvSpPr>
          <p:spPr>
            <a:xfrm>
              <a:off x="2632016" y="256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0" name="Freeform 3783">
              <a:extLst>
                <a:ext uri="{FF2B5EF4-FFF2-40B4-BE49-F238E27FC236}">
                  <a16:creationId xmlns:a16="http://schemas.microsoft.com/office/drawing/2014/main" id="{2B49C53C-F173-23DD-8C52-74455C0A3D9C}"/>
                </a:ext>
              </a:extLst>
            </p:cNvPr>
            <p:cNvSpPr/>
            <p:nvPr/>
          </p:nvSpPr>
          <p:spPr>
            <a:xfrm>
              <a:off x="3638491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1" name="Freeform 3784">
              <a:extLst>
                <a:ext uri="{FF2B5EF4-FFF2-40B4-BE49-F238E27FC236}">
                  <a16:creationId xmlns:a16="http://schemas.microsoft.com/office/drawing/2014/main" id="{534A78E9-15BF-A56C-2241-F43DA051BF44}"/>
                </a:ext>
              </a:extLst>
            </p:cNvPr>
            <p:cNvSpPr/>
            <p:nvPr/>
          </p:nvSpPr>
          <p:spPr>
            <a:xfrm>
              <a:off x="3498791" y="183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2" name="Freeform 3785">
              <a:extLst>
                <a:ext uri="{FF2B5EF4-FFF2-40B4-BE49-F238E27FC236}">
                  <a16:creationId xmlns:a16="http://schemas.microsoft.com/office/drawing/2014/main" id="{4D74C085-E6FC-DEBD-ED56-8FF4E1D6B0A2}"/>
                </a:ext>
              </a:extLst>
            </p:cNvPr>
            <p:cNvSpPr/>
            <p:nvPr/>
          </p:nvSpPr>
          <p:spPr>
            <a:xfrm>
              <a:off x="2752666" y="226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3" name="Freeform 3786">
              <a:extLst>
                <a:ext uri="{FF2B5EF4-FFF2-40B4-BE49-F238E27FC236}">
                  <a16:creationId xmlns:a16="http://schemas.microsoft.com/office/drawing/2014/main" id="{E1DC3864-1E61-9639-3AE7-C380B644DA03}"/>
                </a:ext>
              </a:extLst>
            </p:cNvPr>
            <p:cNvSpPr/>
            <p:nvPr/>
          </p:nvSpPr>
          <p:spPr>
            <a:xfrm>
              <a:off x="4784666" y="344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4" name="Freeform 3787">
              <a:extLst>
                <a:ext uri="{FF2B5EF4-FFF2-40B4-BE49-F238E27FC236}">
                  <a16:creationId xmlns:a16="http://schemas.microsoft.com/office/drawing/2014/main" id="{6CFC230F-D61D-B631-9BF9-0DF581E5AB35}"/>
                </a:ext>
              </a:extLst>
            </p:cNvPr>
            <p:cNvSpPr/>
            <p:nvPr/>
          </p:nvSpPr>
          <p:spPr>
            <a:xfrm>
              <a:off x="2638366" y="243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5" name="Freeform 3788">
              <a:extLst>
                <a:ext uri="{FF2B5EF4-FFF2-40B4-BE49-F238E27FC236}">
                  <a16:creationId xmlns:a16="http://schemas.microsoft.com/office/drawing/2014/main" id="{0C0E1330-FDE9-CE2D-3B44-B1EB1A99F9BE}"/>
                </a:ext>
              </a:extLst>
            </p:cNvPr>
            <p:cNvSpPr/>
            <p:nvPr/>
          </p:nvSpPr>
          <p:spPr>
            <a:xfrm>
              <a:off x="2793941" y="222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6" name="Freeform 3789">
              <a:extLst>
                <a:ext uri="{FF2B5EF4-FFF2-40B4-BE49-F238E27FC236}">
                  <a16:creationId xmlns:a16="http://schemas.microsoft.com/office/drawing/2014/main" id="{C6B41DB3-B94C-1B53-0140-C6410191E352}"/>
                </a:ext>
              </a:extLst>
            </p:cNvPr>
            <p:cNvSpPr/>
            <p:nvPr/>
          </p:nvSpPr>
          <p:spPr>
            <a:xfrm>
              <a:off x="3111441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7" name="Freeform 3790">
              <a:extLst>
                <a:ext uri="{FF2B5EF4-FFF2-40B4-BE49-F238E27FC236}">
                  <a16:creationId xmlns:a16="http://schemas.microsoft.com/office/drawing/2014/main" id="{8C8356EF-64E2-2427-2E35-C907228B6E79}"/>
                </a:ext>
              </a:extLst>
            </p:cNvPr>
            <p:cNvSpPr/>
            <p:nvPr/>
          </p:nvSpPr>
          <p:spPr>
            <a:xfrm>
              <a:off x="4533841" y="218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8" name="Freeform 3791">
              <a:extLst>
                <a:ext uri="{FF2B5EF4-FFF2-40B4-BE49-F238E27FC236}">
                  <a16:creationId xmlns:a16="http://schemas.microsoft.com/office/drawing/2014/main" id="{B9343F0C-E77B-207A-3037-FBDB4FF4C331}"/>
                </a:ext>
              </a:extLst>
            </p:cNvPr>
            <p:cNvSpPr/>
            <p:nvPr/>
          </p:nvSpPr>
          <p:spPr>
            <a:xfrm>
              <a:off x="4822766" y="331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9" name="Freeform 3792">
              <a:extLst>
                <a:ext uri="{FF2B5EF4-FFF2-40B4-BE49-F238E27FC236}">
                  <a16:creationId xmlns:a16="http://schemas.microsoft.com/office/drawing/2014/main" id="{07CBAF17-167F-5E24-199B-057F7BC8907B}"/>
                </a:ext>
              </a:extLst>
            </p:cNvPr>
            <p:cNvSpPr/>
            <p:nvPr/>
          </p:nvSpPr>
          <p:spPr>
            <a:xfrm>
              <a:off x="4771966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0" name="Freeform 3793">
              <a:extLst>
                <a:ext uri="{FF2B5EF4-FFF2-40B4-BE49-F238E27FC236}">
                  <a16:creationId xmlns:a16="http://schemas.microsoft.com/office/drawing/2014/main" id="{37D46D63-6BD9-6351-2957-828A5332D9F1}"/>
                </a:ext>
              </a:extLst>
            </p:cNvPr>
            <p:cNvSpPr/>
            <p:nvPr/>
          </p:nvSpPr>
          <p:spPr>
            <a:xfrm>
              <a:off x="4495741" y="214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1" name="Freeform 3794">
              <a:extLst>
                <a:ext uri="{FF2B5EF4-FFF2-40B4-BE49-F238E27FC236}">
                  <a16:creationId xmlns:a16="http://schemas.microsoft.com/office/drawing/2014/main" id="{96ED3E34-EDCA-5507-9809-BBBFBA4D4037}"/>
                </a:ext>
              </a:extLst>
            </p:cNvPr>
            <p:cNvSpPr/>
            <p:nvPr/>
          </p:nvSpPr>
          <p:spPr>
            <a:xfrm>
              <a:off x="4867216" y="289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2" name="Freeform 3795">
              <a:extLst>
                <a:ext uri="{FF2B5EF4-FFF2-40B4-BE49-F238E27FC236}">
                  <a16:creationId xmlns:a16="http://schemas.microsoft.com/office/drawing/2014/main" id="{4C7F19E4-134B-EC40-BEFC-5393D08CD10E}"/>
                </a:ext>
              </a:extLst>
            </p:cNvPr>
            <p:cNvSpPr/>
            <p:nvPr/>
          </p:nvSpPr>
          <p:spPr>
            <a:xfrm>
              <a:off x="2562166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3" name="Freeform 3796">
              <a:extLst>
                <a:ext uri="{FF2B5EF4-FFF2-40B4-BE49-F238E27FC236}">
                  <a16:creationId xmlns:a16="http://schemas.microsoft.com/office/drawing/2014/main" id="{82F2654E-1BDD-7122-7208-B2BDF77C78A5}"/>
                </a:ext>
              </a:extLst>
            </p:cNvPr>
            <p:cNvSpPr/>
            <p:nvPr/>
          </p:nvSpPr>
          <p:spPr>
            <a:xfrm>
              <a:off x="4813241" y="336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4" name="Freeform 3797">
              <a:extLst>
                <a:ext uri="{FF2B5EF4-FFF2-40B4-BE49-F238E27FC236}">
                  <a16:creationId xmlns:a16="http://schemas.microsoft.com/office/drawing/2014/main" id="{C76CFAAE-0985-7A78-7F09-D2DFBCEB21C2}"/>
                </a:ext>
              </a:extLst>
            </p:cNvPr>
            <p:cNvSpPr/>
            <p:nvPr/>
          </p:nvSpPr>
          <p:spPr>
            <a:xfrm>
              <a:off x="4225866" y="197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5" name="Freeform 3798">
              <a:extLst>
                <a:ext uri="{FF2B5EF4-FFF2-40B4-BE49-F238E27FC236}">
                  <a16:creationId xmlns:a16="http://schemas.microsoft.com/office/drawing/2014/main" id="{2C37B8A8-2CF5-435A-5C45-0CC7797A1F13}"/>
                </a:ext>
              </a:extLst>
            </p:cNvPr>
            <p:cNvSpPr/>
            <p:nvPr/>
          </p:nvSpPr>
          <p:spPr>
            <a:xfrm>
              <a:off x="4537016" y="377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6" name="Freeform 3799">
              <a:extLst>
                <a:ext uri="{FF2B5EF4-FFF2-40B4-BE49-F238E27FC236}">
                  <a16:creationId xmlns:a16="http://schemas.microsoft.com/office/drawing/2014/main" id="{571E52F2-0136-8386-0C9B-0B215CE87856}"/>
                </a:ext>
              </a:extLst>
            </p:cNvPr>
            <p:cNvSpPr/>
            <p:nvPr/>
          </p:nvSpPr>
          <p:spPr>
            <a:xfrm>
              <a:off x="2622491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7" name="Freeform 3800">
              <a:extLst>
                <a:ext uri="{FF2B5EF4-FFF2-40B4-BE49-F238E27FC236}">
                  <a16:creationId xmlns:a16="http://schemas.microsoft.com/office/drawing/2014/main" id="{3E3C3A92-6511-AD20-CC5A-BC17DF342AF1}"/>
                </a:ext>
              </a:extLst>
            </p:cNvPr>
            <p:cNvSpPr/>
            <p:nvPr/>
          </p:nvSpPr>
          <p:spPr>
            <a:xfrm>
              <a:off x="4775141" y="329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8" name="Freeform 3801">
              <a:extLst>
                <a:ext uri="{FF2B5EF4-FFF2-40B4-BE49-F238E27FC236}">
                  <a16:creationId xmlns:a16="http://schemas.microsoft.com/office/drawing/2014/main" id="{0FEF7BC7-EB27-E880-0EB4-698D9720495D}"/>
                </a:ext>
              </a:extLst>
            </p:cNvPr>
            <p:cNvSpPr/>
            <p:nvPr/>
          </p:nvSpPr>
          <p:spPr>
            <a:xfrm>
              <a:off x="2581216" y="354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9" name="Freeform 3802">
              <a:extLst>
                <a:ext uri="{FF2B5EF4-FFF2-40B4-BE49-F238E27FC236}">
                  <a16:creationId xmlns:a16="http://schemas.microsoft.com/office/drawing/2014/main" id="{CB7646BF-77A0-412B-59ED-498F18EB54B0}"/>
                </a:ext>
              </a:extLst>
            </p:cNvPr>
            <p:cNvSpPr/>
            <p:nvPr/>
          </p:nvSpPr>
          <p:spPr>
            <a:xfrm>
              <a:off x="2444691" y="296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0" name="Freeform 3803">
              <a:extLst>
                <a:ext uri="{FF2B5EF4-FFF2-40B4-BE49-F238E27FC236}">
                  <a16:creationId xmlns:a16="http://schemas.microsoft.com/office/drawing/2014/main" id="{802A9602-297B-4888-D885-3C34D8409BC0}"/>
                </a:ext>
              </a:extLst>
            </p:cNvPr>
            <p:cNvSpPr/>
            <p:nvPr/>
          </p:nvSpPr>
          <p:spPr>
            <a:xfrm>
              <a:off x="2482791" y="3265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1" name="Freeform 3804">
              <a:extLst>
                <a:ext uri="{FF2B5EF4-FFF2-40B4-BE49-F238E27FC236}">
                  <a16:creationId xmlns:a16="http://schemas.microsoft.com/office/drawing/2014/main" id="{5A21184C-7446-AC90-E244-57E689645FCE}"/>
                </a:ext>
              </a:extLst>
            </p:cNvPr>
            <p:cNvSpPr/>
            <p:nvPr/>
          </p:nvSpPr>
          <p:spPr>
            <a:xfrm>
              <a:off x="4352866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2" name="Freeform 3805">
              <a:extLst>
                <a:ext uri="{FF2B5EF4-FFF2-40B4-BE49-F238E27FC236}">
                  <a16:creationId xmlns:a16="http://schemas.microsoft.com/office/drawing/2014/main" id="{81D693FE-B4DB-1457-401F-05C9BF1DF09F}"/>
                </a:ext>
              </a:extLst>
            </p:cNvPr>
            <p:cNvSpPr/>
            <p:nvPr/>
          </p:nvSpPr>
          <p:spPr>
            <a:xfrm>
              <a:off x="4791016" y="324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3" name="Freeform 3806">
              <a:extLst>
                <a:ext uri="{FF2B5EF4-FFF2-40B4-BE49-F238E27FC236}">
                  <a16:creationId xmlns:a16="http://schemas.microsoft.com/office/drawing/2014/main" id="{F0B710B9-E736-13A1-F4E6-51E0DD87C852}"/>
                </a:ext>
              </a:extLst>
            </p:cNvPr>
            <p:cNvSpPr/>
            <p:nvPr/>
          </p:nvSpPr>
          <p:spPr>
            <a:xfrm>
              <a:off x="2616141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4" name="Freeform 3807">
              <a:extLst>
                <a:ext uri="{FF2B5EF4-FFF2-40B4-BE49-F238E27FC236}">
                  <a16:creationId xmlns:a16="http://schemas.microsoft.com/office/drawing/2014/main" id="{90383D43-B427-42A9-B857-18EF19FEA066}"/>
                </a:ext>
              </a:extLst>
            </p:cNvPr>
            <p:cNvSpPr/>
            <p:nvPr/>
          </p:nvSpPr>
          <p:spPr>
            <a:xfrm>
              <a:off x="3216216" y="189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5" name="Freeform 3808">
              <a:extLst>
                <a:ext uri="{FF2B5EF4-FFF2-40B4-BE49-F238E27FC236}">
                  <a16:creationId xmlns:a16="http://schemas.microsoft.com/office/drawing/2014/main" id="{82049BDF-AAA5-8977-6379-EB85C401CC5D}"/>
                </a:ext>
              </a:extLst>
            </p:cNvPr>
            <p:cNvSpPr/>
            <p:nvPr/>
          </p:nvSpPr>
          <p:spPr>
            <a:xfrm>
              <a:off x="4206816" y="1979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6" name="Freeform 3809">
              <a:extLst>
                <a:ext uri="{FF2B5EF4-FFF2-40B4-BE49-F238E27FC236}">
                  <a16:creationId xmlns:a16="http://schemas.microsoft.com/office/drawing/2014/main" id="{C55F4360-6A3F-9D07-96D9-CBA8B0128DF2}"/>
                </a:ext>
              </a:extLst>
            </p:cNvPr>
            <p:cNvSpPr/>
            <p:nvPr/>
          </p:nvSpPr>
          <p:spPr>
            <a:xfrm>
              <a:off x="2441516" y="332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7" name="Freeform 3810">
              <a:extLst>
                <a:ext uri="{FF2B5EF4-FFF2-40B4-BE49-F238E27FC236}">
                  <a16:creationId xmlns:a16="http://schemas.microsoft.com/office/drawing/2014/main" id="{A584B95C-E1AF-9BB4-69AD-20327A875DBC}"/>
                </a:ext>
              </a:extLst>
            </p:cNvPr>
            <p:cNvSpPr/>
            <p:nvPr/>
          </p:nvSpPr>
          <p:spPr>
            <a:xfrm>
              <a:off x="4397316" y="214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8" name="Freeform 3811">
              <a:extLst>
                <a:ext uri="{FF2B5EF4-FFF2-40B4-BE49-F238E27FC236}">
                  <a16:creationId xmlns:a16="http://schemas.microsoft.com/office/drawing/2014/main" id="{DCEC5DF0-D799-EDE7-335A-3B7C9847917D}"/>
                </a:ext>
              </a:extLst>
            </p:cNvPr>
            <p:cNvSpPr/>
            <p:nvPr/>
          </p:nvSpPr>
          <p:spPr>
            <a:xfrm>
              <a:off x="4590991" y="238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9" name="Freeform 3812">
              <a:extLst>
                <a:ext uri="{FF2B5EF4-FFF2-40B4-BE49-F238E27FC236}">
                  <a16:creationId xmlns:a16="http://schemas.microsoft.com/office/drawing/2014/main" id="{CAE0C557-0281-61F0-0DA9-8EC69BCF6211}"/>
                </a:ext>
              </a:extLst>
            </p:cNvPr>
            <p:cNvSpPr/>
            <p:nvPr/>
          </p:nvSpPr>
          <p:spPr>
            <a:xfrm>
              <a:off x="2431991" y="269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0" name="Freeform 3813">
              <a:extLst>
                <a:ext uri="{FF2B5EF4-FFF2-40B4-BE49-F238E27FC236}">
                  <a16:creationId xmlns:a16="http://schemas.microsoft.com/office/drawing/2014/main" id="{4BE073F7-ECD6-60EE-2653-886251B0CE86}"/>
                </a:ext>
              </a:extLst>
            </p:cNvPr>
            <p:cNvSpPr/>
            <p:nvPr/>
          </p:nvSpPr>
          <p:spPr>
            <a:xfrm>
              <a:off x="4752916" y="281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1" name="Freeform 3814">
              <a:extLst>
                <a:ext uri="{FF2B5EF4-FFF2-40B4-BE49-F238E27FC236}">
                  <a16:creationId xmlns:a16="http://schemas.microsoft.com/office/drawing/2014/main" id="{04499B19-114F-02F9-74A8-0540321BEDB6}"/>
                </a:ext>
              </a:extLst>
            </p:cNvPr>
            <p:cNvSpPr/>
            <p:nvPr/>
          </p:nvSpPr>
          <p:spPr>
            <a:xfrm>
              <a:off x="2400241" y="311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2" name="Freeform 3815">
              <a:extLst>
                <a:ext uri="{FF2B5EF4-FFF2-40B4-BE49-F238E27FC236}">
                  <a16:creationId xmlns:a16="http://schemas.microsoft.com/office/drawing/2014/main" id="{6C5B1AB9-B24C-BBED-D112-DD594A590B7A}"/>
                </a:ext>
              </a:extLst>
            </p:cNvPr>
            <p:cNvSpPr/>
            <p:nvPr/>
          </p:nvSpPr>
          <p:spPr>
            <a:xfrm>
              <a:off x="2438341" y="271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3" name="Freeform 3816">
              <a:extLst>
                <a:ext uri="{FF2B5EF4-FFF2-40B4-BE49-F238E27FC236}">
                  <a16:creationId xmlns:a16="http://schemas.microsoft.com/office/drawing/2014/main" id="{1B2D905D-F4CF-1619-CEC6-B18031AB4764}"/>
                </a:ext>
              </a:extLst>
            </p:cNvPr>
            <p:cNvSpPr/>
            <p:nvPr/>
          </p:nvSpPr>
          <p:spPr>
            <a:xfrm>
              <a:off x="3800416" y="417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4" name="Freeform 3817">
              <a:extLst>
                <a:ext uri="{FF2B5EF4-FFF2-40B4-BE49-F238E27FC236}">
                  <a16:creationId xmlns:a16="http://schemas.microsoft.com/office/drawing/2014/main" id="{D85A7C7C-1780-C9C3-9CFA-6DCCF74A982A}"/>
                </a:ext>
              </a:extLst>
            </p:cNvPr>
            <p:cNvSpPr/>
            <p:nvPr/>
          </p:nvSpPr>
          <p:spPr>
            <a:xfrm>
              <a:off x="3079691" y="193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5" name="Freeform 3818">
              <a:extLst>
                <a:ext uri="{FF2B5EF4-FFF2-40B4-BE49-F238E27FC236}">
                  <a16:creationId xmlns:a16="http://schemas.microsoft.com/office/drawing/2014/main" id="{F2214623-C3B6-18FF-9691-4B8A3976D5C9}"/>
                </a:ext>
              </a:extLst>
            </p:cNvPr>
            <p:cNvSpPr/>
            <p:nvPr/>
          </p:nvSpPr>
          <p:spPr>
            <a:xfrm>
              <a:off x="3127316" y="410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6" name="Freeform 3819">
              <a:extLst>
                <a:ext uri="{FF2B5EF4-FFF2-40B4-BE49-F238E27FC236}">
                  <a16:creationId xmlns:a16="http://schemas.microsoft.com/office/drawing/2014/main" id="{3636A51B-DD1A-A358-FA63-42AB4AE6AED3}"/>
                </a:ext>
              </a:extLst>
            </p:cNvPr>
            <p:cNvSpPr/>
            <p:nvPr/>
          </p:nvSpPr>
          <p:spPr>
            <a:xfrm>
              <a:off x="2530416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7" name="Freeform 3820">
              <a:extLst>
                <a:ext uri="{FF2B5EF4-FFF2-40B4-BE49-F238E27FC236}">
                  <a16:creationId xmlns:a16="http://schemas.microsoft.com/office/drawing/2014/main" id="{ECB34178-01EB-52D2-76F5-D5E0666856BC}"/>
                </a:ext>
              </a:extLst>
            </p:cNvPr>
            <p:cNvSpPr/>
            <p:nvPr/>
          </p:nvSpPr>
          <p:spPr>
            <a:xfrm>
              <a:off x="3070166" y="4071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8" name="Freeform 3821">
              <a:extLst>
                <a:ext uri="{FF2B5EF4-FFF2-40B4-BE49-F238E27FC236}">
                  <a16:creationId xmlns:a16="http://schemas.microsoft.com/office/drawing/2014/main" id="{60451F8E-FB4F-0C2E-C382-F899525A8602}"/>
                </a:ext>
              </a:extLst>
            </p:cNvPr>
            <p:cNvSpPr/>
            <p:nvPr/>
          </p:nvSpPr>
          <p:spPr>
            <a:xfrm>
              <a:off x="4978341" y="196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9" name="Freeform 3822">
              <a:extLst>
                <a:ext uri="{FF2B5EF4-FFF2-40B4-BE49-F238E27FC236}">
                  <a16:creationId xmlns:a16="http://schemas.microsoft.com/office/drawing/2014/main" id="{FD620222-490D-9954-18FC-60BDF85DFBE2}"/>
                </a:ext>
              </a:extLst>
            </p:cNvPr>
            <p:cNvSpPr/>
            <p:nvPr/>
          </p:nvSpPr>
          <p:spPr>
            <a:xfrm>
              <a:off x="3460691" y="3588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0" name="Freeform 3823">
              <a:extLst>
                <a:ext uri="{FF2B5EF4-FFF2-40B4-BE49-F238E27FC236}">
                  <a16:creationId xmlns:a16="http://schemas.microsoft.com/office/drawing/2014/main" id="{37940CA7-2FC8-0128-4F0C-62E385367AE3}"/>
                </a:ext>
              </a:extLst>
            </p:cNvPr>
            <p:cNvSpPr/>
            <p:nvPr/>
          </p:nvSpPr>
          <p:spPr>
            <a:xfrm>
              <a:off x="3340041" y="319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1" name="Freeform 3824">
              <a:extLst>
                <a:ext uri="{FF2B5EF4-FFF2-40B4-BE49-F238E27FC236}">
                  <a16:creationId xmlns:a16="http://schemas.microsoft.com/office/drawing/2014/main" id="{1C593F9F-CABA-59B0-90A3-5F3F0F502E7E}"/>
                </a:ext>
              </a:extLst>
            </p:cNvPr>
            <p:cNvSpPr/>
            <p:nvPr/>
          </p:nvSpPr>
          <p:spPr>
            <a:xfrm>
              <a:off x="4987866" y="414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2" name="Freeform 3825">
              <a:extLst>
                <a:ext uri="{FF2B5EF4-FFF2-40B4-BE49-F238E27FC236}">
                  <a16:creationId xmlns:a16="http://schemas.microsoft.com/office/drawing/2014/main" id="{165661D6-CC67-ECD5-D524-2B64A8D94ACB}"/>
                </a:ext>
              </a:extLst>
            </p:cNvPr>
            <p:cNvSpPr/>
            <p:nvPr/>
          </p:nvSpPr>
          <p:spPr>
            <a:xfrm>
              <a:off x="5343466" y="390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3" name="Freeform 3826">
              <a:extLst>
                <a:ext uri="{FF2B5EF4-FFF2-40B4-BE49-F238E27FC236}">
                  <a16:creationId xmlns:a16="http://schemas.microsoft.com/office/drawing/2014/main" id="{E3ADC9FF-2A74-B72A-2E1B-5E79E84AF5AA}"/>
                </a:ext>
              </a:extLst>
            </p:cNvPr>
            <p:cNvSpPr/>
            <p:nvPr/>
          </p:nvSpPr>
          <p:spPr>
            <a:xfrm>
              <a:off x="3346391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4" name="Freeform 3827">
              <a:extLst>
                <a:ext uri="{FF2B5EF4-FFF2-40B4-BE49-F238E27FC236}">
                  <a16:creationId xmlns:a16="http://schemas.microsoft.com/office/drawing/2014/main" id="{57CDF809-0AD7-8659-975D-C952D5107E50}"/>
                </a:ext>
              </a:extLst>
            </p:cNvPr>
            <p:cNvSpPr/>
            <p:nvPr/>
          </p:nvSpPr>
          <p:spPr>
            <a:xfrm>
              <a:off x="5708591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5" name="Freeform 3828">
              <a:extLst>
                <a:ext uri="{FF2B5EF4-FFF2-40B4-BE49-F238E27FC236}">
                  <a16:creationId xmlns:a16="http://schemas.microsoft.com/office/drawing/2014/main" id="{BA6CB7AB-41D7-69AC-1681-85813107C6C5}"/>
                </a:ext>
              </a:extLst>
            </p:cNvPr>
            <p:cNvSpPr/>
            <p:nvPr/>
          </p:nvSpPr>
          <p:spPr>
            <a:xfrm>
              <a:off x="3682941" y="222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6" name="Freeform 3829">
              <a:extLst>
                <a:ext uri="{FF2B5EF4-FFF2-40B4-BE49-F238E27FC236}">
                  <a16:creationId xmlns:a16="http://schemas.microsoft.com/office/drawing/2014/main" id="{30D136E0-5444-CA65-14B2-665A38E75654}"/>
                </a:ext>
              </a:extLst>
            </p:cNvPr>
            <p:cNvSpPr/>
            <p:nvPr/>
          </p:nvSpPr>
          <p:spPr>
            <a:xfrm>
              <a:off x="3330516" y="299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7" name="Freeform 3830">
              <a:extLst>
                <a:ext uri="{FF2B5EF4-FFF2-40B4-BE49-F238E27FC236}">
                  <a16:creationId xmlns:a16="http://schemas.microsoft.com/office/drawing/2014/main" id="{FA66BDBD-D8F0-D1BF-11D5-4175C56BA09A}"/>
                </a:ext>
              </a:extLst>
            </p:cNvPr>
            <p:cNvSpPr/>
            <p:nvPr/>
          </p:nvSpPr>
          <p:spPr>
            <a:xfrm>
              <a:off x="5295841" y="216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8" name="Freeform 3831">
              <a:extLst>
                <a:ext uri="{FF2B5EF4-FFF2-40B4-BE49-F238E27FC236}">
                  <a16:creationId xmlns:a16="http://schemas.microsoft.com/office/drawing/2014/main" id="{842793CE-834E-B741-291B-FF60D812484E}"/>
                </a:ext>
              </a:extLst>
            </p:cNvPr>
            <p:cNvSpPr/>
            <p:nvPr/>
          </p:nvSpPr>
          <p:spPr>
            <a:xfrm>
              <a:off x="5092641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9" name="Freeform 3832">
              <a:extLst>
                <a:ext uri="{FF2B5EF4-FFF2-40B4-BE49-F238E27FC236}">
                  <a16:creationId xmlns:a16="http://schemas.microsoft.com/office/drawing/2014/main" id="{C29CEBB4-600D-806C-4A9D-02C727229709}"/>
                </a:ext>
              </a:extLst>
            </p:cNvPr>
            <p:cNvSpPr/>
            <p:nvPr/>
          </p:nvSpPr>
          <p:spPr>
            <a:xfrm>
              <a:off x="5695891" y="289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0" name="Freeform 3833">
              <a:extLst>
                <a:ext uri="{FF2B5EF4-FFF2-40B4-BE49-F238E27FC236}">
                  <a16:creationId xmlns:a16="http://schemas.microsoft.com/office/drawing/2014/main" id="{6AA66271-F5F0-0243-EDED-F55437A140BC}"/>
                </a:ext>
              </a:extLst>
            </p:cNvPr>
            <p:cNvSpPr/>
            <p:nvPr/>
          </p:nvSpPr>
          <p:spPr>
            <a:xfrm>
              <a:off x="3333691" y="336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1" name="Freeform 3834">
              <a:extLst>
                <a:ext uri="{FF2B5EF4-FFF2-40B4-BE49-F238E27FC236}">
                  <a16:creationId xmlns:a16="http://schemas.microsoft.com/office/drawing/2014/main" id="{EA468277-3121-0A7D-CAAA-0956C31080F2}"/>
                </a:ext>
              </a:extLst>
            </p:cNvPr>
            <p:cNvSpPr/>
            <p:nvPr/>
          </p:nvSpPr>
          <p:spPr>
            <a:xfrm>
              <a:off x="3727391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2" name="Freeform 3835">
              <a:extLst>
                <a:ext uri="{FF2B5EF4-FFF2-40B4-BE49-F238E27FC236}">
                  <a16:creationId xmlns:a16="http://schemas.microsoft.com/office/drawing/2014/main" id="{CC74D85B-9DC9-9E46-D0A4-314BFB904463}"/>
                </a:ext>
              </a:extLst>
            </p:cNvPr>
            <p:cNvSpPr/>
            <p:nvPr/>
          </p:nvSpPr>
          <p:spPr>
            <a:xfrm>
              <a:off x="3711516" y="3969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3" name="Freeform 3836">
              <a:extLst>
                <a:ext uri="{FF2B5EF4-FFF2-40B4-BE49-F238E27FC236}">
                  <a16:creationId xmlns:a16="http://schemas.microsoft.com/office/drawing/2014/main" id="{92EC180D-EC90-961D-7D0A-7DB0D180184B}"/>
                </a:ext>
              </a:extLst>
            </p:cNvPr>
            <p:cNvSpPr/>
            <p:nvPr/>
          </p:nvSpPr>
          <p:spPr>
            <a:xfrm>
              <a:off x="5460941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4" name="Freeform 3837">
              <a:extLst>
                <a:ext uri="{FF2B5EF4-FFF2-40B4-BE49-F238E27FC236}">
                  <a16:creationId xmlns:a16="http://schemas.microsoft.com/office/drawing/2014/main" id="{65982228-BBC9-A8CD-0A76-6637172E52BF}"/>
                </a:ext>
              </a:extLst>
            </p:cNvPr>
            <p:cNvSpPr/>
            <p:nvPr/>
          </p:nvSpPr>
          <p:spPr>
            <a:xfrm>
              <a:off x="3997266" y="1979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5" name="Freeform 3838">
              <a:extLst>
                <a:ext uri="{FF2B5EF4-FFF2-40B4-BE49-F238E27FC236}">
                  <a16:creationId xmlns:a16="http://schemas.microsoft.com/office/drawing/2014/main" id="{6DE937D9-AFE4-B9AF-7F7C-A9B411E4EA9C}"/>
                </a:ext>
              </a:extLst>
            </p:cNvPr>
            <p:cNvSpPr/>
            <p:nvPr/>
          </p:nvSpPr>
          <p:spPr>
            <a:xfrm>
              <a:off x="4219516" y="189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6" name="Freeform 3839">
              <a:extLst>
                <a:ext uri="{FF2B5EF4-FFF2-40B4-BE49-F238E27FC236}">
                  <a16:creationId xmlns:a16="http://schemas.microsoft.com/office/drawing/2014/main" id="{AF9DAAA5-88C2-0AAD-44D4-AB424E3A9E15}"/>
                </a:ext>
              </a:extLst>
            </p:cNvPr>
            <p:cNvSpPr/>
            <p:nvPr/>
          </p:nvSpPr>
          <p:spPr>
            <a:xfrm>
              <a:off x="4311591" y="189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7" name="Freeform 3840">
              <a:extLst>
                <a:ext uri="{FF2B5EF4-FFF2-40B4-BE49-F238E27FC236}">
                  <a16:creationId xmlns:a16="http://schemas.microsoft.com/office/drawing/2014/main" id="{6E0AA0B1-D481-E02F-74AD-C2B9CDF683AC}"/>
                </a:ext>
              </a:extLst>
            </p:cNvPr>
            <p:cNvSpPr/>
            <p:nvPr/>
          </p:nvSpPr>
          <p:spPr>
            <a:xfrm>
              <a:off x="4724341" y="190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8" name="Freeform 3841">
              <a:extLst>
                <a:ext uri="{FF2B5EF4-FFF2-40B4-BE49-F238E27FC236}">
                  <a16:creationId xmlns:a16="http://schemas.microsoft.com/office/drawing/2014/main" id="{110FADE1-E48A-1BD6-A1F9-091E746AAACC}"/>
                </a:ext>
              </a:extLst>
            </p:cNvPr>
            <p:cNvSpPr/>
            <p:nvPr/>
          </p:nvSpPr>
          <p:spPr>
            <a:xfrm>
              <a:off x="3565466" y="2299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9" name="Freeform 3842">
              <a:extLst>
                <a:ext uri="{FF2B5EF4-FFF2-40B4-BE49-F238E27FC236}">
                  <a16:creationId xmlns:a16="http://schemas.microsoft.com/office/drawing/2014/main" id="{A7212426-59D9-1614-601A-71F4BA742D75}"/>
                </a:ext>
              </a:extLst>
            </p:cNvPr>
            <p:cNvSpPr/>
            <p:nvPr/>
          </p:nvSpPr>
          <p:spPr>
            <a:xfrm>
              <a:off x="3317816" y="277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0" name="Freeform 3843">
              <a:extLst>
                <a:ext uri="{FF2B5EF4-FFF2-40B4-BE49-F238E27FC236}">
                  <a16:creationId xmlns:a16="http://schemas.microsoft.com/office/drawing/2014/main" id="{15A3F92E-6FB1-4B12-4E5C-E9051E13E477}"/>
                </a:ext>
              </a:extLst>
            </p:cNvPr>
            <p:cNvSpPr/>
            <p:nvPr/>
          </p:nvSpPr>
          <p:spPr>
            <a:xfrm>
              <a:off x="3470216" y="369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1" name="Freeform 3844">
              <a:extLst>
                <a:ext uri="{FF2B5EF4-FFF2-40B4-BE49-F238E27FC236}">
                  <a16:creationId xmlns:a16="http://schemas.microsoft.com/office/drawing/2014/main" id="{474C6473-601C-0F12-D593-67F3D4ABE51C}"/>
                </a:ext>
              </a:extLst>
            </p:cNvPr>
            <p:cNvSpPr/>
            <p:nvPr/>
          </p:nvSpPr>
          <p:spPr>
            <a:xfrm>
              <a:off x="5603816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2" name="Freeform 3845">
              <a:extLst>
                <a:ext uri="{FF2B5EF4-FFF2-40B4-BE49-F238E27FC236}">
                  <a16:creationId xmlns:a16="http://schemas.microsoft.com/office/drawing/2014/main" id="{D35CE7F9-A172-7D3A-3601-8C4EE52C6C77}"/>
                </a:ext>
              </a:extLst>
            </p:cNvPr>
            <p:cNvSpPr/>
            <p:nvPr/>
          </p:nvSpPr>
          <p:spPr>
            <a:xfrm>
              <a:off x="5530791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3" name="Freeform 3846">
              <a:extLst>
                <a:ext uri="{FF2B5EF4-FFF2-40B4-BE49-F238E27FC236}">
                  <a16:creationId xmlns:a16="http://schemas.microsoft.com/office/drawing/2014/main" id="{FFEFED8B-8372-DC62-CBCE-B92DFE8EA033}"/>
                </a:ext>
              </a:extLst>
            </p:cNvPr>
            <p:cNvSpPr/>
            <p:nvPr/>
          </p:nvSpPr>
          <p:spPr>
            <a:xfrm>
              <a:off x="3270191" y="332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4" name="Freeform 3847">
              <a:extLst>
                <a:ext uri="{FF2B5EF4-FFF2-40B4-BE49-F238E27FC236}">
                  <a16:creationId xmlns:a16="http://schemas.microsoft.com/office/drawing/2014/main" id="{3A2A7260-8B0F-7B1D-49A7-7DF9A3395D75}"/>
                </a:ext>
              </a:extLst>
            </p:cNvPr>
            <p:cNvSpPr/>
            <p:nvPr/>
          </p:nvSpPr>
          <p:spPr>
            <a:xfrm>
              <a:off x="5118041" y="401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5" name="Freeform 3848">
              <a:extLst>
                <a:ext uri="{FF2B5EF4-FFF2-40B4-BE49-F238E27FC236}">
                  <a16:creationId xmlns:a16="http://schemas.microsoft.com/office/drawing/2014/main" id="{1D7628F8-5F28-BF50-4316-64E5F8236201}"/>
                </a:ext>
              </a:extLst>
            </p:cNvPr>
            <p:cNvSpPr/>
            <p:nvPr/>
          </p:nvSpPr>
          <p:spPr>
            <a:xfrm>
              <a:off x="3775016" y="2068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6" name="Freeform 3849">
              <a:extLst>
                <a:ext uri="{FF2B5EF4-FFF2-40B4-BE49-F238E27FC236}">
                  <a16:creationId xmlns:a16="http://schemas.microsoft.com/office/drawing/2014/main" id="{D95D21BC-8B1D-9F08-5CCD-6BF33D2D3029}"/>
                </a:ext>
              </a:extLst>
            </p:cNvPr>
            <p:cNvSpPr/>
            <p:nvPr/>
          </p:nvSpPr>
          <p:spPr>
            <a:xfrm>
              <a:off x="4533841" y="423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7" name="Freeform 3850">
              <a:extLst>
                <a:ext uri="{FF2B5EF4-FFF2-40B4-BE49-F238E27FC236}">
                  <a16:creationId xmlns:a16="http://schemas.microsoft.com/office/drawing/2014/main" id="{42C3655D-E362-04E7-8F1A-C1644A9A2CAB}"/>
                </a:ext>
              </a:extLst>
            </p:cNvPr>
            <p:cNvSpPr/>
            <p:nvPr/>
          </p:nvSpPr>
          <p:spPr>
            <a:xfrm>
              <a:off x="3701991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8" name="Freeform 3851">
              <a:extLst>
                <a:ext uri="{FF2B5EF4-FFF2-40B4-BE49-F238E27FC236}">
                  <a16:creationId xmlns:a16="http://schemas.microsoft.com/office/drawing/2014/main" id="{06F9B086-EF07-0672-AAE1-CAED484D2E9F}"/>
                </a:ext>
              </a:extLst>
            </p:cNvPr>
            <p:cNvSpPr/>
            <p:nvPr/>
          </p:nvSpPr>
          <p:spPr>
            <a:xfrm>
              <a:off x="3971866" y="196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9" name="Freeform 3852">
              <a:extLst>
                <a:ext uri="{FF2B5EF4-FFF2-40B4-BE49-F238E27FC236}">
                  <a16:creationId xmlns:a16="http://schemas.microsoft.com/office/drawing/2014/main" id="{C940506C-8C4A-7026-9E2C-6EFCEC879D45}"/>
                </a:ext>
              </a:extLst>
            </p:cNvPr>
            <p:cNvSpPr/>
            <p:nvPr/>
          </p:nvSpPr>
          <p:spPr>
            <a:xfrm>
              <a:off x="3247966" y="285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0" name="Freeform 3853">
              <a:extLst>
                <a:ext uri="{FF2B5EF4-FFF2-40B4-BE49-F238E27FC236}">
                  <a16:creationId xmlns:a16="http://schemas.microsoft.com/office/drawing/2014/main" id="{FE7B37A5-23F1-073A-6CAB-86080DA96DC7}"/>
                </a:ext>
              </a:extLst>
            </p:cNvPr>
            <p:cNvSpPr/>
            <p:nvPr/>
          </p:nvSpPr>
          <p:spPr>
            <a:xfrm>
              <a:off x="3590866" y="3906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1" name="Freeform 3854">
              <a:extLst>
                <a:ext uri="{FF2B5EF4-FFF2-40B4-BE49-F238E27FC236}">
                  <a16:creationId xmlns:a16="http://schemas.microsoft.com/office/drawing/2014/main" id="{3329B6E3-DA0F-AC8C-C5F3-5ABF40D59E4D}"/>
                </a:ext>
              </a:extLst>
            </p:cNvPr>
            <p:cNvSpPr/>
            <p:nvPr/>
          </p:nvSpPr>
          <p:spPr>
            <a:xfrm>
              <a:off x="5537141" y="263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2" name="Freeform 3855">
              <a:extLst>
                <a:ext uri="{FF2B5EF4-FFF2-40B4-BE49-F238E27FC236}">
                  <a16:creationId xmlns:a16="http://schemas.microsoft.com/office/drawing/2014/main" id="{3E881CD5-DBDD-4416-A902-30A87EFB6485}"/>
                </a:ext>
              </a:extLst>
            </p:cNvPr>
            <p:cNvSpPr/>
            <p:nvPr/>
          </p:nvSpPr>
          <p:spPr>
            <a:xfrm>
              <a:off x="3397191" y="364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3" name="Freeform 3856">
              <a:extLst>
                <a:ext uri="{FF2B5EF4-FFF2-40B4-BE49-F238E27FC236}">
                  <a16:creationId xmlns:a16="http://schemas.microsoft.com/office/drawing/2014/main" id="{6DA25A61-74A8-9569-3576-E6BFE257757F}"/>
                </a:ext>
              </a:extLst>
            </p:cNvPr>
            <p:cNvSpPr/>
            <p:nvPr/>
          </p:nvSpPr>
          <p:spPr>
            <a:xfrm>
              <a:off x="3381316" y="2506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4" name="Freeform 3857">
              <a:extLst>
                <a:ext uri="{FF2B5EF4-FFF2-40B4-BE49-F238E27FC236}">
                  <a16:creationId xmlns:a16="http://schemas.microsoft.com/office/drawing/2014/main" id="{393B943A-36B3-5E90-E28B-8DEAD38A40E8}"/>
                </a:ext>
              </a:extLst>
            </p:cNvPr>
            <p:cNvSpPr/>
            <p:nvPr/>
          </p:nvSpPr>
          <p:spPr>
            <a:xfrm>
              <a:off x="3273366" y="350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5" name="Freeform 3858">
              <a:extLst>
                <a:ext uri="{FF2B5EF4-FFF2-40B4-BE49-F238E27FC236}">
                  <a16:creationId xmlns:a16="http://schemas.microsoft.com/office/drawing/2014/main" id="{4A4C4624-4843-8B3C-BD0B-15F69043BDAC}"/>
                </a:ext>
              </a:extLst>
            </p:cNvPr>
            <p:cNvSpPr/>
            <p:nvPr/>
          </p:nvSpPr>
          <p:spPr>
            <a:xfrm>
              <a:off x="3216216" y="283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6" name="Freeform 3859">
              <a:extLst>
                <a:ext uri="{FF2B5EF4-FFF2-40B4-BE49-F238E27FC236}">
                  <a16:creationId xmlns:a16="http://schemas.microsoft.com/office/drawing/2014/main" id="{7EEF7B78-7EF2-544C-AD23-8759B08AA81C}"/>
                </a:ext>
              </a:extLst>
            </p:cNvPr>
            <p:cNvSpPr/>
            <p:nvPr/>
          </p:nvSpPr>
          <p:spPr>
            <a:xfrm>
              <a:off x="4283016" y="424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7" name="Freeform 3860">
              <a:extLst>
                <a:ext uri="{FF2B5EF4-FFF2-40B4-BE49-F238E27FC236}">
                  <a16:creationId xmlns:a16="http://schemas.microsoft.com/office/drawing/2014/main" id="{95CD63AE-0A84-F7B3-82CC-3873E8069A04}"/>
                </a:ext>
              </a:extLst>
            </p:cNvPr>
            <p:cNvSpPr/>
            <p:nvPr/>
          </p:nvSpPr>
          <p:spPr>
            <a:xfrm>
              <a:off x="5206941" y="221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8" name="Freeform 3861">
              <a:extLst>
                <a:ext uri="{FF2B5EF4-FFF2-40B4-BE49-F238E27FC236}">
                  <a16:creationId xmlns:a16="http://schemas.microsoft.com/office/drawing/2014/main" id="{1CE95947-065C-934F-1C45-D83030D05AD2}"/>
                </a:ext>
              </a:extLst>
            </p:cNvPr>
            <p:cNvSpPr/>
            <p:nvPr/>
          </p:nvSpPr>
          <p:spPr>
            <a:xfrm>
              <a:off x="3200341" y="293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9" name="Freeform 3862">
              <a:extLst>
                <a:ext uri="{FF2B5EF4-FFF2-40B4-BE49-F238E27FC236}">
                  <a16:creationId xmlns:a16="http://schemas.microsoft.com/office/drawing/2014/main" id="{36D5C93E-10DE-5FB4-45AC-AE3E35EF858F}"/>
                </a:ext>
              </a:extLst>
            </p:cNvPr>
            <p:cNvSpPr/>
            <p:nvPr/>
          </p:nvSpPr>
          <p:spPr>
            <a:xfrm>
              <a:off x="5549841" y="299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0" name="Freeform 3863">
              <a:extLst>
                <a:ext uri="{FF2B5EF4-FFF2-40B4-BE49-F238E27FC236}">
                  <a16:creationId xmlns:a16="http://schemas.microsoft.com/office/drawing/2014/main" id="{9F0B4C2B-41F5-2BB3-21E6-9F769174690C}"/>
                </a:ext>
              </a:extLst>
            </p:cNvPr>
            <p:cNvSpPr/>
            <p:nvPr/>
          </p:nvSpPr>
          <p:spPr>
            <a:xfrm>
              <a:off x="4308416" y="187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1" name="Freeform 3864">
              <a:extLst>
                <a:ext uri="{FF2B5EF4-FFF2-40B4-BE49-F238E27FC236}">
                  <a16:creationId xmlns:a16="http://schemas.microsoft.com/office/drawing/2014/main" id="{FA41A2B8-249D-5051-D880-56AF69F5A0DF}"/>
                </a:ext>
              </a:extLst>
            </p:cNvPr>
            <p:cNvSpPr/>
            <p:nvPr/>
          </p:nvSpPr>
          <p:spPr>
            <a:xfrm>
              <a:off x="5499041" y="340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2" name="Freeform 3865">
              <a:extLst>
                <a:ext uri="{FF2B5EF4-FFF2-40B4-BE49-F238E27FC236}">
                  <a16:creationId xmlns:a16="http://schemas.microsoft.com/office/drawing/2014/main" id="{7613F4D0-BD4B-B477-70CB-18A69C52DC41}"/>
                </a:ext>
              </a:extLst>
            </p:cNvPr>
            <p:cNvSpPr/>
            <p:nvPr/>
          </p:nvSpPr>
          <p:spPr>
            <a:xfrm>
              <a:off x="3365441" y="368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3" name="Freeform 3866">
              <a:extLst>
                <a:ext uri="{FF2B5EF4-FFF2-40B4-BE49-F238E27FC236}">
                  <a16:creationId xmlns:a16="http://schemas.microsoft.com/office/drawing/2014/main" id="{0850B245-ED75-B5A1-4BCB-F2C03E1D4AA6}"/>
                </a:ext>
              </a:extLst>
            </p:cNvPr>
            <p:cNvSpPr/>
            <p:nvPr/>
          </p:nvSpPr>
          <p:spPr>
            <a:xfrm>
              <a:off x="5343466" y="374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4" name="Freeform 3867">
              <a:extLst>
                <a:ext uri="{FF2B5EF4-FFF2-40B4-BE49-F238E27FC236}">
                  <a16:creationId xmlns:a16="http://schemas.microsoft.com/office/drawing/2014/main" id="{D704FC2A-B4DA-0448-0F23-0947FB0B6374}"/>
                </a:ext>
              </a:extLst>
            </p:cNvPr>
            <p:cNvSpPr/>
            <p:nvPr/>
          </p:nvSpPr>
          <p:spPr>
            <a:xfrm>
              <a:off x="4038541" y="191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5" name="Freeform 3868">
              <a:extLst>
                <a:ext uri="{FF2B5EF4-FFF2-40B4-BE49-F238E27FC236}">
                  <a16:creationId xmlns:a16="http://schemas.microsoft.com/office/drawing/2014/main" id="{2996E776-1C0F-CFE9-CCBC-3749D7E6A2CE}"/>
                </a:ext>
              </a:extLst>
            </p:cNvPr>
            <p:cNvSpPr/>
            <p:nvPr/>
          </p:nvSpPr>
          <p:spPr>
            <a:xfrm>
              <a:off x="3197166" y="323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6" name="Freeform 3869">
              <a:extLst>
                <a:ext uri="{FF2B5EF4-FFF2-40B4-BE49-F238E27FC236}">
                  <a16:creationId xmlns:a16="http://schemas.microsoft.com/office/drawing/2014/main" id="{79D6307D-60C6-D857-ACD2-726474B4AA0C}"/>
                </a:ext>
              </a:extLst>
            </p:cNvPr>
            <p:cNvSpPr/>
            <p:nvPr/>
          </p:nvSpPr>
          <p:spPr>
            <a:xfrm>
              <a:off x="3384491" y="234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7" name="Freeform 3870">
              <a:extLst>
                <a:ext uri="{FF2B5EF4-FFF2-40B4-BE49-F238E27FC236}">
                  <a16:creationId xmlns:a16="http://schemas.microsoft.com/office/drawing/2014/main" id="{E4D28792-E8D3-7D80-EBB6-341E658D66BF}"/>
                </a:ext>
              </a:extLst>
            </p:cNvPr>
            <p:cNvSpPr/>
            <p:nvPr/>
          </p:nvSpPr>
          <p:spPr>
            <a:xfrm>
              <a:off x="4610041" y="421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8" name="Freeform 3871">
              <a:extLst>
                <a:ext uri="{FF2B5EF4-FFF2-40B4-BE49-F238E27FC236}">
                  <a16:creationId xmlns:a16="http://schemas.microsoft.com/office/drawing/2014/main" id="{0D04018F-A214-D09C-D4AB-02D6B17C1556}"/>
                </a:ext>
              </a:extLst>
            </p:cNvPr>
            <p:cNvSpPr/>
            <p:nvPr/>
          </p:nvSpPr>
          <p:spPr>
            <a:xfrm>
              <a:off x="4543366" y="189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9" name="Freeform 3872">
              <a:extLst>
                <a:ext uri="{FF2B5EF4-FFF2-40B4-BE49-F238E27FC236}">
                  <a16:creationId xmlns:a16="http://schemas.microsoft.com/office/drawing/2014/main" id="{C1C03446-CBB4-46DA-DE86-09588294DE59}"/>
                </a:ext>
              </a:extLst>
            </p:cNvPr>
            <p:cNvSpPr/>
            <p:nvPr/>
          </p:nvSpPr>
          <p:spPr>
            <a:xfrm>
              <a:off x="5152966" y="219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0" name="Freeform 3873">
              <a:extLst>
                <a:ext uri="{FF2B5EF4-FFF2-40B4-BE49-F238E27FC236}">
                  <a16:creationId xmlns:a16="http://schemas.microsoft.com/office/drawing/2014/main" id="{6D382840-2E73-3FC0-CE6E-85D907C14804}"/>
                </a:ext>
              </a:extLst>
            </p:cNvPr>
            <p:cNvSpPr/>
            <p:nvPr/>
          </p:nvSpPr>
          <p:spPr>
            <a:xfrm>
              <a:off x="4143316" y="183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1" name="Freeform 3874">
              <a:extLst>
                <a:ext uri="{FF2B5EF4-FFF2-40B4-BE49-F238E27FC236}">
                  <a16:creationId xmlns:a16="http://schemas.microsoft.com/office/drawing/2014/main" id="{684955F5-AFDB-1586-16E8-5DFD949A90DD}"/>
                </a:ext>
              </a:extLst>
            </p:cNvPr>
            <p:cNvSpPr/>
            <p:nvPr/>
          </p:nvSpPr>
          <p:spPr>
            <a:xfrm>
              <a:off x="4330641" y="183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2" name="Freeform 3875">
              <a:extLst>
                <a:ext uri="{FF2B5EF4-FFF2-40B4-BE49-F238E27FC236}">
                  <a16:creationId xmlns:a16="http://schemas.microsoft.com/office/drawing/2014/main" id="{D2949D67-F546-FE50-F590-364031737ED7}"/>
                </a:ext>
              </a:extLst>
            </p:cNvPr>
            <p:cNvSpPr/>
            <p:nvPr/>
          </p:nvSpPr>
          <p:spPr>
            <a:xfrm>
              <a:off x="3108266" y="250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3" name="Freeform 3876">
              <a:extLst>
                <a:ext uri="{FF2B5EF4-FFF2-40B4-BE49-F238E27FC236}">
                  <a16:creationId xmlns:a16="http://schemas.microsoft.com/office/drawing/2014/main" id="{D50E4EFA-2DB8-7655-3565-3AE6F57565DB}"/>
                </a:ext>
              </a:extLst>
            </p:cNvPr>
            <p:cNvSpPr/>
            <p:nvPr/>
          </p:nvSpPr>
          <p:spPr>
            <a:xfrm>
              <a:off x="4667191" y="193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4" name="Freeform 3877">
              <a:extLst>
                <a:ext uri="{FF2B5EF4-FFF2-40B4-BE49-F238E27FC236}">
                  <a16:creationId xmlns:a16="http://schemas.microsoft.com/office/drawing/2014/main" id="{71E9B8A6-B19E-B4CC-63FC-71EFF5ED6EC6}"/>
                </a:ext>
              </a:extLst>
            </p:cNvPr>
            <p:cNvSpPr/>
            <p:nvPr/>
          </p:nvSpPr>
          <p:spPr>
            <a:xfrm>
              <a:off x="3276541" y="219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5" name="Freeform 3878">
              <a:extLst>
                <a:ext uri="{FF2B5EF4-FFF2-40B4-BE49-F238E27FC236}">
                  <a16:creationId xmlns:a16="http://schemas.microsoft.com/office/drawing/2014/main" id="{E010971E-C562-66C5-CC78-928E282040F9}"/>
                </a:ext>
              </a:extLst>
            </p:cNvPr>
            <p:cNvSpPr/>
            <p:nvPr/>
          </p:nvSpPr>
          <p:spPr>
            <a:xfrm>
              <a:off x="4032191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6" name="Freeform 3879">
              <a:extLst>
                <a:ext uri="{FF2B5EF4-FFF2-40B4-BE49-F238E27FC236}">
                  <a16:creationId xmlns:a16="http://schemas.microsoft.com/office/drawing/2014/main" id="{B8A04A92-B259-D79F-9B97-C16B9C8CB24B}"/>
                </a:ext>
              </a:extLst>
            </p:cNvPr>
            <p:cNvSpPr/>
            <p:nvPr/>
          </p:nvSpPr>
          <p:spPr>
            <a:xfrm>
              <a:off x="3028891" y="2547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7" name="Freeform 3880">
              <a:extLst>
                <a:ext uri="{FF2B5EF4-FFF2-40B4-BE49-F238E27FC236}">
                  <a16:creationId xmlns:a16="http://schemas.microsoft.com/office/drawing/2014/main" id="{878E1AC0-1002-A351-9CDB-56B0C8989EA6}"/>
                </a:ext>
              </a:extLst>
            </p:cNvPr>
            <p:cNvSpPr/>
            <p:nvPr/>
          </p:nvSpPr>
          <p:spPr>
            <a:xfrm>
              <a:off x="3603566" y="406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8" name="Freeform 3881">
              <a:extLst>
                <a:ext uri="{FF2B5EF4-FFF2-40B4-BE49-F238E27FC236}">
                  <a16:creationId xmlns:a16="http://schemas.microsoft.com/office/drawing/2014/main" id="{33529B84-61C7-1B3B-2C1F-C30DD46CFC3E}"/>
                </a:ext>
              </a:extLst>
            </p:cNvPr>
            <p:cNvSpPr/>
            <p:nvPr/>
          </p:nvSpPr>
          <p:spPr>
            <a:xfrm>
              <a:off x="4752916" y="401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9" name="Freeform 3882">
              <a:extLst>
                <a:ext uri="{FF2B5EF4-FFF2-40B4-BE49-F238E27FC236}">
                  <a16:creationId xmlns:a16="http://schemas.microsoft.com/office/drawing/2014/main" id="{4EFBB583-DAA5-6D0C-2623-801C9FE5BFA7}"/>
                </a:ext>
              </a:extLst>
            </p:cNvPr>
            <p:cNvSpPr/>
            <p:nvPr/>
          </p:nvSpPr>
          <p:spPr>
            <a:xfrm>
              <a:off x="2990791" y="335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0" name="Freeform 3883">
              <a:extLst>
                <a:ext uri="{FF2B5EF4-FFF2-40B4-BE49-F238E27FC236}">
                  <a16:creationId xmlns:a16="http://schemas.microsoft.com/office/drawing/2014/main" id="{C977A101-5A67-9944-8A93-BF74842D1B62}"/>
                </a:ext>
              </a:extLst>
            </p:cNvPr>
            <p:cNvSpPr/>
            <p:nvPr/>
          </p:nvSpPr>
          <p:spPr>
            <a:xfrm>
              <a:off x="5235516" y="260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1" name="Freeform 3884">
              <a:extLst>
                <a:ext uri="{FF2B5EF4-FFF2-40B4-BE49-F238E27FC236}">
                  <a16:creationId xmlns:a16="http://schemas.microsoft.com/office/drawing/2014/main" id="{7269E1CF-891F-F703-B5ED-60019C9206CF}"/>
                </a:ext>
              </a:extLst>
            </p:cNvPr>
            <p:cNvSpPr/>
            <p:nvPr/>
          </p:nvSpPr>
          <p:spPr>
            <a:xfrm>
              <a:off x="5299016" y="316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2" name="Freeform 3885">
              <a:extLst>
                <a:ext uri="{FF2B5EF4-FFF2-40B4-BE49-F238E27FC236}">
                  <a16:creationId xmlns:a16="http://schemas.microsoft.com/office/drawing/2014/main" id="{E540F758-5D33-E80F-260A-33AC2AC13998}"/>
                </a:ext>
              </a:extLst>
            </p:cNvPr>
            <p:cNvSpPr/>
            <p:nvPr/>
          </p:nvSpPr>
          <p:spPr>
            <a:xfrm>
              <a:off x="2946341" y="309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3" name="Freeform 3886">
              <a:extLst>
                <a:ext uri="{FF2B5EF4-FFF2-40B4-BE49-F238E27FC236}">
                  <a16:creationId xmlns:a16="http://schemas.microsoft.com/office/drawing/2014/main" id="{9C3FDC78-0F8D-E53A-8DB7-1C931BDD208C}"/>
                </a:ext>
              </a:extLst>
            </p:cNvPr>
            <p:cNvSpPr/>
            <p:nvPr/>
          </p:nvSpPr>
          <p:spPr>
            <a:xfrm>
              <a:off x="2946341" y="2909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4" name="Freeform 3887">
              <a:extLst>
                <a:ext uri="{FF2B5EF4-FFF2-40B4-BE49-F238E27FC236}">
                  <a16:creationId xmlns:a16="http://schemas.microsoft.com/office/drawing/2014/main" id="{8C5C6156-0589-BD34-90A3-FF5F71DE4528}"/>
                </a:ext>
              </a:extLst>
            </p:cNvPr>
            <p:cNvSpPr/>
            <p:nvPr/>
          </p:nvSpPr>
          <p:spPr>
            <a:xfrm>
              <a:off x="4448116" y="187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5" name="Freeform 3888">
              <a:extLst>
                <a:ext uri="{FF2B5EF4-FFF2-40B4-BE49-F238E27FC236}">
                  <a16:creationId xmlns:a16="http://schemas.microsoft.com/office/drawing/2014/main" id="{E2565BFC-A54B-C136-E9E1-44D821199793}"/>
                </a:ext>
              </a:extLst>
            </p:cNvPr>
            <p:cNvSpPr/>
            <p:nvPr/>
          </p:nvSpPr>
          <p:spPr>
            <a:xfrm>
              <a:off x="4187766" y="418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6" name="Freeform 3889">
              <a:extLst>
                <a:ext uri="{FF2B5EF4-FFF2-40B4-BE49-F238E27FC236}">
                  <a16:creationId xmlns:a16="http://schemas.microsoft.com/office/drawing/2014/main" id="{7819E8C5-486B-1854-33AF-4840486CA91F}"/>
                </a:ext>
              </a:extLst>
            </p:cNvPr>
            <p:cNvSpPr/>
            <p:nvPr/>
          </p:nvSpPr>
          <p:spPr>
            <a:xfrm>
              <a:off x="4654491" y="197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7" name="Freeform 3890">
              <a:extLst>
                <a:ext uri="{FF2B5EF4-FFF2-40B4-BE49-F238E27FC236}">
                  <a16:creationId xmlns:a16="http://schemas.microsoft.com/office/drawing/2014/main" id="{1A99F210-ABF9-E2C1-EFA0-D5CD38472853}"/>
                </a:ext>
              </a:extLst>
            </p:cNvPr>
            <p:cNvSpPr/>
            <p:nvPr/>
          </p:nvSpPr>
          <p:spPr>
            <a:xfrm>
              <a:off x="3197166" y="380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8" name="Freeform 3891">
              <a:extLst>
                <a:ext uri="{FF2B5EF4-FFF2-40B4-BE49-F238E27FC236}">
                  <a16:creationId xmlns:a16="http://schemas.microsoft.com/office/drawing/2014/main" id="{087058A6-57CF-16B2-F81F-8871299E17E3}"/>
                </a:ext>
              </a:extLst>
            </p:cNvPr>
            <p:cNvSpPr/>
            <p:nvPr/>
          </p:nvSpPr>
          <p:spPr>
            <a:xfrm>
              <a:off x="4276666" y="184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9" name="Freeform 3892">
              <a:extLst>
                <a:ext uri="{FF2B5EF4-FFF2-40B4-BE49-F238E27FC236}">
                  <a16:creationId xmlns:a16="http://schemas.microsoft.com/office/drawing/2014/main" id="{88CCCAA1-E3A3-872E-376D-92615A1F1DEB}"/>
                </a:ext>
              </a:extLst>
            </p:cNvPr>
            <p:cNvSpPr/>
            <p:nvPr/>
          </p:nvSpPr>
          <p:spPr>
            <a:xfrm>
              <a:off x="4708466" y="2014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0" name="Freeform 3893">
              <a:extLst>
                <a:ext uri="{FF2B5EF4-FFF2-40B4-BE49-F238E27FC236}">
                  <a16:creationId xmlns:a16="http://schemas.microsoft.com/office/drawing/2014/main" id="{747EBB69-5D8E-CDC9-3991-49FA78241F71}"/>
                </a:ext>
              </a:extLst>
            </p:cNvPr>
            <p:cNvSpPr/>
            <p:nvPr/>
          </p:nvSpPr>
          <p:spPr>
            <a:xfrm>
              <a:off x="4838641" y="210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1" name="Freeform 3894">
              <a:extLst>
                <a:ext uri="{FF2B5EF4-FFF2-40B4-BE49-F238E27FC236}">
                  <a16:creationId xmlns:a16="http://schemas.microsoft.com/office/drawing/2014/main" id="{77CD77FF-E686-68CB-4D65-69172BDE71CD}"/>
                </a:ext>
              </a:extLst>
            </p:cNvPr>
            <p:cNvSpPr/>
            <p:nvPr/>
          </p:nvSpPr>
          <p:spPr>
            <a:xfrm>
              <a:off x="3651191" y="190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2" name="Freeform 3895">
              <a:extLst>
                <a:ext uri="{FF2B5EF4-FFF2-40B4-BE49-F238E27FC236}">
                  <a16:creationId xmlns:a16="http://schemas.microsoft.com/office/drawing/2014/main" id="{B2A22EAA-41E4-1C7A-5989-66D3DD72325F}"/>
                </a:ext>
              </a:extLst>
            </p:cNvPr>
            <p:cNvSpPr/>
            <p:nvPr/>
          </p:nvSpPr>
          <p:spPr>
            <a:xfrm>
              <a:off x="4571941" y="192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3" name="Freeform 3896">
              <a:extLst>
                <a:ext uri="{FF2B5EF4-FFF2-40B4-BE49-F238E27FC236}">
                  <a16:creationId xmlns:a16="http://schemas.microsoft.com/office/drawing/2014/main" id="{E66FB04B-689D-10E0-EA94-34E517CE2F5F}"/>
                </a:ext>
              </a:extLst>
            </p:cNvPr>
            <p:cNvSpPr/>
            <p:nvPr/>
          </p:nvSpPr>
          <p:spPr>
            <a:xfrm>
              <a:off x="3635316" y="411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4" name="Freeform 3897">
              <a:extLst>
                <a:ext uri="{FF2B5EF4-FFF2-40B4-BE49-F238E27FC236}">
                  <a16:creationId xmlns:a16="http://schemas.microsoft.com/office/drawing/2014/main" id="{3BD3EB1C-4FF4-4205-B766-04AEA45D3A50}"/>
                </a:ext>
              </a:extLst>
            </p:cNvPr>
            <p:cNvSpPr/>
            <p:nvPr/>
          </p:nvSpPr>
          <p:spPr>
            <a:xfrm>
              <a:off x="4238566" y="419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5" name="Freeform 3898">
              <a:extLst>
                <a:ext uri="{FF2B5EF4-FFF2-40B4-BE49-F238E27FC236}">
                  <a16:creationId xmlns:a16="http://schemas.microsoft.com/office/drawing/2014/main" id="{A63EF5B1-1AD5-991E-29DB-07EFFCC3A0F6}"/>
                </a:ext>
              </a:extLst>
            </p:cNvPr>
            <p:cNvSpPr/>
            <p:nvPr/>
          </p:nvSpPr>
          <p:spPr>
            <a:xfrm>
              <a:off x="3603566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6" name="Freeform 3899">
              <a:extLst>
                <a:ext uri="{FF2B5EF4-FFF2-40B4-BE49-F238E27FC236}">
                  <a16:creationId xmlns:a16="http://schemas.microsoft.com/office/drawing/2014/main" id="{33657091-F32B-E2AC-7159-0EA5912C6700}"/>
                </a:ext>
              </a:extLst>
            </p:cNvPr>
            <p:cNvSpPr/>
            <p:nvPr/>
          </p:nvSpPr>
          <p:spPr>
            <a:xfrm>
              <a:off x="3809941" y="185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7" name="Freeform 3900">
              <a:extLst>
                <a:ext uri="{FF2B5EF4-FFF2-40B4-BE49-F238E27FC236}">
                  <a16:creationId xmlns:a16="http://schemas.microsoft.com/office/drawing/2014/main" id="{7A1FEE2A-3E75-E91C-9208-4D5D5578E43D}"/>
                </a:ext>
              </a:extLst>
            </p:cNvPr>
            <p:cNvSpPr/>
            <p:nvPr/>
          </p:nvSpPr>
          <p:spPr>
            <a:xfrm>
              <a:off x="2987616" y="3490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8" name="Freeform 3901">
              <a:extLst>
                <a:ext uri="{FF2B5EF4-FFF2-40B4-BE49-F238E27FC236}">
                  <a16:creationId xmlns:a16="http://schemas.microsoft.com/office/drawing/2014/main" id="{185862B6-3D29-51A1-9C86-D3D38E9137D2}"/>
                </a:ext>
              </a:extLst>
            </p:cNvPr>
            <p:cNvSpPr/>
            <p:nvPr/>
          </p:nvSpPr>
          <p:spPr>
            <a:xfrm>
              <a:off x="5130741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9" name="Freeform 3902">
              <a:extLst>
                <a:ext uri="{FF2B5EF4-FFF2-40B4-BE49-F238E27FC236}">
                  <a16:creationId xmlns:a16="http://schemas.microsoft.com/office/drawing/2014/main" id="{365C1262-3320-6373-15B4-618452C141E1}"/>
                </a:ext>
              </a:extLst>
            </p:cNvPr>
            <p:cNvSpPr/>
            <p:nvPr/>
          </p:nvSpPr>
          <p:spPr>
            <a:xfrm>
              <a:off x="2866966" y="2731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0" name="Freeform 3903">
              <a:extLst>
                <a:ext uri="{FF2B5EF4-FFF2-40B4-BE49-F238E27FC236}">
                  <a16:creationId xmlns:a16="http://schemas.microsoft.com/office/drawing/2014/main" id="{DA0A0EDA-EFB9-44B0-FD33-70E1BA127614}"/>
                </a:ext>
              </a:extLst>
            </p:cNvPr>
            <p:cNvSpPr/>
            <p:nvPr/>
          </p:nvSpPr>
          <p:spPr>
            <a:xfrm>
              <a:off x="4394141" y="188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1" name="Freeform 3904">
              <a:extLst>
                <a:ext uri="{FF2B5EF4-FFF2-40B4-BE49-F238E27FC236}">
                  <a16:creationId xmlns:a16="http://schemas.microsoft.com/office/drawing/2014/main" id="{FB665E1F-8E43-BC20-8AF9-638FBD5A4D9E}"/>
                </a:ext>
              </a:extLst>
            </p:cNvPr>
            <p:cNvSpPr/>
            <p:nvPr/>
          </p:nvSpPr>
          <p:spPr>
            <a:xfrm>
              <a:off x="3482916" y="406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2" name="Freeform 3905">
              <a:extLst>
                <a:ext uri="{FF2B5EF4-FFF2-40B4-BE49-F238E27FC236}">
                  <a16:creationId xmlns:a16="http://schemas.microsoft.com/office/drawing/2014/main" id="{6B72D2D3-272D-2C58-30DC-556045E53B7B}"/>
                </a:ext>
              </a:extLst>
            </p:cNvPr>
            <p:cNvSpPr/>
            <p:nvPr/>
          </p:nvSpPr>
          <p:spPr>
            <a:xfrm>
              <a:off x="4463991" y="410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3" name="Freeform 3906">
              <a:extLst>
                <a:ext uri="{FF2B5EF4-FFF2-40B4-BE49-F238E27FC236}">
                  <a16:creationId xmlns:a16="http://schemas.microsoft.com/office/drawing/2014/main" id="{4A660105-267C-AEEB-9C0A-D1F33E2A8DE0}"/>
                </a:ext>
              </a:extLst>
            </p:cNvPr>
            <p:cNvSpPr/>
            <p:nvPr/>
          </p:nvSpPr>
          <p:spPr>
            <a:xfrm>
              <a:off x="5200591" y="280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4" name="Freeform 3907">
              <a:extLst>
                <a:ext uri="{FF2B5EF4-FFF2-40B4-BE49-F238E27FC236}">
                  <a16:creationId xmlns:a16="http://schemas.microsoft.com/office/drawing/2014/main" id="{EB8D30DD-BF28-3634-1866-FC8B361C2FBB}"/>
                </a:ext>
              </a:extLst>
            </p:cNvPr>
            <p:cNvSpPr/>
            <p:nvPr/>
          </p:nvSpPr>
          <p:spPr>
            <a:xfrm>
              <a:off x="3184466" y="383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5" name="Freeform 3908">
              <a:extLst>
                <a:ext uri="{FF2B5EF4-FFF2-40B4-BE49-F238E27FC236}">
                  <a16:creationId xmlns:a16="http://schemas.microsoft.com/office/drawing/2014/main" id="{EA55B15A-8BE3-EE3A-F44F-E209A2C52D29}"/>
                </a:ext>
              </a:extLst>
            </p:cNvPr>
            <p:cNvSpPr/>
            <p:nvPr/>
          </p:nvSpPr>
          <p:spPr>
            <a:xfrm>
              <a:off x="3714691" y="1868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6" name="Freeform 3909">
              <a:extLst>
                <a:ext uri="{FF2B5EF4-FFF2-40B4-BE49-F238E27FC236}">
                  <a16:creationId xmlns:a16="http://schemas.microsoft.com/office/drawing/2014/main" id="{C9AB4760-66AB-3C3B-D5D6-3095E700463D}"/>
                </a:ext>
              </a:extLst>
            </p:cNvPr>
            <p:cNvSpPr/>
            <p:nvPr/>
          </p:nvSpPr>
          <p:spPr>
            <a:xfrm>
              <a:off x="3394016" y="200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7" name="Freeform 3910">
              <a:extLst>
                <a:ext uri="{FF2B5EF4-FFF2-40B4-BE49-F238E27FC236}">
                  <a16:creationId xmlns:a16="http://schemas.microsoft.com/office/drawing/2014/main" id="{A37B8833-6991-CE6C-5BE4-021189C453EA}"/>
                </a:ext>
              </a:extLst>
            </p:cNvPr>
            <p:cNvSpPr/>
            <p:nvPr/>
          </p:nvSpPr>
          <p:spPr>
            <a:xfrm>
              <a:off x="3098741" y="227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8" name="Freeform 3911">
              <a:extLst>
                <a:ext uri="{FF2B5EF4-FFF2-40B4-BE49-F238E27FC236}">
                  <a16:creationId xmlns:a16="http://schemas.microsoft.com/office/drawing/2014/main" id="{E447607F-E8AD-0601-EE26-AE9B3A7046CF}"/>
                </a:ext>
              </a:extLst>
            </p:cNvPr>
            <p:cNvSpPr/>
            <p:nvPr/>
          </p:nvSpPr>
          <p:spPr>
            <a:xfrm>
              <a:off x="2981266" y="3554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9" name="Freeform 3912">
              <a:extLst>
                <a:ext uri="{FF2B5EF4-FFF2-40B4-BE49-F238E27FC236}">
                  <a16:creationId xmlns:a16="http://schemas.microsoft.com/office/drawing/2014/main" id="{DB1CA178-3CF3-4BBF-C469-FFEBE542A267}"/>
                </a:ext>
              </a:extLst>
            </p:cNvPr>
            <p:cNvSpPr/>
            <p:nvPr/>
          </p:nvSpPr>
          <p:spPr>
            <a:xfrm>
              <a:off x="3432116" y="198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0" name="Freeform 3913">
              <a:extLst>
                <a:ext uri="{FF2B5EF4-FFF2-40B4-BE49-F238E27FC236}">
                  <a16:creationId xmlns:a16="http://schemas.microsoft.com/office/drawing/2014/main" id="{181A1250-C8BD-8892-9526-759A0653ADD9}"/>
                </a:ext>
              </a:extLst>
            </p:cNvPr>
            <p:cNvSpPr/>
            <p:nvPr/>
          </p:nvSpPr>
          <p:spPr>
            <a:xfrm>
              <a:off x="3305116" y="202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1" name="Freeform 3914">
              <a:extLst>
                <a:ext uri="{FF2B5EF4-FFF2-40B4-BE49-F238E27FC236}">
                  <a16:creationId xmlns:a16="http://schemas.microsoft.com/office/drawing/2014/main" id="{7AA1C90E-FF44-AF45-AA52-1CC0B14BA8E6}"/>
                </a:ext>
              </a:extLst>
            </p:cNvPr>
            <p:cNvSpPr/>
            <p:nvPr/>
          </p:nvSpPr>
          <p:spPr>
            <a:xfrm>
              <a:off x="3228916" y="208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2" name="Freeform 3915">
              <a:extLst>
                <a:ext uri="{FF2B5EF4-FFF2-40B4-BE49-F238E27FC236}">
                  <a16:creationId xmlns:a16="http://schemas.microsoft.com/office/drawing/2014/main" id="{40B2FAD7-E195-BA23-78A6-97A7CF79C66B}"/>
                </a:ext>
              </a:extLst>
            </p:cNvPr>
            <p:cNvSpPr/>
            <p:nvPr/>
          </p:nvSpPr>
          <p:spPr>
            <a:xfrm>
              <a:off x="3120966" y="383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3" name="Freeform 3916">
              <a:extLst>
                <a:ext uri="{FF2B5EF4-FFF2-40B4-BE49-F238E27FC236}">
                  <a16:creationId xmlns:a16="http://schemas.microsoft.com/office/drawing/2014/main" id="{5817F8A5-2723-38C9-7D11-74959AA65E1F}"/>
                </a:ext>
              </a:extLst>
            </p:cNvPr>
            <p:cNvSpPr/>
            <p:nvPr/>
          </p:nvSpPr>
          <p:spPr>
            <a:xfrm>
              <a:off x="4746566" y="390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4" name="Freeform 3917">
              <a:extLst>
                <a:ext uri="{FF2B5EF4-FFF2-40B4-BE49-F238E27FC236}">
                  <a16:creationId xmlns:a16="http://schemas.microsoft.com/office/drawing/2014/main" id="{DA1D0FA3-1AFB-848F-6162-075A62D7E688}"/>
                </a:ext>
              </a:extLst>
            </p:cNvPr>
            <p:cNvSpPr/>
            <p:nvPr/>
          </p:nvSpPr>
          <p:spPr>
            <a:xfrm>
              <a:off x="4127441" y="183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5" name="Freeform 3918">
              <a:extLst>
                <a:ext uri="{FF2B5EF4-FFF2-40B4-BE49-F238E27FC236}">
                  <a16:creationId xmlns:a16="http://schemas.microsoft.com/office/drawing/2014/main" id="{352549DA-6958-E226-E3BC-83FF2B67ADAE}"/>
                </a:ext>
              </a:extLst>
            </p:cNvPr>
            <p:cNvSpPr/>
            <p:nvPr/>
          </p:nvSpPr>
          <p:spPr>
            <a:xfrm>
              <a:off x="2930466" y="243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6" name="Freeform 3919">
              <a:extLst>
                <a:ext uri="{FF2B5EF4-FFF2-40B4-BE49-F238E27FC236}">
                  <a16:creationId xmlns:a16="http://schemas.microsoft.com/office/drawing/2014/main" id="{985B45BB-0946-94C4-69E2-0769ABB57936}"/>
                </a:ext>
              </a:extLst>
            </p:cNvPr>
            <p:cNvSpPr/>
            <p:nvPr/>
          </p:nvSpPr>
          <p:spPr>
            <a:xfrm>
              <a:off x="4991041" y="363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7" name="Freeform 3920">
              <a:extLst>
                <a:ext uri="{FF2B5EF4-FFF2-40B4-BE49-F238E27FC236}">
                  <a16:creationId xmlns:a16="http://schemas.microsoft.com/office/drawing/2014/main" id="{C814DD3E-8CAC-CAE1-AFE2-C50B65A9F952}"/>
                </a:ext>
              </a:extLst>
            </p:cNvPr>
            <p:cNvSpPr/>
            <p:nvPr/>
          </p:nvSpPr>
          <p:spPr>
            <a:xfrm>
              <a:off x="3784541" y="183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8" name="Freeform 3921">
              <a:extLst>
                <a:ext uri="{FF2B5EF4-FFF2-40B4-BE49-F238E27FC236}">
                  <a16:creationId xmlns:a16="http://schemas.microsoft.com/office/drawing/2014/main" id="{7F36AB1B-4352-3078-1E78-EC731E8B689A}"/>
                </a:ext>
              </a:extLst>
            </p:cNvPr>
            <p:cNvSpPr/>
            <p:nvPr/>
          </p:nvSpPr>
          <p:spPr>
            <a:xfrm>
              <a:off x="3717866" y="185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9" name="Freeform 3922">
              <a:extLst>
                <a:ext uri="{FF2B5EF4-FFF2-40B4-BE49-F238E27FC236}">
                  <a16:creationId xmlns:a16="http://schemas.microsoft.com/office/drawing/2014/main" id="{9811BD17-10A7-BB97-E97A-C9474F3CA1DA}"/>
                </a:ext>
              </a:extLst>
            </p:cNvPr>
            <p:cNvSpPr/>
            <p:nvPr/>
          </p:nvSpPr>
          <p:spPr>
            <a:xfrm>
              <a:off x="2841566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0" name="Freeform 3923">
              <a:extLst>
                <a:ext uri="{FF2B5EF4-FFF2-40B4-BE49-F238E27FC236}">
                  <a16:creationId xmlns:a16="http://schemas.microsoft.com/office/drawing/2014/main" id="{16F343F6-DD27-ECD7-1D1F-64AFC29BD8A2}"/>
                </a:ext>
              </a:extLst>
            </p:cNvPr>
            <p:cNvSpPr/>
            <p:nvPr/>
          </p:nvSpPr>
          <p:spPr>
            <a:xfrm>
              <a:off x="4651316" y="203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1" name="Freeform 3924">
              <a:extLst>
                <a:ext uri="{FF2B5EF4-FFF2-40B4-BE49-F238E27FC236}">
                  <a16:creationId xmlns:a16="http://schemas.microsoft.com/office/drawing/2014/main" id="{C647AD65-3161-0200-7907-85B49738AF65}"/>
                </a:ext>
              </a:extLst>
            </p:cNvPr>
            <p:cNvSpPr/>
            <p:nvPr/>
          </p:nvSpPr>
          <p:spPr>
            <a:xfrm>
              <a:off x="3590866" y="4125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2" name="Freeform 3925">
              <a:extLst>
                <a:ext uri="{FF2B5EF4-FFF2-40B4-BE49-F238E27FC236}">
                  <a16:creationId xmlns:a16="http://schemas.microsoft.com/office/drawing/2014/main" id="{6FF06E12-E9DC-8D0F-4206-497E3FFCAF40}"/>
                </a:ext>
              </a:extLst>
            </p:cNvPr>
            <p:cNvSpPr/>
            <p:nvPr/>
          </p:nvSpPr>
          <p:spPr>
            <a:xfrm>
              <a:off x="4156016" y="185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3" name="Freeform 3926">
              <a:extLst>
                <a:ext uri="{FF2B5EF4-FFF2-40B4-BE49-F238E27FC236}">
                  <a16:creationId xmlns:a16="http://schemas.microsoft.com/office/drawing/2014/main" id="{9E6ACEC0-07C4-A863-ECAD-4727A4C0B73E}"/>
                </a:ext>
              </a:extLst>
            </p:cNvPr>
            <p:cNvSpPr/>
            <p:nvPr/>
          </p:nvSpPr>
          <p:spPr>
            <a:xfrm>
              <a:off x="4854516" y="375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4" name="Freeform 3927">
              <a:extLst>
                <a:ext uri="{FF2B5EF4-FFF2-40B4-BE49-F238E27FC236}">
                  <a16:creationId xmlns:a16="http://schemas.microsoft.com/office/drawing/2014/main" id="{C6111CE6-A9B3-7999-0B9B-8C1900015156}"/>
                </a:ext>
              </a:extLst>
            </p:cNvPr>
            <p:cNvSpPr/>
            <p:nvPr/>
          </p:nvSpPr>
          <p:spPr>
            <a:xfrm>
              <a:off x="4606866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5" name="Freeform 3928">
              <a:extLst>
                <a:ext uri="{FF2B5EF4-FFF2-40B4-BE49-F238E27FC236}">
                  <a16:creationId xmlns:a16="http://schemas.microsoft.com/office/drawing/2014/main" id="{E4995A08-124F-B22F-8DA5-61F113F326F1}"/>
                </a:ext>
              </a:extLst>
            </p:cNvPr>
            <p:cNvSpPr/>
            <p:nvPr/>
          </p:nvSpPr>
          <p:spPr>
            <a:xfrm>
              <a:off x="3933766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6" name="Freeform 3929">
              <a:extLst>
                <a:ext uri="{FF2B5EF4-FFF2-40B4-BE49-F238E27FC236}">
                  <a16:creationId xmlns:a16="http://schemas.microsoft.com/office/drawing/2014/main" id="{44E8AE3A-E919-6FE4-95D7-F393C5C8D338}"/>
                </a:ext>
              </a:extLst>
            </p:cNvPr>
            <p:cNvSpPr/>
            <p:nvPr/>
          </p:nvSpPr>
          <p:spPr>
            <a:xfrm>
              <a:off x="3152716" y="210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7" name="Freeform 3930">
              <a:extLst>
                <a:ext uri="{FF2B5EF4-FFF2-40B4-BE49-F238E27FC236}">
                  <a16:creationId xmlns:a16="http://schemas.microsoft.com/office/drawing/2014/main" id="{45665FB9-E92D-1E97-EA82-4E0F0C8CF257}"/>
                </a:ext>
              </a:extLst>
            </p:cNvPr>
            <p:cNvSpPr/>
            <p:nvPr/>
          </p:nvSpPr>
          <p:spPr>
            <a:xfrm>
              <a:off x="4854516" y="227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8" name="Freeform 3931">
              <a:extLst>
                <a:ext uri="{FF2B5EF4-FFF2-40B4-BE49-F238E27FC236}">
                  <a16:creationId xmlns:a16="http://schemas.microsoft.com/office/drawing/2014/main" id="{6FF45AFB-4E48-8D36-1107-179EAE102DB9}"/>
                </a:ext>
              </a:extLst>
            </p:cNvPr>
            <p:cNvSpPr/>
            <p:nvPr/>
          </p:nvSpPr>
          <p:spPr>
            <a:xfrm>
              <a:off x="4359216" y="4106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9" name="Freeform 3932">
              <a:extLst>
                <a:ext uri="{FF2B5EF4-FFF2-40B4-BE49-F238E27FC236}">
                  <a16:creationId xmlns:a16="http://schemas.microsoft.com/office/drawing/2014/main" id="{674E6CEF-C277-0274-E0BC-797E95D2EE3A}"/>
                </a:ext>
              </a:extLst>
            </p:cNvPr>
            <p:cNvSpPr/>
            <p:nvPr/>
          </p:nvSpPr>
          <p:spPr>
            <a:xfrm>
              <a:off x="5051366" y="3408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0" name="Freeform 3933">
              <a:extLst>
                <a:ext uri="{FF2B5EF4-FFF2-40B4-BE49-F238E27FC236}">
                  <a16:creationId xmlns:a16="http://schemas.microsoft.com/office/drawing/2014/main" id="{2A32A151-6B2D-9D93-13F3-D51A2675470F}"/>
                </a:ext>
              </a:extLst>
            </p:cNvPr>
            <p:cNvSpPr/>
            <p:nvPr/>
          </p:nvSpPr>
          <p:spPr>
            <a:xfrm>
              <a:off x="3965516" y="182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1" name="Freeform 3934">
              <a:extLst>
                <a:ext uri="{FF2B5EF4-FFF2-40B4-BE49-F238E27FC236}">
                  <a16:creationId xmlns:a16="http://schemas.microsoft.com/office/drawing/2014/main" id="{D30B86B9-B11B-B6F7-1A5D-560585D39E28}"/>
                </a:ext>
              </a:extLst>
            </p:cNvPr>
            <p:cNvSpPr/>
            <p:nvPr/>
          </p:nvSpPr>
          <p:spPr>
            <a:xfrm>
              <a:off x="2749491" y="312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2" name="Freeform 3935">
              <a:extLst>
                <a:ext uri="{FF2B5EF4-FFF2-40B4-BE49-F238E27FC236}">
                  <a16:creationId xmlns:a16="http://schemas.microsoft.com/office/drawing/2014/main" id="{1F5B98F5-C620-F6DB-386F-0A47B71BB90B}"/>
                </a:ext>
              </a:extLst>
            </p:cNvPr>
            <p:cNvSpPr/>
            <p:nvPr/>
          </p:nvSpPr>
          <p:spPr>
            <a:xfrm>
              <a:off x="2978091" y="2299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3" name="Freeform 3936">
              <a:extLst>
                <a:ext uri="{FF2B5EF4-FFF2-40B4-BE49-F238E27FC236}">
                  <a16:creationId xmlns:a16="http://schemas.microsoft.com/office/drawing/2014/main" id="{784018DC-6C2E-031E-59E7-F5D8DA622F28}"/>
                </a:ext>
              </a:extLst>
            </p:cNvPr>
            <p:cNvSpPr/>
            <p:nvPr/>
          </p:nvSpPr>
          <p:spPr>
            <a:xfrm>
              <a:off x="5089466" y="276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4" name="Freeform 3937">
              <a:extLst>
                <a:ext uri="{FF2B5EF4-FFF2-40B4-BE49-F238E27FC236}">
                  <a16:creationId xmlns:a16="http://schemas.microsoft.com/office/drawing/2014/main" id="{6A3B418D-126E-C585-C987-1AFDA4A96513}"/>
                </a:ext>
              </a:extLst>
            </p:cNvPr>
            <p:cNvSpPr/>
            <p:nvPr/>
          </p:nvSpPr>
          <p:spPr>
            <a:xfrm>
              <a:off x="4098866" y="417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5" name="Freeform 3938">
              <a:extLst>
                <a:ext uri="{FF2B5EF4-FFF2-40B4-BE49-F238E27FC236}">
                  <a16:creationId xmlns:a16="http://schemas.microsoft.com/office/drawing/2014/main" id="{9E0DB1A3-33A9-7EA3-DDD4-045FC4671C6A}"/>
                </a:ext>
              </a:extLst>
            </p:cNvPr>
            <p:cNvSpPr/>
            <p:nvPr/>
          </p:nvSpPr>
          <p:spPr>
            <a:xfrm>
              <a:off x="2946341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6" name="Freeform 3939">
              <a:extLst>
                <a:ext uri="{FF2B5EF4-FFF2-40B4-BE49-F238E27FC236}">
                  <a16:creationId xmlns:a16="http://schemas.microsoft.com/office/drawing/2014/main" id="{9DAFC1DB-20E4-D387-98E9-5613DBDD4B8D}"/>
                </a:ext>
              </a:extLst>
            </p:cNvPr>
            <p:cNvSpPr/>
            <p:nvPr/>
          </p:nvSpPr>
          <p:spPr>
            <a:xfrm>
              <a:off x="4435416" y="405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7" name="Freeform 3940">
              <a:extLst>
                <a:ext uri="{FF2B5EF4-FFF2-40B4-BE49-F238E27FC236}">
                  <a16:creationId xmlns:a16="http://schemas.microsoft.com/office/drawing/2014/main" id="{4E7BCCF1-E2BB-C69F-643A-84CDCF697B1E}"/>
                </a:ext>
              </a:extLst>
            </p:cNvPr>
            <p:cNvSpPr/>
            <p:nvPr/>
          </p:nvSpPr>
          <p:spPr>
            <a:xfrm>
              <a:off x="2768541" y="344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8" name="Freeform 3941">
              <a:extLst>
                <a:ext uri="{FF2B5EF4-FFF2-40B4-BE49-F238E27FC236}">
                  <a16:creationId xmlns:a16="http://schemas.microsoft.com/office/drawing/2014/main" id="{3FE14E4D-4D81-8C0B-2EEA-19C8326EF3F5}"/>
                </a:ext>
              </a:extLst>
            </p:cNvPr>
            <p:cNvSpPr/>
            <p:nvPr/>
          </p:nvSpPr>
          <p:spPr>
            <a:xfrm>
              <a:off x="3660716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9" name="Freeform 3942">
              <a:extLst>
                <a:ext uri="{FF2B5EF4-FFF2-40B4-BE49-F238E27FC236}">
                  <a16:creationId xmlns:a16="http://schemas.microsoft.com/office/drawing/2014/main" id="{74CCF45D-96E4-9069-03A3-3DDC239F2434}"/>
                </a:ext>
              </a:extLst>
            </p:cNvPr>
            <p:cNvSpPr/>
            <p:nvPr/>
          </p:nvSpPr>
          <p:spPr>
            <a:xfrm>
              <a:off x="2698691" y="306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0" name="Freeform 3943">
              <a:extLst>
                <a:ext uri="{FF2B5EF4-FFF2-40B4-BE49-F238E27FC236}">
                  <a16:creationId xmlns:a16="http://schemas.microsoft.com/office/drawing/2014/main" id="{2CE559D3-B6F9-2C8D-59DA-8ED496A0CF11}"/>
                </a:ext>
              </a:extLst>
            </p:cNvPr>
            <p:cNvSpPr/>
            <p:nvPr/>
          </p:nvSpPr>
          <p:spPr>
            <a:xfrm>
              <a:off x="4514791" y="200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1" name="Freeform 3944">
              <a:extLst>
                <a:ext uri="{FF2B5EF4-FFF2-40B4-BE49-F238E27FC236}">
                  <a16:creationId xmlns:a16="http://schemas.microsoft.com/office/drawing/2014/main" id="{FD86988B-2FA8-CA09-25DC-10A07768DEA8}"/>
                </a:ext>
              </a:extLst>
            </p:cNvPr>
            <p:cNvSpPr/>
            <p:nvPr/>
          </p:nvSpPr>
          <p:spPr>
            <a:xfrm>
              <a:off x="4632266" y="392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2" name="Freeform 3945">
              <a:extLst>
                <a:ext uri="{FF2B5EF4-FFF2-40B4-BE49-F238E27FC236}">
                  <a16:creationId xmlns:a16="http://schemas.microsoft.com/office/drawing/2014/main" id="{49727BA8-D781-DA89-883E-902EBF9F03C9}"/>
                </a:ext>
              </a:extLst>
            </p:cNvPr>
            <p:cNvSpPr/>
            <p:nvPr/>
          </p:nvSpPr>
          <p:spPr>
            <a:xfrm>
              <a:off x="5045016" y="3220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3" name="Freeform 3946">
              <a:extLst>
                <a:ext uri="{FF2B5EF4-FFF2-40B4-BE49-F238E27FC236}">
                  <a16:creationId xmlns:a16="http://schemas.microsoft.com/office/drawing/2014/main" id="{207D2348-33BE-983E-BCFD-D14303FD04B0}"/>
                </a:ext>
              </a:extLst>
            </p:cNvPr>
            <p:cNvSpPr/>
            <p:nvPr/>
          </p:nvSpPr>
          <p:spPr>
            <a:xfrm>
              <a:off x="3457516" y="4116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4" name="Freeform 3947">
              <a:extLst>
                <a:ext uri="{FF2B5EF4-FFF2-40B4-BE49-F238E27FC236}">
                  <a16:creationId xmlns:a16="http://schemas.microsoft.com/office/drawing/2014/main" id="{94E09D4B-B1C1-9F63-070F-A8A75679A670}"/>
                </a:ext>
              </a:extLst>
            </p:cNvPr>
            <p:cNvSpPr/>
            <p:nvPr/>
          </p:nvSpPr>
          <p:spPr>
            <a:xfrm>
              <a:off x="2882841" y="366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5" name="Freeform 3948">
              <a:extLst>
                <a:ext uri="{FF2B5EF4-FFF2-40B4-BE49-F238E27FC236}">
                  <a16:creationId xmlns:a16="http://schemas.microsoft.com/office/drawing/2014/main" id="{B9249A5A-CE06-2445-AB0B-9F8119595167}"/>
                </a:ext>
              </a:extLst>
            </p:cNvPr>
            <p:cNvSpPr/>
            <p:nvPr/>
          </p:nvSpPr>
          <p:spPr>
            <a:xfrm>
              <a:off x="4654491" y="390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6" name="Freeform 3949">
              <a:extLst>
                <a:ext uri="{FF2B5EF4-FFF2-40B4-BE49-F238E27FC236}">
                  <a16:creationId xmlns:a16="http://schemas.microsoft.com/office/drawing/2014/main" id="{FEC3C645-8D53-C256-F4A5-3EC26FA9D48F}"/>
                </a:ext>
              </a:extLst>
            </p:cNvPr>
            <p:cNvSpPr/>
            <p:nvPr/>
          </p:nvSpPr>
          <p:spPr>
            <a:xfrm>
              <a:off x="4797366" y="367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7" name="Freeform 3950">
              <a:extLst>
                <a:ext uri="{FF2B5EF4-FFF2-40B4-BE49-F238E27FC236}">
                  <a16:creationId xmlns:a16="http://schemas.microsoft.com/office/drawing/2014/main" id="{75379D8D-2C6A-49D9-D30B-7FB3A8ABFED4}"/>
                </a:ext>
              </a:extLst>
            </p:cNvPr>
            <p:cNvSpPr/>
            <p:nvPr/>
          </p:nvSpPr>
          <p:spPr>
            <a:xfrm>
              <a:off x="2743141" y="2544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8" name="Freeform 3951">
              <a:extLst>
                <a:ext uri="{FF2B5EF4-FFF2-40B4-BE49-F238E27FC236}">
                  <a16:creationId xmlns:a16="http://schemas.microsoft.com/office/drawing/2014/main" id="{5CAA702C-A1F3-8A66-B7B6-BE7791519E2E}"/>
                </a:ext>
              </a:extLst>
            </p:cNvPr>
            <p:cNvSpPr/>
            <p:nvPr/>
          </p:nvSpPr>
          <p:spPr>
            <a:xfrm>
              <a:off x="2768541" y="354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9" name="Freeform 3952">
              <a:extLst>
                <a:ext uri="{FF2B5EF4-FFF2-40B4-BE49-F238E27FC236}">
                  <a16:creationId xmlns:a16="http://schemas.microsoft.com/office/drawing/2014/main" id="{412C90D6-B804-B48A-B4F3-C52FD6E125C9}"/>
                </a:ext>
              </a:extLst>
            </p:cNvPr>
            <p:cNvSpPr/>
            <p:nvPr/>
          </p:nvSpPr>
          <p:spPr>
            <a:xfrm>
              <a:off x="4733866" y="224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0" name="Freeform 3953">
              <a:extLst>
                <a:ext uri="{FF2B5EF4-FFF2-40B4-BE49-F238E27FC236}">
                  <a16:creationId xmlns:a16="http://schemas.microsoft.com/office/drawing/2014/main" id="{CB22F964-F248-8EB5-AE17-EFECD53AC423}"/>
                </a:ext>
              </a:extLst>
            </p:cNvPr>
            <p:cNvSpPr/>
            <p:nvPr/>
          </p:nvSpPr>
          <p:spPr>
            <a:xfrm>
              <a:off x="3940116" y="182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1" name="Freeform 3954">
              <a:extLst>
                <a:ext uri="{FF2B5EF4-FFF2-40B4-BE49-F238E27FC236}">
                  <a16:creationId xmlns:a16="http://schemas.microsoft.com/office/drawing/2014/main" id="{5866D88A-3626-74CC-4AD3-6E2329A17549}"/>
                </a:ext>
              </a:extLst>
            </p:cNvPr>
            <p:cNvSpPr/>
            <p:nvPr/>
          </p:nvSpPr>
          <p:spPr>
            <a:xfrm>
              <a:off x="3117791" y="395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2" name="Freeform 3955">
              <a:extLst>
                <a:ext uri="{FF2B5EF4-FFF2-40B4-BE49-F238E27FC236}">
                  <a16:creationId xmlns:a16="http://schemas.microsoft.com/office/drawing/2014/main" id="{7A3BB0B7-7ECE-B59B-EC9C-FB333DDA8CB8}"/>
                </a:ext>
              </a:extLst>
            </p:cNvPr>
            <p:cNvSpPr/>
            <p:nvPr/>
          </p:nvSpPr>
          <p:spPr>
            <a:xfrm>
              <a:off x="307651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3" name="Freeform 3956">
              <a:extLst>
                <a:ext uri="{FF2B5EF4-FFF2-40B4-BE49-F238E27FC236}">
                  <a16:creationId xmlns:a16="http://schemas.microsoft.com/office/drawing/2014/main" id="{AD05A2A4-B493-A51E-663D-99265775F3FC}"/>
                </a:ext>
              </a:extLst>
            </p:cNvPr>
            <p:cNvSpPr/>
            <p:nvPr/>
          </p:nvSpPr>
          <p:spPr>
            <a:xfrm>
              <a:off x="2670116" y="274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4" name="Freeform 3957">
              <a:extLst>
                <a:ext uri="{FF2B5EF4-FFF2-40B4-BE49-F238E27FC236}">
                  <a16:creationId xmlns:a16="http://schemas.microsoft.com/office/drawing/2014/main" id="{A29728A2-5D25-3DDD-C12B-3DC071025341}"/>
                </a:ext>
              </a:extLst>
            </p:cNvPr>
            <p:cNvSpPr/>
            <p:nvPr/>
          </p:nvSpPr>
          <p:spPr>
            <a:xfrm>
              <a:off x="4816416" y="2360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5" name="Freeform 3958">
              <a:extLst>
                <a:ext uri="{FF2B5EF4-FFF2-40B4-BE49-F238E27FC236}">
                  <a16:creationId xmlns:a16="http://schemas.microsoft.com/office/drawing/2014/main" id="{EA16D10D-4907-C78D-A3AB-F26F09FF883F}"/>
                </a:ext>
              </a:extLst>
            </p:cNvPr>
            <p:cNvSpPr/>
            <p:nvPr/>
          </p:nvSpPr>
          <p:spPr>
            <a:xfrm>
              <a:off x="3990916" y="417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6" name="Freeform 3959">
              <a:extLst>
                <a:ext uri="{FF2B5EF4-FFF2-40B4-BE49-F238E27FC236}">
                  <a16:creationId xmlns:a16="http://schemas.microsoft.com/office/drawing/2014/main" id="{2399FFC9-A446-F70D-15F6-090C7FB859F1}"/>
                </a:ext>
              </a:extLst>
            </p:cNvPr>
            <p:cNvSpPr/>
            <p:nvPr/>
          </p:nvSpPr>
          <p:spPr>
            <a:xfrm>
              <a:off x="2793941" y="241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7" name="Freeform 3960">
              <a:extLst>
                <a:ext uri="{FF2B5EF4-FFF2-40B4-BE49-F238E27FC236}">
                  <a16:creationId xmlns:a16="http://schemas.microsoft.com/office/drawing/2014/main" id="{0DD52646-B494-9CE3-FD11-3126AC426F60}"/>
                </a:ext>
              </a:extLst>
            </p:cNvPr>
            <p:cNvSpPr/>
            <p:nvPr/>
          </p:nvSpPr>
          <p:spPr>
            <a:xfrm>
              <a:off x="4041716" y="184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8" name="Freeform 3961">
              <a:extLst>
                <a:ext uri="{FF2B5EF4-FFF2-40B4-BE49-F238E27FC236}">
                  <a16:creationId xmlns:a16="http://schemas.microsoft.com/office/drawing/2014/main" id="{C19B73CA-4022-D953-4F52-EDA0C9580653}"/>
                </a:ext>
              </a:extLst>
            </p:cNvPr>
            <p:cNvSpPr/>
            <p:nvPr/>
          </p:nvSpPr>
          <p:spPr>
            <a:xfrm>
              <a:off x="4752916" y="367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9" name="Freeform 3962">
              <a:extLst>
                <a:ext uri="{FF2B5EF4-FFF2-40B4-BE49-F238E27FC236}">
                  <a16:creationId xmlns:a16="http://schemas.microsoft.com/office/drawing/2014/main" id="{B370B9DC-5AEB-E73E-9505-5921A57F4DFF}"/>
                </a:ext>
              </a:extLst>
            </p:cNvPr>
            <p:cNvSpPr/>
            <p:nvPr/>
          </p:nvSpPr>
          <p:spPr>
            <a:xfrm>
              <a:off x="3441641" y="4144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0" name="Freeform 3963">
              <a:extLst>
                <a:ext uri="{FF2B5EF4-FFF2-40B4-BE49-F238E27FC236}">
                  <a16:creationId xmlns:a16="http://schemas.microsoft.com/office/drawing/2014/main" id="{CA050FA7-2972-0405-9E5B-8CF7F73ECABF}"/>
                </a:ext>
              </a:extLst>
            </p:cNvPr>
            <p:cNvSpPr/>
            <p:nvPr/>
          </p:nvSpPr>
          <p:spPr>
            <a:xfrm>
              <a:off x="4238566" y="410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1" name="Freeform 3964">
              <a:extLst>
                <a:ext uri="{FF2B5EF4-FFF2-40B4-BE49-F238E27FC236}">
                  <a16:creationId xmlns:a16="http://schemas.microsoft.com/office/drawing/2014/main" id="{EDA391F6-80FE-DDC3-4375-0BF46663CF1F}"/>
                </a:ext>
              </a:extLst>
            </p:cNvPr>
            <p:cNvSpPr/>
            <p:nvPr/>
          </p:nvSpPr>
          <p:spPr>
            <a:xfrm>
              <a:off x="4381441" y="198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2" name="Freeform 3965">
              <a:extLst>
                <a:ext uri="{FF2B5EF4-FFF2-40B4-BE49-F238E27FC236}">
                  <a16:creationId xmlns:a16="http://schemas.microsoft.com/office/drawing/2014/main" id="{4788EB8E-FC3D-AE2D-4C62-C2A175485649}"/>
                </a:ext>
              </a:extLst>
            </p:cNvPr>
            <p:cNvSpPr/>
            <p:nvPr/>
          </p:nvSpPr>
          <p:spPr>
            <a:xfrm>
              <a:off x="2974916" y="214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3" name="Freeform 3966">
              <a:extLst>
                <a:ext uri="{FF2B5EF4-FFF2-40B4-BE49-F238E27FC236}">
                  <a16:creationId xmlns:a16="http://schemas.microsoft.com/office/drawing/2014/main" id="{A11B8F08-484B-0B25-480A-6FD67CDF081B}"/>
                </a:ext>
              </a:extLst>
            </p:cNvPr>
            <p:cNvSpPr/>
            <p:nvPr/>
          </p:nvSpPr>
          <p:spPr>
            <a:xfrm>
              <a:off x="4895791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4" name="Freeform 3967">
              <a:extLst>
                <a:ext uri="{FF2B5EF4-FFF2-40B4-BE49-F238E27FC236}">
                  <a16:creationId xmlns:a16="http://schemas.microsoft.com/office/drawing/2014/main" id="{8A4943C3-A5DE-0BDA-FBAE-5E9DCB064E67}"/>
                </a:ext>
              </a:extLst>
            </p:cNvPr>
            <p:cNvSpPr/>
            <p:nvPr/>
          </p:nvSpPr>
          <p:spPr>
            <a:xfrm>
              <a:off x="2689166" y="253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5" name="Freeform 3968">
              <a:extLst>
                <a:ext uri="{FF2B5EF4-FFF2-40B4-BE49-F238E27FC236}">
                  <a16:creationId xmlns:a16="http://schemas.microsoft.com/office/drawing/2014/main" id="{C7A7AB0C-33E2-7AA5-B2ED-048DB449F224}"/>
                </a:ext>
              </a:extLst>
            </p:cNvPr>
            <p:cNvSpPr/>
            <p:nvPr/>
          </p:nvSpPr>
          <p:spPr>
            <a:xfrm>
              <a:off x="3978216" y="4179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6" name="Freeform 3969">
              <a:extLst>
                <a:ext uri="{FF2B5EF4-FFF2-40B4-BE49-F238E27FC236}">
                  <a16:creationId xmlns:a16="http://schemas.microsoft.com/office/drawing/2014/main" id="{8D267A1B-5A71-877D-BDC8-06DBFFB38D2D}"/>
                </a:ext>
              </a:extLst>
            </p:cNvPr>
            <p:cNvSpPr/>
            <p:nvPr/>
          </p:nvSpPr>
          <p:spPr>
            <a:xfrm>
              <a:off x="3155891" y="200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7" name="Freeform 3970">
              <a:extLst>
                <a:ext uri="{FF2B5EF4-FFF2-40B4-BE49-F238E27FC236}">
                  <a16:creationId xmlns:a16="http://schemas.microsoft.com/office/drawing/2014/main" id="{DEA686B0-963A-B9D0-C3D4-0B4363F047FE}"/>
                </a:ext>
              </a:extLst>
            </p:cNvPr>
            <p:cNvSpPr/>
            <p:nvPr/>
          </p:nvSpPr>
          <p:spPr>
            <a:xfrm>
              <a:off x="2990791" y="213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8" name="Freeform 3971">
              <a:extLst>
                <a:ext uri="{FF2B5EF4-FFF2-40B4-BE49-F238E27FC236}">
                  <a16:creationId xmlns:a16="http://schemas.microsoft.com/office/drawing/2014/main" id="{E0019488-2429-4331-EEAB-5BE836F56CDF}"/>
                </a:ext>
              </a:extLst>
            </p:cNvPr>
            <p:cNvSpPr/>
            <p:nvPr/>
          </p:nvSpPr>
          <p:spPr>
            <a:xfrm>
              <a:off x="304476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9" name="Freeform 3972">
              <a:extLst>
                <a:ext uri="{FF2B5EF4-FFF2-40B4-BE49-F238E27FC236}">
                  <a16:creationId xmlns:a16="http://schemas.microsoft.com/office/drawing/2014/main" id="{28278FE7-E125-14D3-862F-DC993D764809}"/>
                </a:ext>
              </a:extLst>
            </p:cNvPr>
            <p:cNvSpPr/>
            <p:nvPr/>
          </p:nvSpPr>
          <p:spPr>
            <a:xfrm>
              <a:off x="3670241" y="182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0" name="Freeform 3973">
              <a:extLst>
                <a:ext uri="{FF2B5EF4-FFF2-40B4-BE49-F238E27FC236}">
                  <a16:creationId xmlns:a16="http://schemas.microsoft.com/office/drawing/2014/main" id="{04165714-8448-7978-8364-E26290351456}"/>
                </a:ext>
              </a:extLst>
            </p:cNvPr>
            <p:cNvSpPr/>
            <p:nvPr/>
          </p:nvSpPr>
          <p:spPr>
            <a:xfrm>
              <a:off x="4727516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1" name="Freeform 3974">
              <a:extLst>
                <a:ext uri="{FF2B5EF4-FFF2-40B4-BE49-F238E27FC236}">
                  <a16:creationId xmlns:a16="http://schemas.microsoft.com/office/drawing/2014/main" id="{A6E8F921-5457-EB69-BF9F-7BA6B92B2EAE}"/>
                </a:ext>
              </a:extLst>
            </p:cNvPr>
            <p:cNvSpPr/>
            <p:nvPr/>
          </p:nvSpPr>
          <p:spPr>
            <a:xfrm>
              <a:off x="3203516" y="407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2" name="Freeform 3975">
              <a:extLst>
                <a:ext uri="{FF2B5EF4-FFF2-40B4-BE49-F238E27FC236}">
                  <a16:creationId xmlns:a16="http://schemas.microsoft.com/office/drawing/2014/main" id="{8F5AA906-D522-C453-DD70-B0D7454E05B7}"/>
                </a:ext>
              </a:extLst>
            </p:cNvPr>
            <p:cNvSpPr/>
            <p:nvPr/>
          </p:nvSpPr>
          <p:spPr>
            <a:xfrm>
              <a:off x="2403416" y="288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3" name="Freeform 3976">
              <a:extLst>
                <a:ext uri="{FF2B5EF4-FFF2-40B4-BE49-F238E27FC236}">
                  <a16:creationId xmlns:a16="http://schemas.microsoft.com/office/drawing/2014/main" id="{7963CB82-E62B-E0C2-E81E-2AB77A74CDCE}"/>
                </a:ext>
              </a:extLst>
            </p:cNvPr>
            <p:cNvSpPr/>
            <p:nvPr/>
          </p:nvSpPr>
          <p:spPr>
            <a:xfrm>
              <a:off x="4708466" y="331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4" name="Freeform 3977">
              <a:extLst>
                <a:ext uri="{FF2B5EF4-FFF2-40B4-BE49-F238E27FC236}">
                  <a16:creationId xmlns:a16="http://schemas.microsoft.com/office/drawing/2014/main" id="{93725665-5CF7-128A-0021-CF7512A4C23B}"/>
                </a:ext>
              </a:extLst>
            </p:cNvPr>
            <p:cNvSpPr/>
            <p:nvPr/>
          </p:nvSpPr>
          <p:spPr>
            <a:xfrm>
              <a:off x="3343216" y="4109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5" name="Freeform 3978">
              <a:extLst>
                <a:ext uri="{FF2B5EF4-FFF2-40B4-BE49-F238E27FC236}">
                  <a16:creationId xmlns:a16="http://schemas.microsoft.com/office/drawing/2014/main" id="{87E91043-2DA1-6F82-D92F-614054B6BB41}"/>
                </a:ext>
              </a:extLst>
            </p:cNvPr>
            <p:cNvSpPr/>
            <p:nvPr/>
          </p:nvSpPr>
          <p:spPr>
            <a:xfrm>
              <a:off x="3225741" y="408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6" name="Freeform 3979">
              <a:extLst>
                <a:ext uri="{FF2B5EF4-FFF2-40B4-BE49-F238E27FC236}">
                  <a16:creationId xmlns:a16="http://schemas.microsoft.com/office/drawing/2014/main" id="{B1073788-4535-E1B0-EBB4-7EB0D8A58984}"/>
                </a:ext>
              </a:extLst>
            </p:cNvPr>
            <p:cNvSpPr/>
            <p:nvPr/>
          </p:nvSpPr>
          <p:spPr>
            <a:xfrm>
              <a:off x="4695766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7" name="Freeform 3980">
              <a:extLst>
                <a:ext uri="{FF2B5EF4-FFF2-40B4-BE49-F238E27FC236}">
                  <a16:creationId xmlns:a16="http://schemas.microsoft.com/office/drawing/2014/main" id="{18159FE6-E51D-2A9F-466B-4A74C30FE467}"/>
                </a:ext>
              </a:extLst>
            </p:cNvPr>
            <p:cNvSpPr/>
            <p:nvPr/>
          </p:nvSpPr>
          <p:spPr>
            <a:xfrm>
              <a:off x="4768791" y="296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8" name="Freeform 3981">
              <a:extLst>
                <a:ext uri="{FF2B5EF4-FFF2-40B4-BE49-F238E27FC236}">
                  <a16:creationId xmlns:a16="http://schemas.microsoft.com/office/drawing/2014/main" id="{3981EF22-F2B4-E8B7-8D11-487D5EAD1CF7}"/>
                </a:ext>
              </a:extLst>
            </p:cNvPr>
            <p:cNvSpPr/>
            <p:nvPr/>
          </p:nvSpPr>
          <p:spPr>
            <a:xfrm>
              <a:off x="5670491" y="273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9" name="Freeform 3982">
              <a:extLst>
                <a:ext uri="{FF2B5EF4-FFF2-40B4-BE49-F238E27FC236}">
                  <a16:creationId xmlns:a16="http://schemas.microsoft.com/office/drawing/2014/main" id="{F5688EA0-C13C-F71D-3C80-51D06E69B53C}"/>
                </a:ext>
              </a:extLst>
            </p:cNvPr>
            <p:cNvSpPr/>
            <p:nvPr/>
          </p:nvSpPr>
          <p:spPr>
            <a:xfrm>
              <a:off x="5133916" y="401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0" name="Freeform 3983">
              <a:extLst>
                <a:ext uri="{FF2B5EF4-FFF2-40B4-BE49-F238E27FC236}">
                  <a16:creationId xmlns:a16="http://schemas.microsoft.com/office/drawing/2014/main" id="{C46A12B4-7A0F-8CA7-458D-4F05159621E1}"/>
                </a:ext>
              </a:extLst>
            </p:cNvPr>
            <p:cNvSpPr/>
            <p:nvPr/>
          </p:nvSpPr>
          <p:spPr>
            <a:xfrm>
              <a:off x="3527366" y="236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1" name="Freeform 3984">
              <a:extLst>
                <a:ext uri="{FF2B5EF4-FFF2-40B4-BE49-F238E27FC236}">
                  <a16:creationId xmlns:a16="http://schemas.microsoft.com/office/drawing/2014/main" id="{354A94D6-CD43-D9F7-6408-2FF8BEA7BDAC}"/>
                </a:ext>
              </a:extLst>
            </p:cNvPr>
            <p:cNvSpPr/>
            <p:nvPr/>
          </p:nvSpPr>
          <p:spPr>
            <a:xfrm>
              <a:off x="5219641" y="205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2" name="Freeform 3985">
              <a:extLst>
                <a:ext uri="{FF2B5EF4-FFF2-40B4-BE49-F238E27FC236}">
                  <a16:creationId xmlns:a16="http://schemas.microsoft.com/office/drawing/2014/main" id="{4D0B5CAC-E42C-61EC-EFEE-FF4BE3C249AB}"/>
                </a:ext>
              </a:extLst>
            </p:cNvPr>
            <p:cNvSpPr/>
            <p:nvPr/>
          </p:nvSpPr>
          <p:spPr>
            <a:xfrm>
              <a:off x="4479866" y="419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3" name="Freeform 3986">
              <a:extLst>
                <a:ext uri="{FF2B5EF4-FFF2-40B4-BE49-F238E27FC236}">
                  <a16:creationId xmlns:a16="http://schemas.microsoft.com/office/drawing/2014/main" id="{4A3BAE51-CAFE-6207-1655-621D65D13FEA}"/>
                </a:ext>
              </a:extLst>
            </p:cNvPr>
            <p:cNvSpPr/>
            <p:nvPr/>
          </p:nvSpPr>
          <p:spPr>
            <a:xfrm>
              <a:off x="5572066" y="2455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4" name="Freeform 3987">
              <a:extLst>
                <a:ext uri="{FF2B5EF4-FFF2-40B4-BE49-F238E27FC236}">
                  <a16:creationId xmlns:a16="http://schemas.microsoft.com/office/drawing/2014/main" id="{37A85980-DFEF-244B-F0B7-BD7B02CD3F95}"/>
                </a:ext>
              </a:extLst>
            </p:cNvPr>
            <p:cNvSpPr/>
            <p:nvPr/>
          </p:nvSpPr>
          <p:spPr>
            <a:xfrm>
              <a:off x="3340041" y="298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5" name="Freeform 3988">
              <a:extLst>
                <a:ext uri="{FF2B5EF4-FFF2-40B4-BE49-F238E27FC236}">
                  <a16:creationId xmlns:a16="http://schemas.microsoft.com/office/drawing/2014/main" id="{8DF5096F-9A11-93B1-F3AF-63995B9E1567}"/>
                </a:ext>
              </a:extLst>
            </p:cNvPr>
            <p:cNvSpPr/>
            <p:nvPr/>
          </p:nvSpPr>
          <p:spPr>
            <a:xfrm>
              <a:off x="5664141" y="3303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6" name="Freeform 3989">
              <a:extLst>
                <a:ext uri="{FF2B5EF4-FFF2-40B4-BE49-F238E27FC236}">
                  <a16:creationId xmlns:a16="http://schemas.microsoft.com/office/drawing/2014/main" id="{0D7145EF-4C3D-D516-EBA0-87029BE48A39}"/>
                </a:ext>
              </a:extLst>
            </p:cNvPr>
            <p:cNvSpPr/>
            <p:nvPr/>
          </p:nvSpPr>
          <p:spPr>
            <a:xfrm>
              <a:off x="5254566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7" name="Freeform 3990">
              <a:extLst>
                <a:ext uri="{FF2B5EF4-FFF2-40B4-BE49-F238E27FC236}">
                  <a16:creationId xmlns:a16="http://schemas.microsoft.com/office/drawing/2014/main" id="{B68EEA08-71A9-F4FD-0F6C-845EF21B2902}"/>
                </a:ext>
              </a:extLst>
            </p:cNvPr>
            <p:cNvSpPr/>
            <p:nvPr/>
          </p:nvSpPr>
          <p:spPr>
            <a:xfrm>
              <a:off x="5324416" y="386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8" name="Freeform 3991">
              <a:extLst>
                <a:ext uri="{FF2B5EF4-FFF2-40B4-BE49-F238E27FC236}">
                  <a16:creationId xmlns:a16="http://schemas.microsoft.com/office/drawing/2014/main" id="{91C81A00-C0D8-C419-A948-F8AD842563A0}"/>
                </a:ext>
              </a:extLst>
            </p:cNvPr>
            <p:cNvSpPr/>
            <p:nvPr/>
          </p:nvSpPr>
          <p:spPr>
            <a:xfrm>
              <a:off x="5530791" y="240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9" name="Freeform 3992">
              <a:extLst>
                <a:ext uri="{FF2B5EF4-FFF2-40B4-BE49-F238E27FC236}">
                  <a16:creationId xmlns:a16="http://schemas.microsoft.com/office/drawing/2014/main" id="{A86C5BD9-3AE5-C260-481A-61AA6097CB6E}"/>
                </a:ext>
              </a:extLst>
            </p:cNvPr>
            <p:cNvSpPr/>
            <p:nvPr/>
          </p:nvSpPr>
          <p:spPr>
            <a:xfrm>
              <a:off x="3743266" y="211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0" name="Freeform 3993">
              <a:extLst>
                <a:ext uri="{FF2B5EF4-FFF2-40B4-BE49-F238E27FC236}">
                  <a16:creationId xmlns:a16="http://schemas.microsoft.com/office/drawing/2014/main" id="{86E9C78B-A3FF-C60B-1669-CD3C95C0E880}"/>
                </a:ext>
              </a:extLst>
            </p:cNvPr>
            <p:cNvSpPr/>
            <p:nvPr/>
          </p:nvSpPr>
          <p:spPr>
            <a:xfrm>
              <a:off x="3768666" y="206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1" name="Freeform 3994">
              <a:extLst>
                <a:ext uri="{FF2B5EF4-FFF2-40B4-BE49-F238E27FC236}">
                  <a16:creationId xmlns:a16="http://schemas.microsoft.com/office/drawing/2014/main" id="{CCE94D5F-FDED-E320-8F65-22A4DB8D8905}"/>
                </a:ext>
              </a:extLst>
            </p:cNvPr>
            <p:cNvSpPr/>
            <p:nvPr/>
          </p:nvSpPr>
          <p:spPr>
            <a:xfrm>
              <a:off x="3736916" y="394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2" name="Freeform 3995">
              <a:extLst>
                <a:ext uri="{FF2B5EF4-FFF2-40B4-BE49-F238E27FC236}">
                  <a16:creationId xmlns:a16="http://schemas.microsoft.com/office/drawing/2014/main" id="{FF7A6591-B6D2-3422-FC0C-07ECCDB8B7D8}"/>
                </a:ext>
              </a:extLst>
            </p:cNvPr>
            <p:cNvSpPr/>
            <p:nvPr/>
          </p:nvSpPr>
          <p:spPr>
            <a:xfrm>
              <a:off x="3651191" y="385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3" name="Freeform 3996">
              <a:extLst>
                <a:ext uri="{FF2B5EF4-FFF2-40B4-BE49-F238E27FC236}">
                  <a16:creationId xmlns:a16="http://schemas.microsoft.com/office/drawing/2014/main" id="{8D29F525-4BC6-A610-2944-B5CB8C9EDC4D}"/>
                </a:ext>
              </a:extLst>
            </p:cNvPr>
            <p:cNvSpPr/>
            <p:nvPr/>
          </p:nvSpPr>
          <p:spPr>
            <a:xfrm>
              <a:off x="3676591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4" name="Freeform 3997">
              <a:extLst>
                <a:ext uri="{FF2B5EF4-FFF2-40B4-BE49-F238E27FC236}">
                  <a16:creationId xmlns:a16="http://schemas.microsoft.com/office/drawing/2014/main" id="{B40047E7-9251-2872-ACDE-6B3046AFE42B}"/>
                </a:ext>
              </a:extLst>
            </p:cNvPr>
            <p:cNvSpPr/>
            <p:nvPr/>
          </p:nvSpPr>
          <p:spPr>
            <a:xfrm>
              <a:off x="4721166" y="417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5" name="Freeform 3998">
              <a:extLst>
                <a:ext uri="{FF2B5EF4-FFF2-40B4-BE49-F238E27FC236}">
                  <a16:creationId xmlns:a16="http://schemas.microsoft.com/office/drawing/2014/main" id="{2FAA833D-20A4-66C6-BA67-AAE665A6BCB3}"/>
                </a:ext>
              </a:extLst>
            </p:cNvPr>
            <p:cNvSpPr/>
            <p:nvPr/>
          </p:nvSpPr>
          <p:spPr>
            <a:xfrm>
              <a:off x="4175066" y="185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6" name="Freeform 3999">
              <a:extLst>
                <a:ext uri="{FF2B5EF4-FFF2-40B4-BE49-F238E27FC236}">
                  <a16:creationId xmlns:a16="http://schemas.microsoft.com/office/drawing/2014/main" id="{C0ACBAAA-D77F-598C-8034-2EAE93D79641}"/>
                </a:ext>
              </a:extLst>
            </p:cNvPr>
            <p:cNvSpPr/>
            <p:nvPr/>
          </p:nvSpPr>
          <p:spPr>
            <a:xfrm>
              <a:off x="4565591" y="182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7" name="Freeform 4000">
              <a:extLst>
                <a:ext uri="{FF2B5EF4-FFF2-40B4-BE49-F238E27FC236}">
                  <a16:creationId xmlns:a16="http://schemas.microsoft.com/office/drawing/2014/main" id="{EBDB99CF-D511-7D8B-E7EE-49578E1E89CD}"/>
                </a:ext>
              </a:extLst>
            </p:cNvPr>
            <p:cNvSpPr/>
            <p:nvPr/>
          </p:nvSpPr>
          <p:spPr>
            <a:xfrm>
              <a:off x="5429191" y="231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8" name="Freeform 4001">
              <a:extLst>
                <a:ext uri="{FF2B5EF4-FFF2-40B4-BE49-F238E27FC236}">
                  <a16:creationId xmlns:a16="http://schemas.microsoft.com/office/drawing/2014/main" id="{1A5AE6A8-B3C1-43C4-E1D9-31C0D2688D66}"/>
                </a:ext>
              </a:extLst>
            </p:cNvPr>
            <p:cNvSpPr/>
            <p:nvPr/>
          </p:nvSpPr>
          <p:spPr>
            <a:xfrm>
              <a:off x="4416366" y="1814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9" name="Freeform 4002">
              <a:extLst>
                <a:ext uri="{FF2B5EF4-FFF2-40B4-BE49-F238E27FC236}">
                  <a16:creationId xmlns:a16="http://schemas.microsoft.com/office/drawing/2014/main" id="{3944E0C7-A129-1F7C-4755-46532D6EC104}"/>
                </a:ext>
              </a:extLst>
            </p:cNvPr>
            <p:cNvSpPr/>
            <p:nvPr/>
          </p:nvSpPr>
          <p:spPr>
            <a:xfrm>
              <a:off x="4225866" y="417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0" name="Freeform 4003">
              <a:extLst>
                <a:ext uri="{FF2B5EF4-FFF2-40B4-BE49-F238E27FC236}">
                  <a16:creationId xmlns:a16="http://schemas.microsoft.com/office/drawing/2014/main" id="{BA66AA3D-B956-209C-F15D-37CF02E71E0E}"/>
                </a:ext>
              </a:extLst>
            </p:cNvPr>
            <p:cNvSpPr/>
            <p:nvPr/>
          </p:nvSpPr>
          <p:spPr>
            <a:xfrm>
              <a:off x="5562541" y="347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1" name="Freeform 4004">
              <a:extLst>
                <a:ext uri="{FF2B5EF4-FFF2-40B4-BE49-F238E27FC236}">
                  <a16:creationId xmlns:a16="http://schemas.microsoft.com/office/drawing/2014/main" id="{A6356205-FADB-B3AD-0DE7-CAF1E3FB4551}"/>
                </a:ext>
              </a:extLst>
            </p:cNvPr>
            <p:cNvSpPr/>
            <p:nvPr/>
          </p:nvSpPr>
          <p:spPr>
            <a:xfrm>
              <a:off x="5397441" y="374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2" name="Freeform 4005">
              <a:extLst>
                <a:ext uri="{FF2B5EF4-FFF2-40B4-BE49-F238E27FC236}">
                  <a16:creationId xmlns:a16="http://schemas.microsoft.com/office/drawing/2014/main" id="{AFC49842-5054-006F-3227-F0DB7B574D8E}"/>
                </a:ext>
              </a:extLst>
            </p:cNvPr>
            <p:cNvSpPr/>
            <p:nvPr/>
          </p:nvSpPr>
          <p:spPr>
            <a:xfrm>
              <a:off x="5172016" y="2099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3" name="Freeform 4006">
              <a:extLst>
                <a:ext uri="{FF2B5EF4-FFF2-40B4-BE49-F238E27FC236}">
                  <a16:creationId xmlns:a16="http://schemas.microsoft.com/office/drawing/2014/main" id="{13D6AB1A-A2E6-4993-A62D-34D46220034C}"/>
                </a:ext>
              </a:extLst>
            </p:cNvPr>
            <p:cNvSpPr/>
            <p:nvPr/>
          </p:nvSpPr>
          <p:spPr>
            <a:xfrm>
              <a:off x="3238441" y="289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4" name="Freeform 4007">
              <a:extLst>
                <a:ext uri="{FF2B5EF4-FFF2-40B4-BE49-F238E27FC236}">
                  <a16:creationId xmlns:a16="http://schemas.microsoft.com/office/drawing/2014/main" id="{DC35EB0B-3C35-3FB6-240F-700C6EB28C1E}"/>
                </a:ext>
              </a:extLst>
            </p:cNvPr>
            <p:cNvSpPr/>
            <p:nvPr/>
          </p:nvSpPr>
          <p:spPr>
            <a:xfrm>
              <a:off x="3260666" y="278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5" name="Freeform 4008">
              <a:extLst>
                <a:ext uri="{FF2B5EF4-FFF2-40B4-BE49-F238E27FC236}">
                  <a16:creationId xmlns:a16="http://schemas.microsoft.com/office/drawing/2014/main" id="{495F914D-6267-5828-48B9-31B030AE5EDD}"/>
                </a:ext>
              </a:extLst>
            </p:cNvPr>
            <p:cNvSpPr/>
            <p:nvPr/>
          </p:nvSpPr>
          <p:spPr>
            <a:xfrm>
              <a:off x="3768666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6" name="Freeform 4009">
              <a:extLst>
                <a:ext uri="{FF2B5EF4-FFF2-40B4-BE49-F238E27FC236}">
                  <a16:creationId xmlns:a16="http://schemas.microsoft.com/office/drawing/2014/main" id="{C7BCC49B-FCBF-993A-EE06-6E35A515A7F0}"/>
                </a:ext>
              </a:extLst>
            </p:cNvPr>
            <p:cNvSpPr/>
            <p:nvPr/>
          </p:nvSpPr>
          <p:spPr>
            <a:xfrm>
              <a:off x="3924241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7" name="Freeform 4010">
              <a:extLst>
                <a:ext uri="{FF2B5EF4-FFF2-40B4-BE49-F238E27FC236}">
                  <a16:creationId xmlns:a16="http://schemas.microsoft.com/office/drawing/2014/main" id="{4D1BF73C-1D88-F1F9-413F-D8205D5478DA}"/>
                </a:ext>
              </a:extLst>
            </p:cNvPr>
            <p:cNvSpPr/>
            <p:nvPr/>
          </p:nvSpPr>
          <p:spPr>
            <a:xfrm>
              <a:off x="5473641" y="246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8" name="Freeform 4011">
              <a:extLst>
                <a:ext uri="{FF2B5EF4-FFF2-40B4-BE49-F238E27FC236}">
                  <a16:creationId xmlns:a16="http://schemas.microsoft.com/office/drawing/2014/main" id="{3E7037FF-4717-19C3-FDFA-4BA7B32BBCA2}"/>
                </a:ext>
              </a:extLst>
            </p:cNvPr>
            <p:cNvSpPr/>
            <p:nvPr/>
          </p:nvSpPr>
          <p:spPr>
            <a:xfrm>
              <a:off x="3340041" y="253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9" name="Freeform 4012">
              <a:extLst>
                <a:ext uri="{FF2B5EF4-FFF2-40B4-BE49-F238E27FC236}">
                  <a16:creationId xmlns:a16="http://schemas.microsoft.com/office/drawing/2014/main" id="{483234E9-AA25-C352-B51A-C1E06A5DF029}"/>
                </a:ext>
              </a:extLst>
            </p:cNvPr>
            <p:cNvSpPr/>
            <p:nvPr/>
          </p:nvSpPr>
          <p:spPr>
            <a:xfrm>
              <a:off x="4356041" y="419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0" name="Freeform 4013">
              <a:extLst>
                <a:ext uri="{FF2B5EF4-FFF2-40B4-BE49-F238E27FC236}">
                  <a16:creationId xmlns:a16="http://schemas.microsoft.com/office/drawing/2014/main" id="{C3F63DA0-E6E4-A717-F5B7-D90FB968F6CE}"/>
                </a:ext>
              </a:extLst>
            </p:cNvPr>
            <p:cNvSpPr/>
            <p:nvPr/>
          </p:nvSpPr>
          <p:spPr>
            <a:xfrm>
              <a:off x="3549591" y="220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1" name="Freeform 4014">
              <a:extLst>
                <a:ext uri="{FF2B5EF4-FFF2-40B4-BE49-F238E27FC236}">
                  <a16:creationId xmlns:a16="http://schemas.microsoft.com/office/drawing/2014/main" id="{A03AE29D-924F-2CB8-429E-24CE74C2A094}"/>
                </a:ext>
              </a:extLst>
            </p:cNvPr>
            <p:cNvSpPr/>
            <p:nvPr/>
          </p:nvSpPr>
          <p:spPr>
            <a:xfrm>
              <a:off x="3359091" y="3528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2" name="Freeform 4015">
              <a:extLst>
                <a:ext uri="{FF2B5EF4-FFF2-40B4-BE49-F238E27FC236}">
                  <a16:creationId xmlns:a16="http://schemas.microsoft.com/office/drawing/2014/main" id="{6BBD4247-FF7F-B437-AD18-40F192039DC4}"/>
                </a:ext>
              </a:extLst>
            </p:cNvPr>
            <p:cNvSpPr/>
            <p:nvPr/>
          </p:nvSpPr>
          <p:spPr>
            <a:xfrm>
              <a:off x="5530791" y="258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3" name="Freeform 4016">
              <a:extLst>
                <a:ext uri="{FF2B5EF4-FFF2-40B4-BE49-F238E27FC236}">
                  <a16:creationId xmlns:a16="http://schemas.microsoft.com/office/drawing/2014/main" id="{8D1815DD-DB44-4FCD-CC7C-E4F0FEF721EF}"/>
                </a:ext>
              </a:extLst>
            </p:cNvPr>
            <p:cNvSpPr/>
            <p:nvPr/>
          </p:nvSpPr>
          <p:spPr>
            <a:xfrm>
              <a:off x="3254316" y="323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4" name="Freeform 4017">
              <a:extLst>
                <a:ext uri="{FF2B5EF4-FFF2-40B4-BE49-F238E27FC236}">
                  <a16:creationId xmlns:a16="http://schemas.microsoft.com/office/drawing/2014/main" id="{8E310649-55D6-F9EE-F41D-6842100747D9}"/>
                </a:ext>
              </a:extLst>
            </p:cNvPr>
            <p:cNvSpPr/>
            <p:nvPr/>
          </p:nvSpPr>
          <p:spPr>
            <a:xfrm>
              <a:off x="3460691" y="2249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5" name="Freeform 4018">
              <a:extLst>
                <a:ext uri="{FF2B5EF4-FFF2-40B4-BE49-F238E27FC236}">
                  <a16:creationId xmlns:a16="http://schemas.microsoft.com/office/drawing/2014/main" id="{4CA659BD-DD59-B323-E488-5360EB0DA561}"/>
                </a:ext>
              </a:extLst>
            </p:cNvPr>
            <p:cNvSpPr/>
            <p:nvPr/>
          </p:nvSpPr>
          <p:spPr>
            <a:xfrm>
              <a:off x="4387791" y="419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6" name="Freeform 4019">
              <a:extLst>
                <a:ext uri="{FF2B5EF4-FFF2-40B4-BE49-F238E27FC236}">
                  <a16:creationId xmlns:a16="http://schemas.microsoft.com/office/drawing/2014/main" id="{A90022F7-E7B0-9BB8-97A9-A69DB152E18E}"/>
                </a:ext>
              </a:extLst>
            </p:cNvPr>
            <p:cNvSpPr/>
            <p:nvPr/>
          </p:nvSpPr>
          <p:spPr>
            <a:xfrm>
              <a:off x="3200341" y="3233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7" name="Freeform 4020">
              <a:extLst>
                <a:ext uri="{FF2B5EF4-FFF2-40B4-BE49-F238E27FC236}">
                  <a16:creationId xmlns:a16="http://schemas.microsoft.com/office/drawing/2014/main" id="{96566712-532E-8928-AE52-1AFBA75AB79F}"/>
                </a:ext>
              </a:extLst>
            </p:cNvPr>
            <p:cNvSpPr/>
            <p:nvPr/>
          </p:nvSpPr>
          <p:spPr>
            <a:xfrm>
              <a:off x="5152966" y="3903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8" name="Freeform 4021">
              <a:extLst>
                <a:ext uri="{FF2B5EF4-FFF2-40B4-BE49-F238E27FC236}">
                  <a16:creationId xmlns:a16="http://schemas.microsoft.com/office/drawing/2014/main" id="{FAF0F3B7-819D-E143-8463-CA0B65A63B9F}"/>
                </a:ext>
              </a:extLst>
            </p:cNvPr>
            <p:cNvSpPr/>
            <p:nvPr/>
          </p:nvSpPr>
          <p:spPr>
            <a:xfrm>
              <a:off x="3835341" y="194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9" name="Freeform 4022">
              <a:extLst>
                <a:ext uri="{FF2B5EF4-FFF2-40B4-BE49-F238E27FC236}">
                  <a16:creationId xmlns:a16="http://schemas.microsoft.com/office/drawing/2014/main" id="{26F85A46-1C86-78CF-3AFD-4F6211839093}"/>
                </a:ext>
              </a:extLst>
            </p:cNvPr>
            <p:cNvSpPr/>
            <p:nvPr/>
          </p:nvSpPr>
          <p:spPr>
            <a:xfrm>
              <a:off x="5016441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0" name="Freeform 4023">
              <a:extLst>
                <a:ext uri="{FF2B5EF4-FFF2-40B4-BE49-F238E27FC236}">
                  <a16:creationId xmlns:a16="http://schemas.microsoft.com/office/drawing/2014/main" id="{A4701F9A-CF23-3BF2-9094-1D1F4C1CF96C}"/>
                </a:ext>
              </a:extLst>
            </p:cNvPr>
            <p:cNvSpPr/>
            <p:nvPr/>
          </p:nvSpPr>
          <p:spPr>
            <a:xfrm>
              <a:off x="5295841" y="375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1" name="Freeform 4024">
              <a:extLst>
                <a:ext uri="{FF2B5EF4-FFF2-40B4-BE49-F238E27FC236}">
                  <a16:creationId xmlns:a16="http://schemas.microsoft.com/office/drawing/2014/main" id="{8F7A9959-F546-F54E-31FB-92A353167EE3}"/>
                </a:ext>
              </a:extLst>
            </p:cNvPr>
            <p:cNvSpPr/>
            <p:nvPr/>
          </p:nvSpPr>
          <p:spPr>
            <a:xfrm>
              <a:off x="3698816" y="203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2" name="Freeform 4025">
              <a:extLst>
                <a:ext uri="{FF2B5EF4-FFF2-40B4-BE49-F238E27FC236}">
                  <a16:creationId xmlns:a16="http://schemas.microsoft.com/office/drawing/2014/main" id="{542B8477-BF2E-0772-4F7F-A040F85AD499}"/>
                </a:ext>
              </a:extLst>
            </p:cNvPr>
            <p:cNvSpPr/>
            <p:nvPr/>
          </p:nvSpPr>
          <p:spPr>
            <a:xfrm>
              <a:off x="3787716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3" name="Freeform 4026">
              <a:extLst>
                <a:ext uri="{FF2B5EF4-FFF2-40B4-BE49-F238E27FC236}">
                  <a16:creationId xmlns:a16="http://schemas.microsoft.com/office/drawing/2014/main" id="{B901B2A7-4A4B-E0FB-3AD6-42E1C5F1F625}"/>
                </a:ext>
              </a:extLst>
            </p:cNvPr>
            <p:cNvSpPr/>
            <p:nvPr/>
          </p:nvSpPr>
          <p:spPr>
            <a:xfrm>
              <a:off x="4613216" y="184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4" name="Freeform 4027">
              <a:extLst>
                <a:ext uri="{FF2B5EF4-FFF2-40B4-BE49-F238E27FC236}">
                  <a16:creationId xmlns:a16="http://schemas.microsoft.com/office/drawing/2014/main" id="{7B9E4FA8-393E-1A4C-F007-E5532B0F2417}"/>
                </a:ext>
              </a:extLst>
            </p:cNvPr>
            <p:cNvSpPr/>
            <p:nvPr/>
          </p:nvSpPr>
          <p:spPr>
            <a:xfrm>
              <a:off x="4702116" y="414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5" name="Freeform 4028">
              <a:extLst>
                <a:ext uri="{FF2B5EF4-FFF2-40B4-BE49-F238E27FC236}">
                  <a16:creationId xmlns:a16="http://schemas.microsoft.com/office/drawing/2014/main" id="{38490B57-1787-EEFD-5B26-01E163A289E2}"/>
                </a:ext>
              </a:extLst>
            </p:cNvPr>
            <p:cNvSpPr/>
            <p:nvPr/>
          </p:nvSpPr>
          <p:spPr>
            <a:xfrm>
              <a:off x="3279716" y="346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6" name="Freeform 4029">
              <a:extLst>
                <a:ext uri="{FF2B5EF4-FFF2-40B4-BE49-F238E27FC236}">
                  <a16:creationId xmlns:a16="http://schemas.microsoft.com/office/drawing/2014/main" id="{AA8FB11D-C4B9-AAF0-6798-534C071A5633}"/>
                </a:ext>
              </a:extLst>
            </p:cNvPr>
            <p:cNvSpPr/>
            <p:nvPr/>
          </p:nvSpPr>
          <p:spPr>
            <a:xfrm>
              <a:off x="4822766" y="193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7" name="Freeform 4030">
              <a:extLst>
                <a:ext uri="{FF2B5EF4-FFF2-40B4-BE49-F238E27FC236}">
                  <a16:creationId xmlns:a16="http://schemas.microsoft.com/office/drawing/2014/main" id="{4D460680-37A1-0FEE-13A9-0AFF3E373097}"/>
                </a:ext>
              </a:extLst>
            </p:cNvPr>
            <p:cNvSpPr/>
            <p:nvPr/>
          </p:nvSpPr>
          <p:spPr>
            <a:xfrm>
              <a:off x="3193991" y="267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8" name="Freeform 4031">
              <a:extLst>
                <a:ext uri="{FF2B5EF4-FFF2-40B4-BE49-F238E27FC236}">
                  <a16:creationId xmlns:a16="http://schemas.microsoft.com/office/drawing/2014/main" id="{A2FAE455-EE6A-C524-ED44-C3DDC23E3B6D}"/>
                </a:ext>
              </a:extLst>
            </p:cNvPr>
            <p:cNvSpPr/>
            <p:nvPr/>
          </p:nvSpPr>
          <p:spPr>
            <a:xfrm>
              <a:off x="4908491" y="197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9" name="Freeform 4032">
              <a:extLst>
                <a:ext uri="{FF2B5EF4-FFF2-40B4-BE49-F238E27FC236}">
                  <a16:creationId xmlns:a16="http://schemas.microsoft.com/office/drawing/2014/main" id="{79657072-7B7D-E2D0-F19E-1D9B4A4F0C82}"/>
                </a:ext>
              </a:extLst>
            </p:cNvPr>
            <p:cNvSpPr/>
            <p:nvPr/>
          </p:nvSpPr>
          <p:spPr>
            <a:xfrm>
              <a:off x="3289241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0" name="Freeform 4033">
              <a:extLst>
                <a:ext uri="{FF2B5EF4-FFF2-40B4-BE49-F238E27FC236}">
                  <a16:creationId xmlns:a16="http://schemas.microsoft.com/office/drawing/2014/main" id="{2F2DCD0A-03D3-B931-4014-9DBFE1906C1D}"/>
                </a:ext>
              </a:extLst>
            </p:cNvPr>
            <p:cNvSpPr/>
            <p:nvPr/>
          </p:nvSpPr>
          <p:spPr>
            <a:xfrm>
              <a:off x="3581341" y="392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1" name="Freeform 4034">
              <a:extLst>
                <a:ext uri="{FF2B5EF4-FFF2-40B4-BE49-F238E27FC236}">
                  <a16:creationId xmlns:a16="http://schemas.microsoft.com/office/drawing/2014/main" id="{F7357E55-1386-77BA-4608-AC1A88E31504}"/>
                </a:ext>
              </a:extLst>
            </p:cNvPr>
            <p:cNvSpPr/>
            <p:nvPr/>
          </p:nvSpPr>
          <p:spPr>
            <a:xfrm>
              <a:off x="3921066" y="4125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2" name="Freeform 4035">
              <a:extLst>
                <a:ext uri="{FF2B5EF4-FFF2-40B4-BE49-F238E27FC236}">
                  <a16:creationId xmlns:a16="http://schemas.microsoft.com/office/drawing/2014/main" id="{3117113F-57BD-93F7-1AA1-DCE2556EB1BE}"/>
                </a:ext>
              </a:extLst>
            </p:cNvPr>
            <p:cNvSpPr/>
            <p:nvPr/>
          </p:nvSpPr>
          <p:spPr>
            <a:xfrm>
              <a:off x="5489516" y="3220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3" name="Freeform 4036">
              <a:extLst>
                <a:ext uri="{FF2B5EF4-FFF2-40B4-BE49-F238E27FC236}">
                  <a16:creationId xmlns:a16="http://schemas.microsoft.com/office/drawing/2014/main" id="{73DDCF9C-E62C-A2FB-A9FC-1BB79A23DED0}"/>
                </a:ext>
              </a:extLst>
            </p:cNvPr>
            <p:cNvSpPr/>
            <p:nvPr/>
          </p:nvSpPr>
          <p:spPr>
            <a:xfrm>
              <a:off x="5343466" y="360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4" name="Freeform 4037">
              <a:extLst>
                <a:ext uri="{FF2B5EF4-FFF2-40B4-BE49-F238E27FC236}">
                  <a16:creationId xmlns:a16="http://schemas.microsoft.com/office/drawing/2014/main" id="{4116908F-A3BC-5893-D6A4-81DB15289AF2}"/>
                </a:ext>
              </a:extLst>
            </p:cNvPr>
            <p:cNvSpPr/>
            <p:nvPr/>
          </p:nvSpPr>
          <p:spPr>
            <a:xfrm>
              <a:off x="4413191" y="418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5" name="Freeform 4038">
              <a:extLst>
                <a:ext uri="{FF2B5EF4-FFF2-40B4-BE49-F238E27FC236}">
                  <a16:creationId xmlns:a16="http://schemas.microsoft.com/office/drawing/2014/main" id="{51BCF83E-9404-5415-A988-756C29F5F9FB}"/>
                </a:ext>
              </a:extLst>
            </p:cNvPr>
            <p:cNvSpPr/>
            <p:nvPr/>
          </p:nvSpPr>
          <p:spPr>
            <a:xfrm>
              <a:off x="4768791" y="191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6" name="Freeform 4039">
              <a:extLst>
                <a:ext uri="{FF2B5EF4-FFF2-40B4-BE49-F238E27FC236}">
                  <a16:creationId xmlns:a16="http://schemas.microsoft.com/office/drawing/2014/main" id="{C8ED5478-382C-5AE2-27E3-4F228C682AF3}"/>
                </a:ext>
              </a:extLst>
            </p:cNvPr>
            <p:cNvSpPr/>
            <p:nvPr/>
          </p:nvSpPr>
          <p:spPr>
            <a:xfrm>
              <a:off x="5168841" y="2176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7" name="Freeform 4040">
              <a:extLst>
                <a:ext uri="{FF2B5EF4-FFF2-40B4-BE49-F238E27FC236}">
                  <a16:creationId xmlns:a16="http://schemas.microsoft.com/office/drawing/2014/main" id="{E612132F-DCCC-D35B-A607-B52085B5862E}"/>
                </a:ext>
              </a:extLst>
            </p:cNvPr>
            <p:cNvSpPr/>
            <p:nvPr/>
          </p:nvSpPr>
          <p:spPr>
            <a:xfrm>
              <a:off x="5292666" y="233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8" name="Freeform 4041">
              <a:extLst>
                <a:ext uri="{FF2B5EF4-FFF2-40B4-BE49-F238E27FC236}">
                  <a16:creationId xmlns:a16="http://schemas.microsoft.com/office/drawing/2014/main" id="{2E2948CE-BCC1-09E0-BCFB-FDDF97084D8C}"/>
                </a:ext>
              </a:extLst>
            </p:cNvPr>
            <p:cNvSpPr/>
            <p:nvPr/>
          </p:nvSpPr>
          <p:spPr>
            <a:xfrm>
              <a:off x="3838516" y="190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9" name="Freeform 4042">
              <a:extLst>
                <a:ext uri="{FF2B5EF4-FFF2-40B4-BE49-F238E27FC236}">
                  <a16:creationId xmlns:a16="http://schemas.microsoft.com/office/drawing/2014/main" id="{8DE6E116-FBEC-8CBD-20D4-DC6D18BBB842}"/>
                </a:ext>
              </a:extLst>
            </p:cNvPr>
            <p:cNvSpPr/>
            <p:nvPr/>
          </p:nvSpPr>
          <p:spPr>
            <a:xfrm>
              <a:off x="4483041" y="4166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0" name="Freeform 4043">
              <a:extLst>
                <a:ext uri="{FF2B5EF4-FFF2-40B4-BE49-F238E27FC236}">
                  <a16:creationId xmlns:a16="http://schemas.microsoft.com/office/drawing/2014/main" id="{E8D1E4C1-FA58-AD91-F50A-2157C991C15E}"/>
                </a:ext>
              </a:extLst>
            </p:cNvPr>
            <p:cNvSpPr/>
            <p:nvPr/>
          </p:nvSpPr>
          <p:spPr>
            <a:xfrm>
              <a:off x="4492566" y="417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1" name="Freeform 4044">
              <a:extLst>
                <a:ext uri="{FF2B5EF4-FFF2-40B4-BE49-F238E27FC236}">
                  <a16:creationId xmlns:a16="http://schemas.microsoft.com/office/drawing/2014/main" id="{4F794493-E3C3-F202-FA97-AF0D38FCB48B}"/>
                </a:ext>
              </a:extLst>
            </p:cNvPr>
            <p:cNvSpPr/>
            <p:nvPr/>
          </p:nvSpPr>
          <p:spPr>
            <a:xfrm>
              <a:off x="4800541" y="406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2" name="Freeform 4045">
              <a:extLst>
                <a:ext uri="{FF2B5EF4-FFF2-40B4-BE49-F238E27FC236}">
                  <a16:creationId xmlns:a16="http://schemas.microsoft.com/office/drawing/2014/main" id="{D727ADD5-9F51-E2A2-27F7-8E117F47BC4C}"/>
                </a:ext>
              </a:extLst>
            </p:cNvPr>
            <p:cNvSpPr/>
            <p:nvPr/>
          </p:nvSpPr>
          <p:spPr>
            <a:xfrm>
              <a:off x="3416241" y="382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3" name="Freeform 4046">
              <a:extLst>
                <a:ext uri="{FF2B5EF4-FFF2-40B4-BE49-F238E27FC236}">
                  <a16:creationId xmlns:a16="http://schemas.microsoft.com/office/drawing/2014/main" id="{DE635789-F121-42E7-CB49-FED36A870188}"/>
                </a:ext>
              </a:extLst>
            </p:cNvPr>
            <p:cNvSpPr/>
            <p:nvPr/>
          </p:nvSpPr>
          <p:spPr>
            <a:xfrm>
              <a:off x="4187766" y="1830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4" name="Freeform 4047">
              <a:extLst>
                <a:ext uri="{FF2B5EF4-FFF2-40B4-BE49-F238E27FC236}">
                  <a16:creationId xmlns:a16="http://schemas.microsoft.com/office/drawing/2014/main" id="{7FABB423-FFB4-30DD-96CC-1A95F2387B14}"/>
                </a:ext>
              </a:extLst>
            </p:cNvPr>
            <p:cNvSpPr/>
            <p:nvPr/>
          </p:nvSpPr>
          <p:spPr>
            <a:xfrm>
              <a:off x="5118041" y="384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5" name="Freeform 4048">
              <a:extLst>
                <a:ext uri="{FF2B5EF4-FFF2-40B4-BE49-F238E27FC236}">
                  <a16:creationId xmlns:a16="http://schemas.microsoft.com/office/drawing/2014/main" id="{6DC618B1-4ED5-B99B-F068-840EA720F82F}"/>
                </a:ext>
              </a:extLst>
            </p:cNvPr>
            <p:cNvSpPr/>
            <p:nvPr/>
          </p:nvSpPr>
          <p:spPr>
            <a:xfrm>
              <a:off x="3419416" y="219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6" name="Freeform 4049">
              <a:extLst>
                <a:ext uri="{FF2B5EF4-FFF2-40B4-BE49-F238E27FC236}">
                  <a16:creationId xmlns:a16="http://schemas.microsoft.com/office/drawing/2014/main" id="{D836D3AF-8B98-3FBC-1A9D-0372493E4C77}"/>
                </a:ext>
              </a:extLst>
            </p:cNvPr>
            <p:cNvSpPr/>
            <p:nvPr/>
          </p:nvSpPr>
          <p:spPr>
            <a:xfrm>
              <a:off x="3746441" y="195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7" name="Freeform 4050">
              <a:extLst>
                <a:ext uri="{FF2B5EF4-FFF2-40B4-BE49-F238E27FC236}">
                  <a16:creationId xmlns:a16="http://schemas.microsoft.com/office/drawing/2014/main" id="{54428AA0-4232-86AF-DF7F-7AEA17C20A61}"/>
                </a:ext>
              </a:extLst>
            </p:cNvPr>
            <p:cNvSpPr/>
            <p:nvPr/>
          </p:nvSpPr>
          <p:spPr>
            <a:xfrm>
              <a:off x="4556066" y="415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8" name="Freeform 4051">
              <a:extLst>
                <a:ext uri="{FF2B5EF4-FFF2-40B4-BE49-F238E27FC236}">
                  <a16:creationId xmlns:a16="http://schemas.microsoft.com/office/drawing/2014/main" id="{B54001BA-D6B0-1FFC-A531-14FD38F9E188}"/>
                </a:ext>
              </a:extLst>
            </p:cNvPr>
            <p:cNvSpPr/>
            <p:nvPr/>
          </p:nvSpPr>
          <p:spPr>
            <a:xfrm>
              <a:off x="3619441" y="201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9" name="Freeform 4052">
              <a:extLst>
                <a:ext uri="{FF2B5EF4-FFF2-40B4-BE49-F238E27FC236}">
                  <a16:creationId xmlns:a16="http://schemas.microsoft.com/office/drawing/2014/main" id="{7CD29847-BEC0-942C-F59D-64AC8F383FD9}"/>
                </a:ext>
              </a:extLst>
            </p:cNvPr>
            <p:cNvSpPr/>
            <p:nvPr/>
          </p:nvSpPr>
          <p:spPr>
            <a:xfrm>
              <a:off x="4397316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0" name="Freeform 4053">
              <a:extLst>
                <a:ext uri="{FF2B5EF4-FFF2-40B4-BE49-F238E27FC236}">
                  <a16:creationId xmlns:a16="http://schemas.microsoft.com/office/drawing/2014/main" id="{A758F71D-7D18-C1C3-C63C-B3303D2A3D8C}"/>
                </a:ext>
              </a:extLst>
            </p:cNvPr>
            <p:cNvSpPr/>
            <p:nvPr/>
          </p:nvSpPr>
          <p:spPr>
            <a:xfrm>
              <a:off x="3670241" y="405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1" name="Freeform 4054">
              <a:extLst>
                <a:ext uri="{FF2B5EF4-FFF2-40B4-BE49-F238E27FC236}">
                  <a16:creationId xmlns:a16="http://schemas.microsoft.com/office/drawing/2014/main" id="{D3C1B27A-1EBF-856F-8C10-D545F55F6CB0}"/>
                </a:ext>
              </a:extLst>
            </p:cNvPr>
            <p:cNvSpPr/>
            <p:nvPr/>
          </p:nvSpPr>
          <p:spPr>
            <a:xfrm>
              <a:off x="3181291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2" name="Freeform 4055">
              <a:extLst>
                <a:ext uri="{FF2B5EF4-FFF2-40B4-BE49-F238E27FC236}">
                  <a16:creationId xmlns:a16="http://schemas.microsoft.com/office/drawing/2014/main" id="{884A069B-3921-023B-A908-4E7D6EED3EA8}"/>
                </a:ext>
              </a:extLst>
            </p:cNvPr>
            <p:cNvSpPr/>
            <p:nvPr/>
          </p:nvSpPr>
          <p:spPr>
            <a:xfrm>
              <a:off x="3587691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3" name="Freeform 4056">
              <a:extLst>
                <a:ext uri="{FF2B5EF4-FFF2-40B4-BE49-F238E27FC236}">
                  <a16:creationId xmlns:a16="http://schemas.microsoft.com/office/drawing/2014/main" id="{2B47081A-4D10-04E9-2078-9B2EB59930C7}"/>
                </a:ext>
              </a:extLst>
            </p:cNvPr>
            <p:cNvSpPr/>
            <p:nvPr/>
          </p:nvSpPr>
          <p:spPr>
            <a:xfrm>
              <a:off x="4841816" y="401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4" name="Freeform 4057">
              <a:extLst>
                <a:ext uri="{FF2B5EF4-FFF2-40B4-BE49-F238E27FC236}">
                  <a16:creationId xmlns:a16="http://schemas.microsoft.com/office/drawing/2014/main" id="{8F705CCC-9928-EF1B-FD75-E0E6AF0765AB}"/>
                </a:ext>
              </a:extLst>
            </p:cNvPr>
            <p:cNvSpPr/>
            <p:nvPr/>
          </p:nvSpPr>
          <p:spPr>
            <a:xfrm>
              <a:off x="5324416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5" name="Freeform 4058">
              <a:extLst>
                <a:ext uri="{FF2B5EF4-FFF2-40B4-BE49-F238E27FC236}">
                  <a16:creationId xmlns:a16="http://schemas.microsoft.com/office/drawing/2014/main" id="{C270C33B-5C65-E1EE-B5BB-473CF8370795}"/>
                </a:ext>
              </a:extLst>
            </p:cNvPr>
            <p:cNvSpPr/>
            <p:nvPr/>
          </p:nvSpPr>
          <p:spPr>
            <a:xfrm>
              <a:off x="3527366" y="396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6" name="Freeform 4059">
              <a:extLst>
                <a:ext uri="{FF2B5EF4-FFF2-40B4-BE49-F238E27FC236}">
                  <a16:creationId xmlns:a16="http://schemas.microsoft.com/office/drawing/2014/main" id="{49D48279-32D5-B780-3032-5C163FB1E5E6}"/>
                </a:ext>
              </a:extLst>
            </p:cNvPr>
            <p:cNvSpPr/>
            <p:nvPr/>
          </p:nvSpPr>
          <p:spPr>
            <a:xfrm>
              <a:off x="4778316" y="1957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7" name="Freeform 4060">
              <a:extLst>
                <a:ext uri="{FF2B5EF4-FFF2-40B4-BE49-F238E27FC236}">
                  <a16:creationId xmlns:a16="http://schemas.microsoft.com/office/drawing/2014/main" id="{3EC27DF2-CC44-B16E-EEC6-159C25219A96}"/>
                </a:ext>
              </a:extLst>
            </p:cNvPr>
            <p:cNvSpPr/>
            <p:nvPr/>
          </p:nvSpPr>
          <p:spPr>
            <a:xfrm>
              <a:off x="3101916" y="260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8" name="Freeform 4061">
              <a:extLst>
                <a:ext uri="{FF2B5EF4-FFF2-40B4-BE49-F238E27FC236}">
                  <a16:creationId xmlns:a16="http://schemas.microsoft.com/office/drawing/2014/main" id="{94F67952-8097-52AB-76C1-99D33CD3A95E}"/>
                </a:ext>
              </a:extLst>
            </p:cNvPr>
            <p:cNvSpPr/>
            <p:nvPr/>
          </p:nvSpPr>
          <p:spPr>
            <a:xfrm>
              <a:off x="3190816" y="2411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9" name="Freeform 4062">
              <a:extLst>
                <a:ext uri="{FF2B5EF4-FFF2-40B4-BE49-F238E27FC236}">
                  <a16:creationId xmlns:a16="http://schemas.microsoft.com/office/drawing/2014/main" id="{1B3818F8-1F64-7091-7A8A-8947A31D1C21}"/>
                </a:ext>
              </a:extLst>
            </p:cNvPr>
            <p:cNvSpPr/>
            <p:nvPr/>
          </p:nvSpPr>
          <p:spPr>
            <a:xfrm>
              <a:off x="3775016" y="190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0" name="Freeform 4063">
              <a:extLst>
                <a:ext uri="{FF2B5EF4-FFF2-40B4-BE49-F238E27FC236}">
                  <a16:creationId xmlns:a16="http://schemas.microsoft.com/office/drawing/2014/main" id="{5622AD9F-67F6-1E80-0541-E681CCD96F16}"/>
                </a:ext>
              </a:extLst>
            </p:cNvPr>
            <p:cNvSpPr/>
            <p:nvPr/>
          </p:nvSpPr>
          <p:spPr>
            <a:xfrm>
              <a:off x="3041591" y="303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1" name="Freeform 4064">
              <a:extLst>
                <a:ext uri="{FF2B5EF4-FFF2-40B4-BE49-F238E27FC236}">
                  <a16:creationId xmlns:a16="http://schemas.microsoft.com/office/drawing/2014/main" id="{B1BD3343-3806-A3D3-3CE0-606127D4A7EF}"/>
                </a:ext>
              </a:extLst>
            </p:cNvPr>
            <p:cNvSpPr/>
            <p:nvPr/>
          </p:nvSpPr>
          <p:spPr>
            <a:xfrm>
              <a:off x="5400616" y="305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2" name="Freeform 4065">
              <a:extLst>
                <a:ext uri="{FF2B5EF4-FFF2-40B4-BE49-F238E27FC236}">
                  <a16:creationId xmlns:a16="http://schemas.microsoft.com/office/drawing/2014/main" id="{464C217F-3CB2-9EBA-640D-E25E144A2B9A}"/>
                </a:ext>
              </a:extLst>
            </p:cNvPr>
            <p:cNvSpPr/>
            <p:nvPr/>
          </p:nvSpPr>
          <p:spPr>
            <a:xfrm>
              <a:off x="5070416" y="378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3" name="Freeform 4066">
              <a:extLst>
                <a:ext uri="{FF2B5EF4-FFF2-40B4-BE49-F238E27FC236}">
                  <a16:creationId xmlns:a16="http://schemas.microsoft.com/office/drawing/2014/main" id="{FFC0574B-7138-44A6-3BD8-4C6A5838420F}"/>
                </a:ext>
              </a:extLst>
            </p:cNvPr>
            <p:cNvSpPr/>
            <p:nvPr/>
          </p:nvSpPr>
          <p:spPr>
            <a:xfrm>
              <a:off x="3108266" y="353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4" name="Freeform 4067">
              <a:extLst>
                <a:ext uri="{FF2B5EF4-FFF2-40B4-BE49-F238E27FC236}">
                  <a16:creationId xmlns:a16="http://schemas.microsoft.com/office/drawing/2014/main" id="{DA61A9F2-1576-4F4D-CC19-CBE2A94F849B}"/>
                </a:ext>
              </a:extLst>
            </p:cNvPr>
            <p:cNvSpPr/>
            <p:nvPr/>
          </p:nvSpPr>
          <p:spPr>
            <a:xfrm>
              <a:off x="4238566" y="418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5" name="Freeform 4068">
              <a:extLst>
                <a:ext uri="{FF2B5EF4-FFF2-40B4-BE49-F238E27FC236}">
                  <a16:creationId xmlns:a16="http://schemas.microsoft.com/office/drawing/2014/main" id="{E2DBB9BF-698D-E584-01DD-352EDEF7ABCD}"/>
                </a:ext>
              </a:extLst>
            </p:cNvPr>
            <p:cNvSpPr/>
            <p:nvPr/>
          </p:nvSpPr>
          <p:spPr>
            <a:xfrm>
              <a:off x="3063816" y="261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6" name="Freeform 4069">
              <a:extLst>
                <a:ext uri="{FF2B5EF4-FFF2-40B4-BE49-F238E27FC236}">
                  <a16:creationId xmlns:a16="http://schemas.microsoft.com/office/drawing/2014/main" id="{345C93B5-DC10-AA2C-7A36-300491F1B93C}"/>
                </a:ext>
              </a:extLst>
            </p:cNvPr>
            <p:cNvSpPr/>
            <p:nvPr/>
          </p:nvSpPr>
          <p:spPr>
            <a:xfrm>
              <a:off x="3267016" y="377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7" name="Freeform 4070">
              <a:extLst>
                <a:ext uri="{FF2B5EF4-FFF2-40B4-BE49-F238E27FC236}">
                  <a16:creationId xmlns:a16="http://schemas.microsoft.com/office/drawing/2014/main" id="{20B6C8D5-2604-A79C-173D-28EF4816058C}"/>
                </a:ext>
              </a:extLst>
            </p:cNvPr>
            <p:cNvSpPr/>
            <p:nvPr/>
          </p:nvSpPr>
          <p:spPr>
            <a:xfrm>
              <a:off x="3324166" y="2185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8" name="Freeform 4071">
              <a:extLst>
                <a:ext uri="{FF2B5EF4-FFF2-40B4-BE49-F238E27FC236}">
                  <a16:creationId xmlns:a16="http://schemas.microsoft.com/office/drawing/2014/main" id="{68C45020-B4E2-9144-398C-90C0E82DCD9E}"/>
                </a:ext>
              </a:extLst>
            </p:cNvPr>
            <p:cNvSpPr/>
            <p:nvPr/>
          </p:nvSpPr>
          <p:spPr>
            <a:xfrm>
              <a:off x="3222566" y="370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9" name="Freeform 4072">
              <a:extLst>
                <a:ext uri="{FF2B5EF4-FFF2-40B4-BE49-F238E27FC236}">
                  <a16:creationId xmlns:a16="http://schemas.microsoft.com/office/drawing/2014/main" id="{2A9D26D8-9BB4-AC01-3526-0230F6FFF786}"/>
                </a:ext>
              </a:extLst>
            </p:cNvPr>
            <p:cNvSpPr/>
            <p:nvPr/>
          </p:nvSpPr>
          <p:spPr>
            <a:xfrm>
              <a:off x="3171766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0" name="Freeform 4073">
              <a:extLst>
                <a:ext uri="{FF2B5EF4-FFF2-40B4-BE49-F238E27FC236}">
                  <a16:creationId xmlns:a16="http://schemas.microsoft.com/office/drawing/2014/main" id="{7280478F-02B9-2FDE-861E-952F2E3CB15C}"/>
                </a:ext>
              </a:extLst>
            </p:cNvPr>
            <p:cNvSpPr/>
            <p:nvPr/>
          </p:nvSpPr>
          <p:spPr>
            <a:xfrm>
              <a:off x="2886016" y="342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1" name="Freeform 4074">
              <a:extLst>
                <a:ext uri="{FF2B5EF4-FFF2-40B4-BE49-F238E27FC236}">
                  <a16:creationId xmlns:a16="http://schemas.microsoft.com/office/drawing/2014/main" id="{9FFD81E2-0AE6-5FE7-1306-27E9F74ECB6E}"/>
                </a:ext>
              </a:extLst>
            </p:cNvPr>
            <p:cNvSpPr/>
            <p:nvPr/>
          </p:nvSpPr>
          <p:spPr>
            <a:xfrm>
              <a:off x="3949641" y="177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2" name="Freeform 4075">
              <a:extLst>
                <a:ext uri="{FF2B5EF4-FFF2-40B4-BE49-F238E27FC236}">
                  <a16:creationId xmlns:a16="http://schemas.microsoft.com/office/drawing/2014/main" id="{938F21A8-972F-4631-A141-4D4AD095A86C}"/>
                </a:ext>
              </a:extLst>
            </p:cNvPr>
            <p:cNvSpPr/>
            <p:nvPr/>
          </p:nvSpPr>
          <p:spPr>
            <a:xfrm>
              <a:off x="5076766" y="339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3" name="Freeform 4076">
              <a:extLst>
                <a:ext uri="{FF2B5EF4-FFF2-40B4-BE49-F238E27FC236}">
                  <a16:creationId xmlns:a16="http://schemas.microsoft.com/office/drawing/2014/main" id="{6CFAA7A3-3B2D-2B1E-D866-05894A06D870}"/>
                </a:ext>
              </a:extLst>
            </p:cNvPr>
            <p:cNvSpPr/>
            <p:nvPr/>
          </p:nvSpPr>
          <p:spPr>
            <a:xfrm>
              <a:off x="5156141" y="294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4" name="Freeform 4077">
              <a:extLst>
                <a:ext uri="{FF2B5EF4-FFF2-40B4-BE49-F238E27FC236}">
                  <a16:creationId xmlns:a16="http://schemas.microsoft.com/office/drawing/2014/main" id="{F6C1BBA4-60EA-05E3-172B-6869E0BB5AEC}"/>
                </a:ext>
              </a:extLst>
            </p:cNvPr>
            <p:cNvSpPr/>
            <p:nvPr/>
          </p:nvSpPr>
          <p:spPr>
            <a:xfrm>
              <a:off x="3705166" y="180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5" name="Freeform 4078">
              <a:extLst>
                <a:ext uri="{FF2B5EF4-FFF2-40B4-BE49-F238E27FC236}">
                  <a16:creationId xmlns:a16="http://schemas.microsoft.com/office/drawing/2014/main" id="{FC4A05AC-27A4-CF73-3FB8-6A5A3D1DB508}"/>
                </a:ext>
              </a:extLst>
            </p:cNvPr>
            <p:cNvSpPr/>
            <p:nvPr/>
          </p:nvSpPr>
          <p:spPr>
            <a:xfrm>
              <a:off x="3959166" y="413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6" name="Freeform 4079">
              <a:extLst>
                <a:ext uri="{FF2B5EF4-FFF2-40B4-BE49-F238E27FC236}">
                  <a16:creationId xmlns:a16="http://schemas.microsoft.com/office/drawing/2014/main" id="{0D25A113-02E7-1BB5-D878-D1F271C0E7A2}"/>
                </a:ext>
              </a:extLst>
            </p:cNvPr>
            <p:cNvSpPr/>
            <p:nvPr/>
          </p:nvSpPr>
          <p:spPr>
            <a:xfrm>
              <a:off x="4317941" y="182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7" name="Freeform 4080">
              <a:extLst>
                <a:ext uri="{FF2B5EF4-FFF2-40B4-BE49-F238E27FC236}">
                  <a16:creationId xmlns:a16="http://schemas.microsoft.com/office/drawing/2014/main" id="{35B3983E-5499-CC9F-FA58-F90A60FA7E7D}"/>
                </a:ext>
              </a:extLst>
            </p:cNvPr>
            <p:cNvSpPr/>
            <p:nvPr/>
          </p:nvSpPr>
          <p:spPr>
            <a:xfrm>
              <a:off x="3501966" y="404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8" name="Freeform 4081">
              <a:extLst>
                <a:ext uri="{FF2B5EF4-FFF2-40B4-BE49-F238E27FC236}">
                  <a16:creationId xmlns:a16="http://schemas.microsoft.com/office/drawing/2014/main" id="{670838FF-BCEB-FC8C-149F-9FE6F28BD6B5}"/>
                </a:ext>
              </a:extLst>
            </p:cNvPr>
            <p:cNvSpPr/>
            <p:nvPr/>
          </p:nvSpPr>
          <p:spPr>
            <a:xfrm>
              <a:off x="4997391" y="356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9" name="Freeform 4082">
              <a:extLst>
                <a:ext uri="{FF2B5EF4-FFF2-40B4-BE49-F238E27FC236}">
                  <a16:creationId xmlns:a16="http://schemas.microsoft.com/office/drawing/2014/main" id="{C7E65EE5-2D9A-F80E-8B91-10F1323F6144}"/>
                </a:ext>
              </a:extLst>
            </p:cNvPr>
            <p:cNvSpPr/>
            <p:nvPr/>
          </p:nvSpPr>
          <p:spPr>
            <a:xfrm>
              <a:off x="2952691" y="356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0" name="Freeform 4083">
              <a:extLst>
                <a:ext uri="{FF2B5EF4-FFF2-40B4-BE49-F238E27FC236}">
                  <a16:creationId xmlns:a16="http://schemas.microsoft.com/office/drawing/2014/main" id="{CD767365-C450-EB45-AB3F-B8158638C95D}"/>
                </a:ext>
              </a:extLst>
            </p:cNvPr>
            <p:cNvSpPr/>
            <p:nvPr/>
          </p:nvSpPr>
          <p:spPr>
            <a:xfrm>
              <a:off x="4175066" y="412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1" name="Freeform 4084">
              <a:extLst>
                <a:ext uri="{FF2B5EF4-FFF2-40B4-BE49-F238E27FC236}">
                  <a16:creationId xmlns:a16="http://schemas.microsoft.com/office/drawing/2014/main" id="{5B1F18C7-19F0-1E2F-6943-7D69FAC871EC}"/>
                </a:ext>
              </a:extLst>
            </p:cNvPr>
            <p:cNvSpPr/>
            <p:nvPr/>
          </p:nvSpPr>
          <p:spPr>
            <a:xfrm>
              <a:off x="4905316" y="369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2" name="Freeform 4085">
              <a:extLst>
                <a:ext uri="{FF2B5EF4-FFF2-40B4-BE49-F238E27FC236}">
                  <a16:creationId xmlns:a16="http://schemas.microsoft.com/office/drawing/2014/main" id="{AE7CCE4B-6F50-F6A5-07DD-F1BF221BA03A}"/>
                </a:ext>
              </a:extLst>
            </p:cNvPr>
            <p:cNvSpPr/>
            <p:nvPr/>
          </p:nvSpPr>
          <p:spPr>
            <a:xfrm>
              <a:off x="3873441" y="414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3" name="Freeform 4086">
              <a:extLst>
                <a:ext uri="{FF2B5EF4-FFF2-40B4-BE49-F238E27FC236}">
                  <a16:creationId xmlns:a16="http://schemas.microsoft.com/office/drawing/2014/main" id="{BB0A2722-E956-0C45-61A3-3222D8C57766}"/>
                </a:ext>
              </a:extLst>
            </p:cNvPr>
            <p:cNvSpPr/>
            <p:nvPr/>
          </p:nvSpPr>
          <p:spPr>
            <a:xfrm>
              <a:off x="4911666" y="362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4" name="Freeform 4087">
              <a:extLst>
                <a:ext uri="{FF2B5EF4-FFF2-40B4-BE49-F238E27FC236}">
                  <a16:creationId xmlns:a16="http://schemas.microsoft.com/office/drawing/2014/main" id="{441E459F-A897-105B-983C-B5B4177E158F}"/>
                </a:ext>
              </a:extLst>
            </p:cNvPr>
            <p:cNvSpPr/>
            <p:nvPr/>
          </p:nvSpPr>
          <p:spPr>
            <a:xfrm>
              <a:off x="5083116" y="322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5" name="Freeform 4088">
              <a:extLst>
                <a:ext uri="{FF2B5EF4-FFF2-40B4-BE49-F238E27FC236}">
                  <a16:creationId xmlns:a16="http://schemas.microsoft.com/office/drawing/2014/main" id="{A4F31DDF-E342-81DC-52EB-EB817B98FE96}"/>
                </a:ext>
              </a:extLst>
            </p:cNvPr>
            <p:cNvSpPr/>
            <p:nvPr/>
          </p:nvSpPr>
          <p:spPr>
            <a:xfrm>
              <a:off x="4959291" y="354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6" name="Freeform 4089">
              <a:extLst>
                <a:ext uri="{FF2B5EF4-FFF2-40B4-BE49-F238E27FC236}">
                  <a16:creationId xmlns:a16="http://schemas.microsoft.com/office/drawing/2014/main" id="{3CEC47E3-ED4A-D853-8AFD-D7B576309360}"/>
                </a:ext>
              </a:extLst>
            </p:cNvPr>
            <p:cNvSpPr/>
            <p:nvPr/>
          </p:nvSpPr>
          <p:spPr>
            <a:xfrm>
              <a:off x="3917891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7" name="Freeform 4090">
              <a:extLst>
                <a:ext uri="{FF2B5EF4-FFF2-40B4-BE49-F238E27FC236}">
                  <a16:creationId xmlns:a16="http://schemas.microsoft.com/office/drawing/2014/main" id="{8B1D7435-CF8E-55C5-1E76-A0091D9C501C}"/>
                </a:ext>
              </a:extLst>
            </p:cNvPr>
            <p:cNvSpPr/>
            <p:nvPr/>
          </p:nvSpPr>
          <p:spPr>
            <a:xfrm>
              <a:off x="4632266" y="2007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8" name="Freeform 4091">
              <a:extLst>
                <a:ext uri="{FF2B5EF4-FFF2-40B4-BE49-F238E27FC236}">
                  <a16:creationId xmlns:a16="http://schemas.microsoft.com/office/drawing/2014/main" id="{7FD0A7CF-E131-16DD-C73F-01620D476684}"/>
                </a:ext>
              </a:extLst>
            </p:cNvPr>
            <p:cNvSpPr/>
            <p:nvPr/>
          </p:nvSpPr>
          <p:spPr>
            <a:xfrm>
              <a:off x="3857566" y="177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9" name="Freeform 4092">
              <a:extLst>
                <a:ext uri="{FF2B5EF4-FFF2-40B4-BE49-F238E27FC236}">
                  <a16:creationId xmlns:a16="http://schemas.microsoft.com/office/drawing/2014/main" id="{16E21F53-031B-DEDE-64C8-A19A4A1DA3C3}"/>
                </a:ext>
              </a:extLst>
            </p:cNvPr>
            <p:cNvSpPr/>
            <p:nvPr/>
          </p:nvSpPr>
          <p:spPr>
            <a:xfrm>
              <a:off x="5092641" y="316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0" name="Freeform 4093">
              <a:extLst>
                <a:ext uri="{FF2B5EF4-FFF2-40B4-BE49-F238E27FC236}">
                  <a16:creationId xmlns:a16="http://schemas.microsoft.com/office/drawing/2014/main" id="{C1426CAA-1174-B34C-3122-227E13563F29}"/>
                </a:ext>
              </a:extLst>
            </p:cNvPr>
            <p:cNvSpPr/>
            <p:nvPr/>
          </p:nvSpPr>
          <p:spPr>
            <a:xfrm>
              <a:off x="3066991" y="215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1" name="Freeform 4094">
              <a:extLst>
                <a:ext uri="{FF2B5EF4-FFF2-40B4-BE49-F238E27FC236}">
                  <a16:creationId xmlns:a16="http://schemas.microsoft.com/office/drawing/2014/main" id="{72E13166-CB8F-7587-9A50-2DF41D8DC4D5}"/>
                </a:ext>
              </a:extLst>
            </p:cNvPr>
            <p:cNvSpPr/>
            <p:nvPr/>
          </p:nvSpPr>
          <p:spPr>
            <a:xfrm>
              <a:off x="3876616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2" name="Freeform 4095">
              <a:extLst>
                <a:ext uri="{FF2B5EF4-FFF2-40B4-BE49-F238E27FC236}">
                  <a16:creationId xmlns:a16="http://schemas.microsoft.com/office/drawing/2014/main" id="{C5D4EC5E-B35C-C052-4DB1-14A15B924204}"/>
                </a:ext>
              </a:extLst>
            </p:cNvPr>
            <p:cNvSpPr/>
            <p:nvPr/>
          </p:nvSpPr>
          <p:spPr>
            <a:xfrm>
              <a:off x="3479741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3" name="Freeform 4096">
              <a:extLst>
                <a:ext uri="{FF2B5EF4-FFF2-40B4-BE49-F238E27FC236}">
                  <a16:creationId xmlns:a16="http://schemas.microsoft.com/office/drawing/2014/main" id="{9FF063F9-6819-5359-E721-D85A61F216CA}"/>
                </a:ext>
              </a:extLst>
            </p:cNvPr>
            <p:cNvSpPr/>
            <p:nvPr/>
          </p:nvSpPr>
          <p:spPr>
            <a:xfrm>
              <a:off x="2920941" y="234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4" name="Freeform 4097">
              <a:extLst>
                <a:ext uri="{FF2B5EF4-FFF2-40B4-BE49-F238E27FC236}">
                  <a16:creationId xmlns:a16="http://schemas.microsoft.com/office/drawing/2014/main" id="{CC7BAE10-6BC8-909E-C19C-4D88161D952E}"/>
                </a:ext>
              </a:extLst>
            </p:cNvPr>
            <p:cNvSpPr/>
            <p:nvPr/>
          </p:nvSpPr>
          <p:spPr>
            <a:xfrm>
              <a:off x="4794191" y="221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5" name="Freeform 4098">
              <a:extLst>
                <a:ext uri="{FF2B5EF4-FFF2-40B4-BE49-F238E27FC236}">
                  <a16:creationId xmlns:a16="http://schemas.microsoft.com/office/drawing/2014/main" id="{4232330C-46F7-F96C-0B54-32C6CEDCBBAE}"/>
                </a:ext>
              </a:extLst>
            </p:cNvPr>
            <p:cNvSpPr/>
            <p:nvPr/>
          </p:nvSpPr>
          <p:spPr>
            <a:xfrm>
              <a:off x="2819341" y="348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6" name="Freeform 4099">
              <a:extLst>
                <a:ext uri="{FF2B5EF4-FFF2-40B4-BE49-F238E27FC236}">
                  <a16:creationId xmlns:a16="http://schemas.microsoft.com/office/drawing/2014/main" id="{524EF6BB-D67D-B521-472A-036D72FF5A86}"/>
                </a:ext>
              </a:extLst>
            </p:cNvPr>
            <p:cNvSpPr/>
            <p:nvPr/>
          </p:nvSpPr>
          <p:spPr>
            <a:xfrm>
              <a:off x="4676716" y="384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7" name="Freeform 4100">
              <a:extLst>
                <a:ext uri="{FF2B5EF4-FFF2-40B4-BE49-F238E27FC236}">
                  <a16:creationId xmlns:a16="http://schemas.microsoft.com/office/drawing/2014/main" id="{A7AB4C96-060B-407C-2225-EF92167E4575}"/>
                </a:ext>
              </a:extLst>
            </p:cNvPr>
            <p:cNvSpPr/>
            <p:nvPr/>
          </p:nvSpPr>
          <p:spPr>
            <a:xfrm>
              <a:off x="3447991" y="406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8" name="Freeform 4101">
              <a:extLst>
                <a:ext uri="{FF2B5EF4-FFF2-40B4-BE49-F238E27FC236}">
                  <a16:creationId xmlns:a16="http://schemas.microsoft.com/office/drawing/2014/main" id="{E8C79AF4-6796-4B21-4FCC-EF87BA586842}"/>
                </a:ext>
              </a:extLst>
            </p:cNvPr>
            <p:cNvSpPr/>
            <p:nvPr/>
          </p:nvSpPr>
          <p:spPr>
            <a:xfrm>
              <a:off x="2835216" y="237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9" name="Freeform 4102">
              <a:extLst>
                <a:ext uri="{FF2B5EF4-FFF2-40B4-BE49-F238E27FC236}">
                  <a16:creationId xmlns:a16="http://schemas.microsoft.com/office/drawing/2014/main" id="{4F5C4BE1-1670-31A8-633B-BFC28E61CEF6}"/>
                </a:ext>
              </a:extLst>
            </p:cNvPr>
            <p:cNvSpPr/>
            <p:nvPr/>
          </p:nvSpPr>
          <p:spPr>
            <a:xfrm>
              <a:off x="2701866" y="2858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0" name="Freeform 4103">
              <a:extLst>
                <a:ext uri="{FF2B5EF4-FFF2-40B4-BE49-F238E27FC236}">
                  <a16:creationId xmlns:a16="http://schemas.microsoft.com/office/drawing/2014/main" id="{94056635-1961-87F8-14B1-2A16C8578467}"/>
                </a:ext>
              </a:extLst>
            </p:cNvPr>
            <p:cNvSpPr/>
            <p:nvPr/>
          </p:nvSpPr>
          <p:spPr>
            <a:xfrm>
              <a:off x="385439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1" name="Freeform 4104">
              <a:extLst>
                <a:ext uri="{FF2B5EF4-FFF2-40B4-BE49-F238E27FC236}">
                  <a16:creationId xmlns:a16="http://schemas.microsoft.com/office/drawing/2014/main" id="{BCDCB8C9-4B20-B89F-C835-63BF394B6EA8}"/>
                </a:ext>
              </a:extLst>
            </p:cNvPr>
            <p:cNvSpPr/>
            <p:nvPr/>
          </p:nvSpPr>
          <p:spPr>
            <a:xfrm>
              <a:off x="4489391" y="193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2" name="Freeform 4105">
              <a:extLst>
                <a:ext uri="{FF2B5EF4-FFF2-40B4-BE49-F238E27FC236}">
                  <a16:creationId xmlns:a16="http://schemas.microsoft.com/office/drawing/2014/main" id="{3278E9DC-5C0E-5A89-120B-BE5470C85C79}"/>
                </a:ext>
              </a:extLst>
            </p:cNvPr>
            <p:cNvSpPr/>
            <p:nvPr/>
          </p:nvSpPr>
          <p:spPr>
            <a:xfrm>
              <a:off x="398774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3" name="Freeform 4106">
              <a:extLst>
                <a:ext uri="{FF2B5EF4-FFF2-40B4-BE49-F238E27FC236}">
                  <a16:creationId xmlns:a16="http://schemas.microsoft.com/office/drawing/2014/main" id="{44EBBC43-CFDB-E269-F08D-9900F80D52C4}"/>
                </a:ext>
              </a:extLst>
            </p:cNvPr>
            <p:cNvSpPr/>
            <p:nvPr/>
          </p:nvSpPr>
          <p:spPr>
            <a:xfrm>
              <a:off x="4321116" y="186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4" name="Freeform 4107">
              <a:extLst>
                <a:ext uri="{FF2B5EF4-FFF2-40B4-BE49-F238E27FC236}">
                  <a16:creationId xmlns:a16="http://schemas.microsoft.com/office/drawing/2014/main" id="{F0B717DD-F92D-FD47-C72E-BBBBD6E115F2}"/>
                </a:ext>
              </a:extLst>
            </p:cNvPr>
            <p:cNvSpPr/>
            <p:nvPr/>
          </p:nvSpPr>
          <p:spPr>
            <a:xfrm>
              <a:off x="5064066" y="297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5" name="Freeform 4108">
              <a:extLst>
                <a:ext uri="{FF2B5EF4-FFF2-40B4-BE49-F238E27FC236}">
                  <a16:creationId xmlns:a16="http://schemas.microsoft.com/office/drawing/2014/main" id="{9876C123-F8B2-9C4B-12A0-8C11CC83F517}"/>
                </a:ext>
              </a:extLst>
            </p:cNvPr>
            <p:cNvSpPr/>
            <p:nvPr/>
          </p:nvSpPr>
          <p:spPr>
            <a:xfrm>
              <a:off x="4873566" y="359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6" name="Freeform 4109">
              <a:extLst>
                <a:ext uri="{FF2B5EF4-FFF2-40B4-BE49-F238E27FC236}">
                  <a16:creationId xmlns:a16="http://schemas.microsoft.com/office/drawing/2014/main" id="{342D97F7-24F0-852C-C9B0-BB6BD9B50E8D}"/>
                </a:ext>
              </a:extLst>
            </p:cNvPr>
            <p:cNvSpPr/>
            <p:nvPr/>
          </p:nvSpPr>
          <p:spPr>
            <a:xfrm>
              <a:off x="3019366" y="2087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7" name="Freeform 4110">
              <a:extLst>
                <a:ext uri="{FF2B5EF4-FFF2-40B4-BE49-F238E27FC236}">
                  <a16:creationId xmlns:a16="http://schemas.microsoft.com/office/drawing/2014/main" id="{58055512-1626-E148-FB01-983152402E4D}"/>
                </a:ext>
              </a:extLst>
            </p:cNvPr>
            <p:cNvSpPr/>
            <p:nvPr/>
          </p:nvSpPr>
          <p:spPr>
            <a:xfrm>
              <a:off x="2797116" y="236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8" name="Freeform 4111">
              <a:extLst>
                <a:ext uri="{FF2B5EF4-FFF2-40B4-BE49-F238E27FC236}">
                  <a16:creationId xmlns:a16="http://schemas.microsoft.com/office/drawing/2014/main" id="{96CC1C5B-3EE0-E6D9-C648-FA2BFCFF14A7}"/>
                </a:ext>
              </a:extLst>
            </p:cNvPr>
            <p:cNvSpPr/>
            <p:nvPr/>
          </p:nvSpPr>
          <p:spPr>
            <a:xfrm>
              <a:off x="3425766" y="407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9" name="Freeform 4112">
              <a:extLst>
                <a:ext uri="{FF2B5EF4-FFF2-40B4-BE49-F238E27FC236}">
                  <a16:creationId xmlns:a16="http://schemas.microsoft.com/office/drawing/2014/main" id="{23629428-D211-AABD-047B-AB3007F144D4}"/>
                </a:ext>
              </a:extLst>
            </p:cNvPr>
            <p:cNvSpPr/>
            <p:nvPr/>
          </p:nvSpPr>
          <p:spPr>
            <a:xfrm>
              <a:off x="3889316" y="177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0" name="Freeform 4113">
              <a:extLst>
                <a:ext uri="{FF2B5EF4-FFF2-40B4-BE49-F238E27FC236}">
                  <a16:creationId xmlns:a16="http://schemas.microsoft.com/office/drawing/2014/main" id="{B1711D38-D513-AFEF-740C-D91B0BF1E84B}"/>
                </a:ext>
              </a:extLst>
            </p:cNvPr>
            <p:cNvSpPr/>
            <p:nvPr/>
          </p:nvSpPr>
          <p:spPr>
            <a:xfrm>
              <a:off x="2812991" y="233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1" name="Freeform 4114">
              <a:extLst>
                <a:ext uri="{FF2B5EF4-FFF2-40B4-BE49-F238E27FC236}">
                  <a16:creationId xmlns:a16="http://schemas.microsoft.com/office/drawing/2014/main" id="{E5050D1D-5763-9D7A-E6F6-313BCBB9B64D}"/>
                </a:ext>
              </a:extLst>
            </p:cNvPr>
            <p:cNvSpPr/>
            <p:nvPr/>
          </p:nvSpPr>
          <p:spPr>
            <a:xfrm>
              <a:off x="3238441" y="398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2" name="Freeform 4115">
              <a:extLst>
                <a:ext uri="{FF2B5EF4-FFF2-40B4-BE49-F238E27FC236}">
                  <a16:creationId xmlns:a16="http://schemas.microsoft.com/office/drawing/2014/main" id="{AC3DE2F7-5808-C817-DA72-4B45F75707C2}"/>
                </a:ext>
              </a:extLst>
            </p:cNvPr>
            <p:cNvSpPr/>
            <p:nvPr/>
          </p:nvSpPr>
          <p:spPr>
            <a:xfrm>
              <a:off x="3533716" y="1817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3" name="Freeform 4116">
              <a:extLst>
                <a:ext uri="{FF2B5EF4-FFF2-40B4-BE49-F238E27FC236}">
                  <a16:creationId xmlns:a16="http://schemas.microsoft.com/office/drawing/2014/main" id="{19E30241-18ED-97B7-696A-3FE3A3FBCAC8}"/>
                </a:ext>
              </a:extLst>
            </p:cNvPr>
            <p:cNvSpPr/>
            <p:nvPr/>
          </p:nvSpPr>
          <p:spPr>
            <a:xfrm>
              <a:off x="2762191" y="348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4" name="Freeform 4117">
              <a:extLst>
                <a:ext uri="{FF2B5EF4-FFF2-40B4-BE49-F238E27FC236}">
                  <a16:creationId xmlns:a16="http://schemas.microsoft.com/office/drawing/2014/main" id="{3E8A96E3-E5B4-86A1-8303-7E7985AF30FF}"/>
                </a:ext>
              </a:extLst>
            </p:cNvPr>
            <p:cNvSpPr/>
            <p:nvPr/>
          </p:nvSpPr>
          <p:spPr>
            <a:xfrm>
              <a:off x="4606866" y="385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5" name="Freeform 4118">
              <a:extLst>
                <a:ext uri="{FF2B5EF4-FFF2-40B4-BE49-F238E27FC236}">
                  <a16:creationId xmlns:a16="http://schemas.microsoft.com/office/drawing/2014/main" id="{7A7D1C63-4803-AA8B-E8EA-7C72D1978F59}"/>
                </a:ext>
              </a:extLst>
            </p:cNvPr>
            <p:cNvSpPr/>
            <p:nvPr/>
          </p:nvSpPr>
          <p:spPr>
            <a:xfrm>
              <a:off x="3060641" y="386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6" name="Freeform 4119">
              <a:extLst>
                <a:ext uri="{FF2B5EF4-FFF2-40B4-BE49-F238E27FC236}">
                  <a16:creationId xmlns:a16="http://schemas.microsoft.com/office/drawing/2014/main" id="{28BB9483-9215-4060-23FA-16348CB6FEAE}"/>
                </a:ext>
              </a:extLst>
            </p:cNvPr>
            <p:cNvSpPr/>
            <p:nvPr/>
          </p:nvSpPr>
          <p:spPr>
            <a:xfrm>
              <a:off x="3130491" y="392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7" name="Freeform 4120">
              <a:extLst>
                <a:ext uri="{FF2B5EF4-FFF2-40B4-BE49-F238E27FC236}">
                  <a16:creationId xmlns:a16="http://schemas.microsoft.com/office/drawing/2014/main" id="{FA4F21CF-CDC3-7607-AE30-FAAD78CC8EAF}"/>
                </a:ext>
              </a:extLst>
            </p:cNvPr>
            <p:cNvSpPr/>
            <p:nvPr/>
          </p:nvSpPr>
          <p:spPr>
            <a:xfrm>
              <a:off x="5010091" y="302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8" name="Freeform 4121">
              <a:extLst>
                <a:ext uri="{FF2B5EF4-FFF2-40B4-BE49-F238E27FC236}">
                  <a16:creationId xmlns:a16="http://schemas.microsoft.com/office/drawing/2014/main" id="{929AE791-E0C7-C58A-6068-E6FEC9E1D969}"/>
                </a:ext>
              </a:extLst>
            </p:cNvPr>
            <p:cNvSpPr/>
            <p:nvPr/>
          </p:nvSpPr>
          <p:spPr>
            <a:xfrm>
              <a:off x="4949766" y="272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9" name="Freeform 4122">
              <a:extLst>
                <a:ext uri="{FF2B5EF4-FFF2-40B4-BE49-F238E27FC236}">
                  <a16:creationId xmlns:a16="http://schemas.microsoft.com/office/drawing/2014/main" id="{AD15F95C-2622-E612-A7A3-A2BFEE4B47BC}"/>
                </a:ext>
              </a:extLst>
            </p:cNvPr>
            <p:cNvSpPr/>
            <p:nvPr/>
          </p:nvSpPr>
          <p:spPr>
            <a:xfrm>
              <a:off x="4521141" y="202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0" name="Freeform 4123">
              <a:extLst>
                <a:ext uri="{FF2B5EF4-FFF2-40B4-BE49-F238E27FC236}">
                  <a16:creationId xmlns:a16="http://schemas.microsoft.com/office/drawing/2014/main" id="{DAEC165A-DC10-74AF-F23C-721D8FF368BE}"/>
                </a:ext>
              </a:extLst>
            </p:cNvPr>
            <p:cNvSpPr/>
            <p:nvPr/>
          </p:nvSpPr>
          <p:spPr>
            <a:xfrm>
              <a:off x="3724216" y="177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1" name="Freeform 4124">
              <a:extLst>
                <a:ext uri="{FF2B5EF4-FFF2-40B4-BE49-F238E27FC236}">
                  <a16:creationId xmlns:a16="http://schemas.microsoft.com/office/drawing/2014/main" id="{0DAA48B4-804C-CDEA-8633-51F4BFE45D7F}"/>
                </a:ext>
              </a:extLst>
            </p:cNvPr>
            <p:cNvSpPr/>
            <p:nvPr/>
          </p:nvSpPr>
          <p:spPr>
            <a:xfrm>
              <a:off x="3298766" y="187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2" name="Freeform 4125">
              <a:extLst>
                <a:ext uri="{FF2B5EF4-FFF2-40B4-BE49-F238E27FC236}">
                  <a16:creationId xmlns:a16="http://schemas.microsoft.com/office/drawing/2014/main" id="{2F148F55-64B9-9B5E-1430-4077E18818AA}"/>
                </a:ext>
              </a:extLst>
            </p:cNvPr>
            <p:cNvSpPr/>
            <p:nvPr/>
          </p:nvSpPr>
          <p:spPr>
            <a:xfrm>
              <a:off x="2949516" y="212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3" name="Freeform 4126">
              <a:extLst>
                <a:ext uri="{FF2B5EF4-FFF2-40B4-BE49-F238E27FC236}">
                  <a16:creationId xmlns:a16="http://schemas.microsoft.com/office/drawing/2014/main" id="{0E4FA2D8-F9E0-0A74-BB4D-7C0D42328442}"/>
                </a:ext>
              </a:extLst>
            </p:cNvPr>
            <p:cNvSpPr/>
            <p:nvPr/>
          </p:nvSpPr>
          <p:spPr>
            <a:xfrm>
              <a:off x="3590866" y="179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4" name="Freeform 4127">
              <a:extLst>
                <a:ext uri="{FF2B5EF4-FFF2-40B4-BE49-F238E27FC236}">
                  <a16:creationId xmlns:a16="http://schemas.microsoft.com/office/drawing/2014/main" id="{2C8AD953-1277-0BBE-5393-C9EC70439B58}"/>
                </a:ext>
              </a:extLst>
            </p:cNvPr>
            <p:cNvSpPr/>
            <p:nvPr/>
          </p:nvSpPr>
          <p:spPr>
            <a:xfrm>
              <a:off x="4733866" y="365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5" name="Freeform 4128">
              <a:extLst>
                <a:ext uri="{FF2B5EF4-FFF2-40B4-BE49-F238E27FC236}">
                  <a16:creationId xmlns:a16="http://schemas.microsoft.com/office/drawing/2014/main" id="{D62C031E-C1F5-C406-4D21-975F9B11B6A5}"/>
                </a:ext>
              </a:extLst>
            </p:cNvPr>
            <p:cNvSpPr/>
            <p:nvPr/>
          </p:nvSpPr>
          <p:spPr>
            <a:xfrm>
              <a:off x="2587566" y="300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6" name="Freeform 4129">
              <a:extLst>
                <a:ext uri="{FF2B5EF4-FFF2-40B4-BE49-F238E27FC236}">
                  <a16:creationId xmlns:a16="http://schemas.microsoft.com/office/drawing/2014/main" id="{8B6D1F36-F91E-2DB2-20A8-8E5FCBF1FEDE}"/>
                </a:ext>
              </a:extLst>
            </p:cNvPr>
            <p:cNvSpPr/>
            <p:nvPr/>
          </p:nvSpPr>
          <p:spPr>
            <a:xfrm>
              <a:off x="2676466" y="2506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7" name="Freeform 4130">
              <a:extLst>
                <a:ext uri="{FF2B5EF4-FFF2-40B4-BE49-F238E27FC236}">
                  <a16:creationId xmlns:a16="http://schemas.microsoft.com/office/drawing/2014/main" id="{16C784D2-9D00-1013-F22F-00374BC979AB}"/>
                </a:ext>
              </a:extLst>
            </p:cNvPr>
            <p:cNvSpPr/>
            <p:nvPr/>
          </p:nvSpPr>
          <p:spPr>
            <a:xfrm>
              <a:off x="3305116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8" name="Freeform 4131">
              <a:extLst>
                <a:ext uri="{FF2B5EF4-FFF2-40B4-BE49-F238E27FC236}">
                  <a16:creationId xmlns:a16="http://schemas.microsoft.com/office/drawing/2014/main" id="{4F773A0F-7AB4-681A-739E-A58B65106A3A}"/>
                </a:ext>
              </a:extLst>
            </p:cNvPr>
            <p:cNvSpPr/>
            <p:nvPr/>
          </p:nvSpPr>
          <p:spPr>
            <a:xfrm>
              <a:off x="3908366" y="177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9" name="Freeform 4132">
              <a:extLst>
                <a:ext uri="{FF2B5EF4-FFF2-40B4-BE49-F238E27FC236}">
                  <a16:creationId xmlns:a16="http://schemas.microsoft.com/office/drawing/2014/main" id="{B186928E-763E-FD9F-FA0A-D5C3A7B841BA}"/>
                </a:ext>
              </a:extLst>
            </p:cNvPr>
            <p:cNvSpPr/>
            <p:nvPr/>
          </p:nvSpPr>
          <p:spPr>
            <a:xfrm>
              <a:off x="4448116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0" name="Freeform 4133">
              <a:extLst>
                <a:ext uri="{FF2B5EF4-FFF2-40B4-BE49-F238E27FC236}">
                  <a16:creationId xmlns:a16="http://schemas.microsoft.com/office/drawing/2014/main" id="{618D08B4-747F-D85C-A58A-E4FB66715790}"/>
                </a:ext>
              </a:extLst>
            </p:cNvPr>
            <p:cNvSpPr/>
            <p:nvPr/>
          </p:nvSpPr>
          <p:spPr>
            <a:xfrm>
              <a:off x="3301941" y="405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1" name="Freeform 4134">
              <a:extLst>
                <a:ext uri="{FF2B5EF4-FFF2-40B4-BE49-F238E27FC236}">
                  <a16:creationId xmlns:a16="http://schemas.microsoft.com/office/drawing/2014/main" id="{CA77398C-641F-594D-5B44-19CB474C8796}"/>
                </a:ext>
              </a:extLst>
            </p:cNvPr>
            <p:cNvSpPr/>
            <p:nvPr/>
          </p:nvSpPr>
          <p:spPr>
            <a:xfrm>
              <a:off x="4708466" y="363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2" name="Freeform 4135">
              <a:extLst>
                <a:ext uri="{FF2B5EF4-FFF2-40B4-BE49-F238E27FC236}">
                  <a16:creationId xmlns:a16="http://schemas.microsoft.com/office/drawing/2014/main" id="{10C2362F-34EE-4228-8332-A75C9141848D}"/>
                </a:ext>
              </a:extLst>
            </p:cNvPr>
            <p:cNvSpPr/>
            <p:nvPr/>
          </p:nvSpPr>
          <p:spPr>
            <a:xfrm>
              <a:off x="2549466" y="3077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3" name="Freeform 4136">
              <a:extLst>
                <a:ext uri="{FF2B5EF4-FFF2-40B4-BE49-F238E27FC236}">
                  <a16:creationId xmlns:a16="http://schemas.microsoft.com/office/drawing/2014/main" id="{1FBDCA77-BEB6-58ED-7876-4E53111000D1}"/>
                </a:ext>
              </a:extLst>
            </p:cNvPr>
            <p:cNvSpPr/>
            <p:nvPr/>
          </p:nvSpPr>
          <p:spPr>
            <a:xfrm>
              <a:off x="2759016" y="365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4" name="Freeform 4137">
              <a:extLst>
                <a:ext uri="{FF2B5EF4-FFF2-40B4-BE49-F238E27FC236}">
                  <a16:creationId xmlns:a16="http://schemas.microsoft.com/office/drawing/2014/main" id="{79C97455-E7CB-2375-C63E-F1F12771F9FD}"/>
                </a:ext>
              </a:extLst>
            </p:cNvPr>
            <p:cNvSpPr/>
            <p:nvPr/>
          </p:nvSpPr>
          <p:spPr>
            <a:xfrm>
              <a:off x="4209991" y="1877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5" name="Freeform 4138">
              <a:extLst>
                <a:ext uri="{FF2B5EF4-FFF2-40B4-BE49-F238E27FC236}">
                  <a16:creationId xmlns:a16="http://schemas.microsoft.com/office/drawing/2014/main" id="{4D53CB17-D435-F383-4097-F76C56D91CB1}"/>
                </a:ext>
              </a:extLst>
            </p:cNvPr>
            <p:cNvSpPr/>
            <p:nvPr/>
          </p:nvSpPr>
          <p:spPr>
            <a:xfrm>
              <a:off x="3670241" y="414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6" name="Freeform 4139">
              <a:extLst>
                <a:ext uri="{FF2B5EF4-FFF2-40B4-BE49-F238E27FC236}">
                  <a16:creationId xmlns:a16="http://schemas.microsoft.com/office/drawing/2014/main" id="{62FEBD54-6CC2-21C5-E5CC-DEBC2EE2FA89}"/>
                </a:ext>
              </a:extLst>
            </p:cNvPr>
            <p:cNvSpPr/>
            <p:nvPr/>
          </p:nvSpPr>
          <p:spPr>
            <a:xfrm>
              <a:off x="3635316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7" name="Freeform 4140">
              <a:extLst>
                <a:ext uri="{FF2B5EF4-FFF2-40B4-BE49-F238E27FC236}">
                  <a16:creationId xmlns:a16="http://schemas.microsoft.com/office/drawing/2014/main" id="{BDB4D1D8-9CB6-DEB6-92FC-E3D7F193DDA0}"/>
                </a:ext>
              </a:extLst>
            </p:cNvPr>
            <p:cNvSpPr/>
            <p:nvPr/>
          </p:nvSpPr>
          <p:spPr>
            <a:xfrm>
              <a:off x="3454341" y="4112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8" name="Freeform 4141">
              <a:extLst>
                <a:ext uri="{FF2B5EF4-FFF2-40B4-BE49-F238E27FC236}">
                  <a16:creationId xmlns:a16="http://schemas.microsoft.com/office/drawing/2014/main" id="{D2595FC1-42AF-F3EC-E2F7-499719ECD403}"/>
                </a:ext>
              </a:extLst>
            </p:cNvPr>
            <p:cNvSpPr/>
            <p:nvPr/>
          </p:nvSpPr>
          <p:spPr>
            <a:xfrm>
              <a:off x="3305116" y="4068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9" name="Freeform 4142">
              <a:extLst>
                <a:ext uri="{FF2B5EF4-FFF2-40B4-BE49-F238E27FC236}">
                  <a16:creationId xmlns:a16="http://schemas.microsoft.com/office/drawing/2014/main" id="{3FE22A2E-3CFF-0105-04A8-E3F932E83275}"/>
                </a:ext>
              </a:extLst>
            </p:cNvPr>
            <p:cNvSpPr/>
            <p:nvPr/>
          </p:nvSpPr>
          <p:spPr>
            <a:xfrm>
              <a:off x="3159066" y="192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0" name="Freeform 4143">
              <a:extLst>
                <a:ext uri="{FF2B5EF4-FFF2-40B4-BE49-F238E27FC236}">
                  <a16:creationId xmlns:a16="http://schemas.microsoft.com/office/drawing/2014/main" id="{1CA91F40-4F1B-8575-B1A2-D723C2E562B0}"/>
                </a:ext>
              </a:extLst>
            </p:cNvPr>
            <p:cNvSpPr/>
            <p:nvPr/>
          </p:nvSpPr>
          <p:spPr>
            <a:xfrm>
              <a:off x="3663891" y="415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1" name="Freeform 4144">
              <a:extLst>
                <a:ext uri="{FF2B5EF4-FFF2-40B4-BE49-F238E27FC236}">
                  <a16:creationId xmlns:a16="http://schemas.microsoft.com/office/drawing/2014/main" id="{0F281174-09FD-9732-AE06-748F1624E186}"/>
                </a:ext>
              </a:extLst>
            </p:cNvPr>
            <p:cNvSpPr/>
            <p:nvPr/>
          </p:nvSpPr>
          <p:spPr>
            <a:xfrm>
              <a:off x="4035366" y="180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2" name="Freeform 4145">
              <a:extLst>
                <a:ext uri="{FF2B5EF4-FFF2-40B4-BE49-F238E27FC236}">
                  <a16:creationId xmlns:a16="http://schemas.microsoft.com/office/drawing/2014/main" id="{B9DE01D6-DB12-86CE-C1E6-0F089186778F}"/>
                </a:ext>
              </a:extLst>
            </p:cNvPr>
            <p:cNvSpPr/>
            <p:nvPr/>
          </p:nvSpPr>
          <p:spPr>
            <a:xfrm>
              <a:off x="4502091" y="2103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3" name="Freeform 4146">
              <a:extLst>
                <a:ext uri="{FF2B5EF4-FFF2-40B4-BE49-F238E27FC236}">
                  <a16:creationId xmlns:a16="http://schemas.microsoft.com/office/drawing/2014/main" id="{7409B65E-6BD9-AC70-64A0-1D4F45312201}"/>
                </a:ext>
              </a:extLst>
            </p:cNvPr>
            <p:cNvSpPr/>
            <p:nvPr/>
          </p:nvSpPr>
          <p:spPr>
            <a:xfrm>
              <a:off x="375279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4" name="Freeform 4147">
              <a:extLst>
                <a:ext uri="{FF2B5EF4-FFF2-40B4-BE49-F238E27FC236}">
                  <a16:creationId xmlns:a16="http://schemas.microsoft.com/office/drawing/2014/main" id="{2C5CB554-9E24-7595-ABAA-6D7DC410FBCD}"/>
                </a:ext>
              </a:extLst>
            </p:cNvPr>
            <p:cNvSpPr/>
            <p:nvPr/>
          </p:nvSpPr>
          <p:spPr>
            <a:xfrm>
              <a:off x="4432241" y="386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5" name="Freeform 4148">
              <a:extLst>
                <a:ext uri="{FF2B5EF4-FFF2-40B4-BE49-F238E27FC236}">
                  <a16:creationId xmlns:a16="http://schemas.microsoft.com/office/drawing/2014/main" id="{911C70E2-1157-E536-89DD-C9DE185BBACA}"/>
                </a:ext>
              </a:extLst>
            </p:cNvPr>
            <p:cNvSpPr/>
            <p:nvPr/>
          </p:nvSpPr>
          <p:spPr>
            <a:xfrm>
              <a:off x="2498666" y="299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6" name="Freeform 4149">
              <a:extLst>
                <a:ext uri="{FF2B5EF4-FFF2-40B4-BE49-F238E27FC236}">
                  <a16:creationId xmlns:a16="http://schemas.microsoft.com/office/drawing/2014/main" id="{850C8797-D34F-CF47-CB7E-0016ECFEE670}"/>
                </a:ext>
              </a:extLst>
            </p:cNvPr>
            <p:cNvSpPr/>
            <p:nvPr/>
          </p:nvSpPr>
          <p:spPr>
            <a:xfrm>
              <a:off x="3559116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7" name="Freeform 4150">
              <a:extLst>
                <a:ext uri="{FF2B5EF4-FFF2-40B4-BE49-F238E27FC236}">
                  <a16:creationId xmlns:a16="http://schemas.microsoft.com/office/drawing/2014/main" id="{BA759E1F-55A7-8758-43C9-56D29A92935E}"/>
                </a:ext>
              </a:extLst>
            </p:cNvPr>
            <p:cNvSpPr/>
            <p:nvPr/>
          </p:nvSpPr>
          <p:spPr>
            <a:xfrm>
              <a:off x="3108266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8" name="Freeform 4151">
              <a:extLst>
                <a:ext uri="{FF2B5EF4-FFF2-40B4-BE49-F238E27FC236}">
                  <a16:creationId xmlns:a16="http://schemas.microsoft.com/office/drawing/2014/main" id="{EBD36F76-1380-21D3-3D56-6B5D73C1265C}"/>
                </a:ext>
              </a:extLst>
            </p:cNvPr>
            <p:cNvSpPr/>
            <p:nvPr/>
          </p:nvSpPr>
          <p:spPr>
            <a:xfrm>
              <a:off x="3019366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9" name="Freeform 4152">
              <a:extLst>
                <a:ext uri="{FF2B5EF4-FFF2-40B4-BE49-F238E27FC236}">
                  <a16:creationId xmlns:a16="http://schemas.microsoft.com/office/drawing/2014/main" id="{6DDDF266-3A8B-699E-0856-2EC4AD9ABD93}"/>
                </a:ext>
              </a:extLst>
            </p:cNvPr>
            <p:cNvSpPr/>
            <p:nvPr/>
          </p:nvSpPr>
          <p:spPr>
            <a:xfrm>
              <a:off x="4441766" y="386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0" name="Freeform 4153">
              <a:extLst>
                <a:ext uri="{FF2B5EF4-FFF2-40B4-BE49-F238E27FC236}">
                  <a16:creationId xmlns:a16="http://schemas.microsoft.com/office/drawing/2014/main" id="{2AEBE53A-13F8-12EC-BE08-E87072CDDEAF}"/>
                </a:ext>
              </a:extLst>
            </p:cNvPr>
            <p:cNvSpPr/>
            <p:nvPr/>
          </p:nvSpPr>
          <p:spPr>
            <a:xfrm>
              <a:off x="3794066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1" name="Freeform 4154">
              <a:extLst>
                <a:ext uri="{FF2B5EF4-FFF2-40B4-BE49-F238E27FC236}">
                  <a16:creationId xmlns:a16="http://schemas.microsoft.com/office/drawing/2014/main" id="{8FF40090-786A-F946-93F2-72E635E0E4B6}"/>
                </a:ext>
              </a:extLst>
            </p:cNvPr>
            <p:cNvSpPr/>
            <p:nvPr/>
          </p:nvSpPr>
          <p:spPr>
            <a:xfrm>
              <a:off x="4686241" y="359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2" name="Freeform 4155">
              <a:extLst>
                <a:ext uri="{FF2B5EF4-FFF2-40B4-BE49-F238E27FC236}">
                  <a16:creationId xmlns:a16="http://schemas.microsoft.com/office/drawing/2014/main" id="{CE5BF9C2-017E-7D6C-0153-849C4695F31A}"/>
                </a:ext>
              </a:extLst>
            </p:cNvPr>
            <p:cNvSpPr/>
            <p:nvPr/>
          </p:nvSpPr>
          <p:spPr>
            <a:xfrm>
              <a:off x="4759266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3" name="Freeform 4156">
              <a:extLst>
                <a:ext uri="{FF2B5EF4-FFF2-40B4-BE49-F238E27FC236}">
                  <a16:creationId xmlns:a16="http://schemas.microsoft.com/office/drawing/2014/main" id="{ACE75DB9-AA55-311F-D3A2-B61F0A5A6E80}"/>
                </a:ext>
              </a:extLst>
            </p:cNvPr>
            <p:cNvSpPr/>
            <p:nvPr/>
          </p:nvSpPr>
          <p:spPr>
            <a:xfrm>
              <a:off x="3143191" y="190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4" name="Freeform 4157">
              <a:extLst>
                <a:ext uri="{FF2B5EF4-FFF2-40B4-BE49-F238E27FC236}">
                  <a16:creationId xmlns:a16="http://schemas.microsoft.com/office/drawing/2014/main" id="{BF6D3A73-8EAE-EA4B-FBD0-6777F640CB5A}"/>
                </a:ext>
              </a:extLst>
            </p:cNvPr>
            <p:cNvSpPr/>
            <p:nvPr/>
          </p:nvSpPr>
          <p:spPr>
            <a:xfrm>
              <a:off x="2593916" y="239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5" name="Freeform 4158">
              <a:extLst>
                <a:ext uri="{FF2B5EF4-FFF2-40B4-BE49-F238E27FC236}">
                  <a16:creationId xmlns:a16="http://schemas.microsoft.com/office/drawing/2014/main" id="{D52A983D-93D9-65B3-27C3-AFBFF86F83BA}"/>
                </a:ext>
              </a:extLst>
            </p:cNvPr>
            <p:cNvSpPr/>
            <p:nvPr/>
          </p:nvSpPr>
          <p:spPr>
            <a:xfrm>
              <a:off x="4711641" y="248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6" name="Freeform 4159">
              <a:extLst>
                <a:ext uri="{FF2B5EF4-FFF2-40B4-BE49-F238E27FC236}">
                  <a16:creationId xmlns:a16="http://schemas.microsoft.com/office/drawing/2014/main" id="{F43CC1ED-DFF7-6DDC-DED4-8597207AA356}"/>
                </a:ext>
              </a:extLst>
            </p:cNvPr>
            <p:cNvSpPr/>
            <p:nvPr/>
          </p:nvSpPr>
          <p:spPr>
            <a:xfrm>
              <a:off x="2819341" y="382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7" name="Freeform 4160">
              <a:extLst>
                <a:ext uri="{FF2B5EF4-FFF2-40B4-BE49-F238E27FC236}">
                  <a16:creationId xmlns:a16="http://schemas.microsoft.com/office/drawing/2014/main" id="{1217FA22-F7E3-7AD2-BDA2-3074EA837E3F}"/>
                </a:ext>
              </a:extLst>
            </p:cNvPr>
            <p:cNvSpPr/>
            <p:nvPr/>
          </p:nvSpPr>
          <p:spPr>
            <a:xfrm>
              <a:off x="2457391" y="308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8" name="Freeform 4161">
              <a:extLst>
                <a:ext uri="{FF2B5EF4-FFF2-40B4-BE49-F238E27FC236}">
                  <a16:creationId xmlns:a16="http://schemas.microsoft.com/office/drawing/2014/main" id="{1D3902F6-3469-0B3C-AE54-69B1D3126152}"/>
                </a:ext>
              </a:extLst>
            </p:cNvPr>
            <p:cNvSpPr/>
            <p:nvPr/>
          </p:nvSpPr>
          <p:spPr>
            <a:xfrm>
              <a:off x="3409891" y="178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9" name="Freeform 4162">
              <a:extLst>
                <a:ext uri="{FF2B5EF4-FFF2-40B4-BE49-F238E27FC236}">
                  <a16:creationId xmlns:a16="http://schemas.microsoft.com/office/drawing/2014/main" id="{364F9E74-452E-C0FC-4F49-A10ABED4F447}"/>
                </a:ext>
              </a:extLst>
            </p:cNvPr>
            <p:cNvSpPr/>
            <p:nvPr/>
          </p:nvSpPr>
          <p:spPr>
            <a:xfrm>
              <a:off x="4813241" y="289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0" name="Freeform 4163">
              <a:extLst>
                <a:ext uri="{FF2B5EF4-FFF2-40B4-BE49-F238E27FC236}">
                  <a16:creationId xmlns:a16="http://schemas.microsoft.com/office/drawing/2014/main" id="{8FE8BDC3-4E7B-0EE1-B714-BCE6363F6D5C}"/>
                </a:ext>
              </a:extLst>
            </p:cNvPr>
            <p:cNvSpPr/>
            <p:nvPr/>
          </p:nvSpPr>
          <p:spPr>
            <a:xfrm>
              <a:off x="3943291" y="182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1" name="Freeform 4164">
              <a:extLst>
                <a:ext uri="{FF2B5EF4-FFF2-40B4-BE49-F238E27FC236}">
                  <a16:creationId xmlns:a16="http://schemas.microsoft.com/office/drawing/2014/main" id="{BC8181F8-22E3-9BCA-0921-AE019F220CA2}"/>
                </a:ext>
              </a:extLst>
            </p:cNvPr>
            <p:cNvSpPr/>
            <p:nvPr/>
          </p:nvSpPr>
          <p:spPr>
            <a:xfrm>
              <a:off x="405441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2" name="Freeform 4165">
              <a:extLst>
                <a:ext uri="{FF2B5EF4-FFF2-40B4-BE49-F238E27FC236}">
                  <a16:creationId xmlns:a16="http://schemas.microsoft.com/office/drawing/2014/main" id="{CAD31F18-1576-BCAA-0029-6EDBC574D8CD}"/>
                </a:ext>
              </a:extLst>
            </p:cNvPr>
            <p:cNvSpPr/>
            <p:nvPr/>
          </p:nvSpPr>
          <p:spPr>
            <a:xfrm>
              <a:off x="4794191" y="316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3" name="Freeform 4166">
              <a:extLst>
                <a:ext uri="{FF2B5EF4-FFF2-40B4-BE49-F238E27FC236}">
                  <a16:creationId xmlns:a16="http://schemas.microsoft.com/office/drawing/2014/main" id="{2495CF16-25EB-F23C-5348-79A2EA979E79}"/>
                </a:ext>
              </a:extLst>
            </p:cNvPr>
            <p:cNvSpPr/>
            <p:nvPr/>
          </p:nvSpPr>
          <p:spPr>
            <a:xfrm>
              <a:off x="4752916" y="334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4" name="Freeform 4167">
              <a:extLst>
                <a:ext uri="{FF2B5EF4-FFF2-40B4-BE49-F238E27FC236}">
                  <a16:creationId xmlns:a16="http://schemas.microsoft.com/office/drawing/2014/main" id="{AA545A8B-6FB1-61BF-E3C5-FB8197854A23}"/>
                </a:ext>
              </a:extLst>
            </p:cNvPr>
            <p:cNvSpPr/>
            <p:nvPr/>
          </p:nvSpPr>
          <p:spPr>
            <a:xfrm>
              <a:off x="2917766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5" name="Freeform 4168">
              <a:extLst>
                <a:ext uri="{FF2B5EF4-FFF2-40B4-BE49-F238E27FC236}">
                  <a16:creationId xmlns:a16="http://schemas.microsoft.com/office/drawing/2014/main" id="{0EC62D8F-D734-222D-5FA0-1DF2F5560144}"/>
                </a:ext>
              </a:extLst>
            </p:cNvPr>
            <p:cNvSpPr/>
            <p:nvPr/>
          </p:nvSpPr>
          <p:spPr>
            <a:xfrm>
              <a:off x="2632016" y="231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6" name="Freeform 4169">
              <a:extLst>
                <a:ext uri="{FF2B5EF4-FFF2-40B4-BE49-F238E27FC236}">
                  <a16:creationId xmlns:a16="http://schemas.microsoft.com/office/drawing/2014/main" id="{FDD8D784-D5E0-B695-5306-D0953441FB25}"/>
                </a:ext>
              </a:extLst>
            </p:cNvPr>
            <p:cNvSpPr/>
            <p:nvPr/>
          </p:nvSpPr>
          <p:spPr>
            <a:xfrm>
              <a:off x="2533591" y="3503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7" name="Freeform 4170">
              <a:extLst>
                <a:ext uri="{FF2B5EF4-FFF2-40B4-BE49-F238E27FC236}">
                  <a16:creationId xmlns:a16="http://schemas.microsoft.com/office/drawing/2014/main" id="{3A08E4F3-0116-EFCB-1FE4-B7BF1454B7D8}"/>
                </a:ext>
              </a:extLst>
            </p:cNvPr>
            <p:cNvSpPr/>
            <p:nvPr/>
          </p:nvSpPr>
          <p:spPr>
            <a:xfrm>
              <a:off x="4197291" y="3969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8" name="Freeform 4171">
              <a:extLst>
                <a:ext uri="{FF2B5EF4-FFF2-40B4-BE49-F238E27FC236}">
                  <a16:creationId xmlns:a16="http://schemas.microsoft.com/office/drawing/2014/main" id="{855B7245-474B-CEFB-D295-D2040C950356}"/>
                </a:ext>
              </a:extLst>
            </p:cNvPr>
            <p:cNvSpPr/>
            <p:nvPr/>
          </p:nvSpPr>
          <p:spPr>
            <a:xfrm>
              <a:off x="2759016" y="3804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9" name="Freeform 4172">
              <a:extLst>
                <a:ext uri="{FF2B5EF4-FFF2-40B4-BE49-F238E27FC236}">
                  <a16:creationId xmlns:a16="http://schemas.microsoft.com/office/drawing/2014/main" id="{BB676608-4910-9ED1-F53A-477238FD8255}"/>
                </a:ext>
              </a:extLst>
            </p:cNvPr>
            <p:cNvSpPr/>
            <p:nvPr/>
          </p:nvSpPr>
          <p:spPr>
            <a:xfrm>
              <a:off x="2762191" y="211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0" name="Freeform 4173">
              <a:extLst>
                <a:ext uri="{FF2B5EF4-FFF2-40B4-BE49-F238E27FC236}">
                  <a16:creationId xmlns:a16="http://schemas.microsoft.com/office/drawing/2014/main" id="{8CCE5599-D78C-ECFA-088E-DC2DE29CD45E}"/>
                </a:ext>
              </a:extLst>
            </p:cNvPr>
            <p:cNvSpPr/>
            <p:nvPr/>
          </p:nvSpPr>
          <p:spPr>
            <a:xfrm>
              <a:off x="5333941" y="2207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1" name="Freeform 4174">
              <a:extLst>
                <a:ext uri="{FF2B5EF4-FFF2-40B4-BE49-F238E27FC236}">
                  <a16:creationId xmlns:a16="http://schemas.microsoft.com/office/drawing/2014/main" id="{225EF809-44DF-D635-7715-F385ED51C518}"/>
                </a:ext>
              </a:extLst>
            </p:cNvPr>
            <p:cNvSpPr/>
            <p:nvPr/>
          </p:nvSpPr>
          <p:spPr>
            <a:xfrm>
              <a:off x="4041716" y="408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2" name="Freeform 4175">
              <a:extLst>
                <a:ext uri="{FF2B5EF4-FFF2-40B4-BE49-F238E27FC236}">
                  <a16:creationId xmlns:a16="http://schemas.microsoft.com/office/drawing/2014/main" id="{05778E99-B2E5-76C6-CD60-393D5A677CEC}"/>
                </a:ext>
              </a:extLst>
            </p:cNvPr>
            <p:cNvSpPr/>
            <p:nvPr/>
          </p:nvSpPr>
          <p:spPr>
            <a:xfrm>
              <a:off x="4537016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3" name="Freeform 4176">
              <a:extLst>
                <a:ext uri="{FF2B5EF4-FFF2-40B4-BE49-F238E27FC236}">
                  <a16:creationId xmlns:a16="http://schemas.microsoft.com/office/drawing/2014/main" id="{26C312F0-A5CA-1810-2E40-7CEA0975468C}"/>
                </a:ext>
              </a:extLst>
            </p:cNvPr>
            <p:cNvSpPr/>
            <p:nvPr/>
          </p:nvSpPr>
          <p:spPr>
            <a:xfrm>
              <a:off x="4127441" y="4100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4" name="Freeform 4177">
              <a:extLst>
                <a:ext uri="{FF2B5EF4-FFF2-40B4-BE49-F238E27FC236}">
                  <a16:creationId xmlns:a16="http://schemas.microsoft.com/office/drawing/2014/main" id="{FBBD419A-1773-B033-E64F-C62513FC4908}"/>
                </a:ext>
              </a:extLst>
            </p:cNvPr>
            <p:cNvSpPr/>
            <p:nvPr/>
          </p:nvSpPr>
          <p:spPr>
            <a:xfrm>
              <a:off x="3251141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5" name="Freeform 4178">
              <a:extLst>
                <a:ext uri="{FF2B5EF4-FFF2-40B4-BE49-F238E27FC236}">
                  <a16:creationId xmlns:a16="http://schemas.microsoft.com/office/drawing/2014/main" id="{2864A1DA-706B-69BF-E6E1-AC52A5CADF67}"/>
                </a:ext>
              </a:extLst>
            </p:cNvPr>
            <p:cNvSpPr/>
            <p:nvPr/>
          </p:nvSpPr>
          <p:spPr>
            <a:xfrm>
              <a:off x="4473516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6" name="Freeform 4179">
              <a:extLst>
                <a:ext uri="{FF2B5EF4-FFF2-40B4-BE49-F238E27FC236}">
                  <a16:creationId xmlns:a16="http://schemas.microsoft.com/office/drawing/2014/main" id="{3AF13BA0-9254-0769-8E1B-3C24623ABA1B}"/>
                </a:ext>
              </a:extLst>
            </p:cNvPr>
            <p:cNvSpPr/>
            <p:nvPr/>
          </p:nvSpPr>
          <p:spPr>
            <a:xfrm>
              <a:off x="5553016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7" name="Freeform 4180">
              <a:extLst>
                <a:ext uri="{FF2B5EF4-FFF2-40B4-BE49-F238E27FC236}">
                  <a16:creationId xmlns:a16="http://schemas.microsoft.com/office/drawing/2014/main" id="{631A94B5-8C59-FD0A-BD7F-9A82A939342C}"/>
                </a:ext>
              </a:extLst>
            </p:cNvPr>
            <p:cNvSpPr/>
            <p:nvPr/>
          </p:nvSpPr>
          <p:spPr>
            <a:xfrm>
              <a:off x="4425891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8" name="Freeform 4181">
              <a:extLst>
                <a:ext uri="{FF2B5EF4-FFF2-40B4-BE49-F238E27FC236}">
                  <a16:creationId xmlns:a16="http://schemas.microsoft.com/office/drawing/2014/main" id="{F9ADC475-7F37-9E43-1C77-1ED2F31D6831}"/>
                </a:ext>
              </a:extLst>
            </p:cNvPr>
            <p:cNvSpPr/>
            <p:nvPr/>
          </p:nvSpPr>
          <p:spPr>
            <a:xfrm>
              <a:off x="4092516" y="4103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9" name="Freeform 4182">
              <a:extLst>
                <a:ext uri="{FF2B5EF4-FFF2-40B4-BE49-F238E27FC236}">
                  <a16:creationId xmlns:a16="http://schemas.microsoft.com/office/drawing/2014/main" id="{335AEBB2-19FE-7D83-C511-BFFE790E5671}"/>
                </a:ext>
              </a:extLst>
            </p:cNvPr>
            <p:cNvSpPr/>
            <p:nvPr/>
          </p:nvSpPr>
          <p:spPr>
            <a:xfrm>
              <a:off x="481641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0" name="Freeform 4183">
              <a:extLst>
                <a:ext uri="{FF2B5EF4-FFF2-40B4-BE49-F238E27FC236}">
                  <a16:creationId xmlns:a16="http://schemas.microsoft.com/office/drawing/2014/main" id="{73479387-381D-4FD1-D1E5-1AD1C11EA455}"/>
                </a:ext>
              </a:extLst>
            </p:cNvPr>
            <p:cNvSpPr/>
            <p:nvPr/>
          </p:nvSpPr>
          <p:spPr>
            <a:xfrm>
              <a:off x="5524441" y="2680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1" name="Freeform 4184">
              <a:extLst>
                <a:ext uri="{FF2B5EF4-FFF2-40B4-BE49-F238E27FC236}">
                  <a16:creationId xmlns:a16="http://schemas.microsoft.com/office/drawing/2014/main" id="{A519C906-86ED-C183-D8F3-28E22FCAA1C0}"/>
                </a:ext>
              </a:extLst>
            </p:cNvPr>
            <p:cNvSpPr/>
            <p:nvPr/>
          </p:nvSpPr>
          <p:spPr>
            <a:xfrm>
              <a:off x="5495866" y="2569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2" name="Freeform 4185">
              <a:extLst>
                <a:ext uri="{FF2B5EF4-FFF2-40B4-BE49-F238E27FC236}">
                  <a16:creationId xmlns:a16="http://schemas.microsoft.com/office/drawing/2014/main" id="{56FDC459-F46E-8CC6-C5AF-FE07E1BC4E47}"/>
                </a:ext>
              </a:extLst>
            </p:cNvPr>
            <p:cNvSpPr/>
            <p:nvPr/>
          </p:nvSpPr>
          <p:spPr>
            <a:xfrm>
              <a:off x="5299016" y="369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3" name="Freeform 4186">
              <a:extLst>
                <a:ext uri="{FF2B5EF4-FFF2-40B4-BE49-F238E27FC236}">
                  <a16:creationId xmlns:a16="http://schemas.microsoft.com/office/drawing/2014/main" id="{3EEF5141-26D4-21FC-A6EC-3D033AA6A0A6}"/>
                </a:ext>
              </a:extLst>
            </p:cNvPr>
            <p:cNvSpPr/>
            <p:nvPr/>
          </p:nvSpPr>
          <p:spPr>
            <a:xfrm>
              <a:off x="3946466" y="184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4" name="Freeform 4187">
              <a:extLst>
                <a:ext uri="{FF2B5EF4-FFF2-40B4-BE49-F238E27FC236}">
                  <a16:creationId xmlns:a16="http://schemas.microsoft.com/office/drawing/2014/main" id="{DB1FE0D6-C396-09DD-BB8C-D640DA94209C}"/>
                </a:ext>
              </a:extLst>
            </p:cNvPr>
            <p:cNvSpPr/>
            <p:nvPr/>
          </p:nvSpPr>
          <p:spPr>
            <a:xfrm>
              <a:off x="3257491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5" name="Freeform 4188">
              <a:extLst>
                <a:ext uri="{FF2B5EF4-FFF2-40B4-BE49-F238E27FC236}">
                  <a16:creationId xmlns:a16="http://schemas.microsoft.com/office/drawing/2014/main" id="{883DF934-9C67-5A98-C2E1-C385ED7BE9ED}"/>
                </a:ext>
              </a:extLst>
            </p:cNvPr>
            <p:cNvSpPr/>
            <p:nvPr/>
          </p:nvSpPr>
          <p:spPr>
            <a:xfrm>
              <a:off x="5502216" y="262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6" name="Freeform 4189">
              <a:extLst>
                <a:ext uri="{FF2B5EF4-FFF2-40B4-BE49-F238E27FC236}">
                  <a16:creationId xmlns:a16="http://schemas.microsoft.com/office/drawing/2014/main" id="{76BA997E-971D-3F3A-2B45-C6558CC6D44E}"/>
                </a:ext>
              </a:extLst>
            </p:cNvPr>
            <p:cNvSpPr/>
            <p:nvPr/>
          </p:nvSpPr>
          <p:spPr>
            <a:xfrm>
              <a:off x="3260666" y="348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7" name="Freeform 4190">
              <a:extLst>
                <a:ext uri="{FF2B5EF4-FFF2-40B4-BE49-F238E27FC236}">
                  <a16:creationId xmlns:a16="http://schemas.microsoft.com/office/drawing/2014/main" id="{0F9FB7BA-E9B4-0647-101F-F27DA8853CEF}"/>
                </a:ext>
              </a:extLst>
            </p:cNvPr>
            <p:cNvSpPr/>
            <p:nvPr/>
          </p:nvSpPr>
          <p:spPr>
            <a:xfrm>
              <a:off x="5251391" y="369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8" name="Freeform 4191">
              <a:extLst>
                <a:ext uri="{FF2B5EF4-FFF2-40B4-BE49-F238E27FC236}">
                  <a16:creationId xmlns:a16="http://schemas.microsoft.com/office/drawing/2014/main" id="{D281A95F-9AD1-39C5-229E-BC70E027DCB0}"/>
                </a:ext>
              </a:extLst>
            </p:cNvPr>
            <p:cNvSpPr/>
            <p:nvPr/>
          </p:nvSpPr>
          <p:spPr>
            <a:xfrm>
              <a:off x="3340041" y="360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9" name="Freeform 4192">
              <a:extLst>
                <a:ext uri="{FF2B5EF4-FFF2-40B4-BE49-F238E27FC236}">
                  <a16:creationId xmlns:a16="http://schemas.microsoft.com/office/drawing/2014/main" id="{1F9355B3-6FFF-BFCE-79E5-BD8C28516231}"/>
                </a:ext>
              </a:extLst>
            </p:cNvPr>
            <p:cNvSpPr/>
            <p:nvPr/>
          </p:nvSpPr>
          <p:spPr>
            <a:xfrm>
              <a:off x="3721041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0" name="Freeform 4193">
              <a:extLst>
                <a:ext uri="{FF2B5EF4-FFF2-40B4-BE49-F238E27FC236}">
                  <a16:creationId xmlns:a16="http://schemas.microsoft.com/office/drawing/2014/main" id="{C9803FDC-4463-4D75-180E-302447131BDD}"/>
                </a:ext>
              </a:extLst>
            </p:cNvPr>
            <p:cNvSpPr/>
            <p:nvPr/>
          </p:nvSpPr>
          <p:spPr>
            <a:xfrm>
              <a:off x="3241616" y="247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1" name="Freeform 4194">
              <a:extLst>
                <a:ext uri="{FF2B5EF4-FFF2-40B4-BE49-F238E27FC236}">
                  <a16:creationId xmlns:a16="http://schemas.microsoft.com/office/drawing/2014/main" id="{0F956BC1-C16A-361F-0CCE-5058D160AF30}"/>
                </a:ext>
              </a:extLst>
            </p:cNvPr>
            <p:cNvSpPr/>
            <p:nvPr/>
          </p:nvSpPr>
          <p:spPr>
            <a:xfrm>
              <a:off x="3851216" y="404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2" name="Freeform 4195">
              <a:extLst>
                <a:ext uri="{FF2B5EF4-FFF2-40B4-BE49-F238E27FC236}">
                  <a16:creationId xmlns:a16="http://schemas.microsoft.com/office/drawing/2014/main" id="{05EA5F91-32BC-32C2-06B9-A921D7FCB43D}"/>
                </a:ext>
              </a:extLst>
            </p:cNvPr>
            <p:cNvSpPr/>
            <p:nvPr/>
          </p:nvSpPr>
          <p:spPr>
            <a:xfrm>
              <a:off x="5257741" y="369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3" name="Freeform 4196">
              <a:extLst>
                <a:ext uri="{FF2B5EF4-FFF2-40B4-BE49-F238E27FC236}">
                  <a16:creationId xmlns:a16="http://schemas.microsoft.com/office/drawing/2014/main" id="{243DC104-6311-8C26-90FA-178705BEA57B}"/>
                </a:ext>
              </a:extLst>
            </p:cNvPr>
            <p:cNvSpPr/>
            <p:nvPr/>
          </p:nvSpPr>
          <p:spPr>
            <a:xfrm>
              <a:off x="4924366" y="193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4" name="Freeform 4197">
              <a:extLst>
                <a:ext uri="{FF2B5EF4-FFF2-40B4-BE49-F238E27FC236}">
                  <a16:creationId xmlns:a16="http://schemas.microsoft.com/office/drawing/2014/main" id="{C1FFF883-355C-AD92-A461-15322DDF04C2}"/>
                </a:ext>
              </a:extLst>
            </p:cNvPr>
            <p:cNvSpPr/>
            <p:nvPr/>
          </p:nvSpPr>
          <p:spPr>
            <a:xfrm>
              <a:off x="5146616" y="3798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5" name="Freeform 4198">
              <a:extLst>
                <a:ext uri="{FF2B5EF4-FFF2-40B4-BE49-F238E27FC236}">
                  <a16:creationId xmlns:a16="http://schemas.microsoft.com/office/drawing/2014/main" id="{3BA1B72F-CD35-2A46-DDC2-1EFEA4476637}"/>
                </a:ext>
              </a:extLst>
            </p:cNvPr>
            <p:cNvSpPr/>
            <p:nvPr/>
          </p:nvSpPr>
          <p:spPr>
            <a:xfrm>
              <a:off x="5197416" y="215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6" name="Freeform 4199">
              <a:extLst>
                <a:ext uri="{FF2B5EF4-FFF2-40B4-BE49-F238E27FC236}">
                  <a16:creationId xmlns:a16="http://schemas.microsoft.com/office/drawing/2014/main" id="{853CF3EE-C794-9A83-1223-93C01D8187BF}"/>
                </a:ext>
              </a:extLst>
            </p:cNvPr>
            <p:cNvSpPr/>
            <p:nvPr/>
          </p:nvSpPr>
          <p:spPr>
            <a:xfrm>
              <a:off x="5502216" y="312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7" name="Freeform 4200">
              <a:extLst>
                <a:ext uri="{FF2B5EF4-FFF2-40B4-BE49-F238E27FC236}">
                  <a16:creationId xmlns:a16="http://schemas.microsoft.com/office/drawing/2014/main" id="{BF983325-FEE3-270F-87C9-8B985EB98B4E}"/>
                </a:ext>
              </a:extLst>
            </p:cNvPr>
            <p:cNvSpPr/>
            <p:nvPr/>
          </p:nvSpPr>
          <p:spPr>
            <a:xfrm>
              <a:off x="3305116" y="355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8" name="Freeform 4201">
              <a:extLst>
                <a:ext uri="{FF2B5EF4-FFF2-40B4-BE49-F238E27FC236}">
                  <a16:creationId xmlns:a16="http://schemas.microsoft.com/office/drawing/2014/main" id="{035D8C91-1426-D2B4-D5AB-76CE9705C8FD}"/>
                </a:ext>
              </a:extLst>
            </p:cNvPr>
            <p:cNvSpPr/>
            <p:nvPr/>
          </p:nvSpPr>
          <p:spPr>
            <a:xfrm>
              <a:off x="495611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9" name="Freeform 4202">
              <a:extLst>
                <a:ext uri="{FF2B5EF4-FFF2-40B4-BE49-F238E27FC236}">
                  <a16:creationId xmlns:a16="http://schemas.microsoft.com/office/drawing/2014/main" id="{41D7C486-FEF3-7115-809D-A18E24801EFB}"/>
                </a:ext>
              </a:extLst>
            </p:cNvPr>
            <p:cNvSpPr/>
            <p:nvPr/>
          </p:nvSpPr>
          <p:spPr>
            <a:xfrm>
              <a:off x="5435541" y="272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0" name="Freeform 4203">
              <a:extLst>
                <a:ext uri="{FF2B5EF4-FFF2-40B4-BE49-F238E27FC236}">
                  <a16:creationId xmlns:a16="http://schemas.microsoft.com/office/drawing/2014/main" id="{5940F800-F9C8-BB03-299E-90398251F862}"/>
                </a:ext>
              </a:extLst>
            </p:cNvPr>
            <p:cNvSpPr/>
            <p:nvPr/>
          </p:nvSpPr>
          <p:spPr>
            <a:xfrm>
              <a:off x="4711641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1" name="Freeform 4204">
              <a:extLst>
                <a:ext uri="{FF2B5EF4-FFF2-40B4-BE49-F238E27FC236}">
                  <a16:creationId xmlns:a16="http://schemas.microsoft.com/office/drawing/2014/main" id="{AD47DB53-8610-E20F-6901-79C881FF1F35}"/>
                </a:ext>
              </a:extLst>
            </p:cNvPr>
            <p:cNvSpPr/>
            <p:nvPr/>
          </p:nvSpPr>
          <p:spPr>
            <a:xfrm>
              <a:off x="3394016" y="217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2" name="Freeform 4205">
              <a:extLst>
                <a:ext uri="{FF2B5EF4-FFF2-40B4-BE49-F238E27FC236}">
                  <a16:creationId xmlns:a16="http://schemas.microsoft.com/office/drawing/2014/main" id="{A8C28F1E-4CC1-9E44-5A07-60E113BBD622}"/>
                </a:ext>
              </a:extLst>
            </p:cNvPr>
            <p:cNvSpPr/>
            <p:nvPr/>
          </p:nvSpPr>
          <p:spPr>
            <a:xfrm>
              <a:off x="3098741" y="280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3" name="Freeform 4206">
              <a:extLst>
                <a:ext uri="{FF2B5EF4-FFF2-40B4-BE49-F238E27FC236}">
                  <a16:creationId xmlns:a16="http://schemas.microsoft.com/office/drawing/2014/main" id="{656BBEC6-6F48-8AF6-D9CB-4B909B30887B}"/>
                </a:ext>
              </a:extLst>
            </p:cNvPr>
            <p:cNvSpPr/>
            <p:nvPr/>
          </p:nvSpPr>
          <p:spPr>
            <a:xfrm>
              <a:off x="536886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4" name="Freeform 4207">
              <a:extLst>
                <a:ext uri="{FF2B5EF4-FFF2-40B4-BE49-F238E27FC236}">
                  <a16:creationId xmlns:a16="http://schemas.microsoft.com/office/drawing/2014/main" id="{0C81FC1D-5331-A556-1E88-9950514F061F}"/>
                </a:ext>
              </a:extLst>
            </p:cNvPr>
            <p:cNvSpPr/>
            <p:nvPr/>
          </p:nvSpPr>
          <p:spPr>
            <a:xfrm>
              <a:off x="3409891" y="215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5" name="Freeform 4208">
              <a:extLst>
                <a:ext uri="{FF2B5EF4-FFF2-40B4-BE49-F238E27FC236}">
                  <a16:creationId xmlns:a16="http://schemas.microsoft.com/office/drawing/2014/main" id="{924325E5-FD44-98D1-3565-88FF537B2719}"/>
                </a:ext>
              </a:extLst>
            </p:cNvPr>
            <p:cNvSpPr/>
            <p:nvPr/>
          </p:nvSpPr>
          <p:spPr>
            <a:xfrm>
              <a:off x="4568766" y="181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6" name="Freeform 4209">
              <a:extLst>
                <a:ext uri="{FF2B5EF4-FFF2-40B4-BE49-F238E27FC236}">
                  <a16:creationId xmlns:a16="http://schemas.microsoft.com/office/drawing/2014/main" id="{F9608DB1-301C-19B7-3283-979B9B5E78FA}"/>
                </a:ext>
              </a:extLst>
            </p:cNvPr>
            <p:cNvSpPr/>
            <p:nvPr/>
          </p:nvSpPr>
          <p:spPr>
            <a:xfrm>
              <a:off x="4178241" y="413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7" name="Freeform 4210">
              <a:extLst>
                <a:ext uri="{FF2B5EF4-FFF2-40B4-BE49-F238E27FC236}">
                  <a16:creationId xmlns:a16="http://schemas.microsoft.com/office/drawing/2014/main" id="{628D8A5C-DE6C-AC7D-CAF6-08816C2A3E84}"/>
                </a:ext>
              </a:extLst>
            </p:cNvPr>
            <p:cNvSpPr/>
            <p:nvPr/>
          </p:nvSpPr>
          <p:spPr>
            <a:xfrm>
              <a:off x="5343466" y="2452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8" name="Freeform 4211">
              <a:extLst>
                <a:ext uri="{FF2B5EF4-FFF2-40B4-BE49-F238E27FC236}">
                  <a16:creationId xmlns:a16="http://schemas.microsoft.com/office/drawing/2014/main" id="{E964FE39-20B5-5BD7-E300-ED06441416EC}"/>
                </a:ext>
              </a:extLst>
            </p:cNvPr>
            <p:cNvSpPr/>
            <p:nvPr/>
          </p:nvSpPr>
          <p:spPr>
            <a:xfrm>
              <a:off x="3124141" y="267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9" name="Freeform 4212">
              <a:extLst>
                <a:ext uri="{FF2B5EF4-FFF2-40B4-BE49-F238E27FC236}">
                  <a16:creationId xmlns:a16="http://schemas.microsoft.com/office/drawing/2014/main" id="{D0C56133-374A-80A5-3119-F35C936BC65E}"/>
                </a:ext>
              </a:extLst>
            </p:cNvPr>
            <p:cNvSpPr/>
            <p:nvPr/>
          </p:nvSpPr>
          <p:spPr>
            <a:xfrm>
              <a:off x="5419666" y="324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0" name="Freeform 4213">
              <a:extLst>
                <a:ext uri="{FF2B5EF4-FFF2-40B4-BE49-F238E27FC236}">
                  <a16:creationId xmlns:a16="http://schemas.microsoft.com/office/drawing/2014/main" id="{42D6658B-CE59-910C-7065-120CF4C2E71A}"/>
                </a:ext>
              </a:extLst>
            </p:cNvPr>
            <p:cNvSpPr/>
            <p:nvPr/>
          </p:nvSpPr>
          <p:spPr>
            <a:xfrm>
              <a:off x="4162366" y="177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1" name="Freeform 4214">
              <a:extLst>
                <a:ext uri="{FF2B5EF4-FFF2-40B4-BE49-F238E27FC236}">
                  <a16:creationId xmlns:a16="http://schemas.microsoft.com/office/drawing/2014/main" id="{600ACE60-1C60-15F7-71A7-D0A1F5A69023}"/>
                </a:ext>
              </a:extLst>
            </p:cNvPr>
            <p:cNvSpPr/>
            <p:nvPr/>
          </p:nvSpPr>
          <p:spPr>
            <a:xfrm>
              <a:off x="3413066" y="382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2" name="Freeform 4215">
              <a:extLst>
                <a:ext uri="{FF2B5EF4-FFF2-40B4-BE49-F238E27FC236}">
                  <a16:creationId xmlns:a16="http://schemas.microsoft.com/office/drawing/2014/main" id="{BDB2F8F9-B44C-00BC-A345-156E0863165B}"/>
                </a:ext>
              </a:extLst>
            </p:cNvPr>
            <p:cNvSpPr/>
            <p:nvPr/>
          </p:nvSpPr>
          <p:spPr>
            <a:xfrm>
              <a:off x="3352741" y="215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3" name="Freeform 4216">
              <a:extLst>
                <a:ext uri="{FF2B5EF4-FFF2-40B4-BE49-F238E27FC236}">
                  <a16:creationId xmlns:a16="http://schemas.microsoft.com/office/drawing/2014/main" id="{143685FD-5E5C-BCC3-E9B4-60589FE8933D}"/>
                </a:ext>
              </a:extLst>
            </p:cNvPr>
            <p:cNvSpPr/>
            <p:nvPr/>
          </p:nvSpPr>
          <p:spPr>
            <a:xfrm>
              <a:off x="5400616" y="2855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4" name="Freeform 4217">
              <a:extLst>
                <a:ext uri="{FF2B5EF4-FFF2-40B4-BE49-F238E27FC236}">
                  <a16:creationId xmlns:a16="http://schemas.microsoft.com/office/drawing/2014/main" id="{44981562-AF31-2BCE-6351-26DD40A05539}"/>
                </a:ext>
              </a:extLst>
            </p:cNvPr>
            <p:cNvSpPr/>
            <p:nvPr/>
          </p:nvSpPr>
          <p:spPr>
            <a:xfrm>
              <a:off x="4038541" y="1785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5" name="Freeform 4218">
              <a:extLst>
                <a:ext uri="{FF2B5EF4-FFF2-40B4-BE49-F238E27FC236}">
                  <a16:creationId xmlns:a16="http://schemas.microsoft.com/office/drawing/2014/main" id="{DC2881EB-F5CA-51BF-DA77-E302C408DAD1}"/>
                </a:ext>
              </a:extLst>
            </p:cNvPr>
            <p:cNvSpPr/>
            <p:nvPr/>
          </p:nvSpPr>
          <p:spPr>
            <a:xfrm>
              <a:off x="4238566" y="4141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6" name="Freeform 4219">
              <a:extLst>
                <a:ext uri="{FF2B5EF4-FFF2-40B4-BE49-F238E27FC236}">
                  <a16:creationId xmlns:a16="http://schemas.microsoft.com/office/drawing/2014/main" id="{3457E6A5-5B13-FB75-30E1-366619E72C3A}"/>
                </a:ext>
              </a:extLst>
            </p:cNvPr>
            <p:cNvSpPr/>
            <p:nvPr/>
          </p:nvSpPr>
          <p:spPr>
            <a:xfrm>
              <a:off x="3619441" y="194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7" name="Freeform 4220">
              <a:extLst>
                <a:ext uri="{FF2B5EF4-FFF2-40B4-BE49-F238E27FC236}">
                  <a16:creationId xmlns:a16="http://schemas.microsoft.com/office/drawing/2014/main" id="{4BDCFA99-78C4-19C5-8E28-261C4D9F4561}"/>
                </a:ext>
              </a:extLst>
            </p:cNvPr>
            <p:cNvSpPr/>
            <p:nvPr/>
          </p:nvSpPr>
          <p:spPr>
            <a:xfrm>
              <a:off x="3828991" y="183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8" name="Freeform 4221">
              <a:extLst>
                <a:ext uri="{FF2B5EF4-FFF2-40B4-BE49-F238E27FC236}">
                  <a16:creationId xmlns:a16="http://schemas.microsoft.com/office/drawing/2014/main" id="{A7DF41C7-4048-D540-6095-FE84D2CFCD30}"/>
                </a:ext>
              </a:extLst>
            </p:cNvPr>
            <p:cNvSpPr/>
            <p:nvPr/>
          </p:nvSpPr>
          <p:spPr>
            <a:xfrm>
              <a:off x="3044766" y="300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9" name="Freeform 4222">
              <a:extLst>
                <a:ext uri="{FF2B5EF4-FFF2-40B4-BE49-F238E27FC236}">
                  <a16:creationId xmlns:a16="http://schemas.microsoft.com/office/drawing/2014/main" id="{6ACED3B0-C0CA-06AF-62D0-B4D875B5D097}"/>
                </a:ext>
              </a:extLst>
            </p:cNvPr>
            <p:cNvSpPr/>
            <p:nvPr/>
          </p:nvSpPr>
          <p:spPr>
            <a:xfrm>
              <a:off x="3143191" y="343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0" name="Freeform 4223">
              <a:extLst>
                <a:ext uri="{FF2B5EF4-FFF2-40B4-BE49-F238E27FC236}">
                  <a16:creationId xmlns:a16="http://schemas.microsoft.com/office/drawing/2014/main" id="{20C3DE3F-D11A-1535-5D8C-053D64EDE288}"/>
                </a:ext>
              </a:extLst>
            </p:cNvPr>
            <p:cNvSpPr/>
            <p:nvPr/>
          </p:nvSpPr>
          <p:spPr>
            <a:xfrm>
              <a:off x="3124141" y="2522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1" name="Freeform 4224">
              <a:extLst>
                <a:ext uri="{FF2B5EF4-FFF2-40B4-BE49-F238E27FC236}">
                  <a16:creationId xmlns:a16="http://schemas.microsoft.com/office/drawing/2014/main" id="{635410F6-5390-938E-D94E-ED9C5F47B8E1}"/>
                </a:ext>
              </a:extLst>
            </p:cNvPr>
            <p:cNvSpPr/>
            <p:nvPr/>
          </p:nvSpPr>
          <p:spPr>
            <a:xfrm>
              <a:off x="3689291" y="401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2" name="Freeform 4225">
              <a:extLst>
                <a:ext uri="{FF2B5EF4-FFF2-40B4-BE49-F238E27FC236}">
                  <a16:creationId xmlns:a16="http://schemas.microsoft.com/office/drawing/2014/main" id="{34A5827D-86CB-B4BD-C5D8-19A2B2D1ED1C}"/>
                </a:ext>
              </a:extLst>
            </p:cNvPr>
            <p:cNvSpPr/>
            <p:nvPr/>
          </p:nvSpPr>
          <p:spPr>
            <a:xfrm>
              <a:off x="5152966" y="362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3" name="Freeform 4226">
              <a:extLst>
                <a:ext uri="{FF2B5EF4-FFF2-40B4-BE49-F238E27FC236}">
                  <a16:creationId xmlns:a16="http://schemas.microsoft.com/office/drawing/2014/main" id="{E69A24EF-62FE-A427-3243-024F8A1A4708}"/>
                </a:ext>
              </a:extLst>
            </p:cNvPr>
            <p:cNvSpPr/>
            <p:nvPr/>
          </p:nvSpPr>
          <p:spPr>
            <a:xfrm>
              <a:off x="3003491" y="281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4" name="Freeform 4227">
              <a:extLst>
                <a:ext uri="{FF2B5EF4-FFF2-40B4-BE49-F238E27FC236}">
                  <a16:creationId xmlns:a16="http://schemas.microsoft.com/office/drawing/2014/main" id="{700E52B0-EC1B-D411-FA36-546B3DB8D22C}"/>
                </a:ext>
              </a:extLst>
            </p:cNvPr>
            <p:cNvSpPr/>
            <p:nvPr/>
          </p:nvSpPr>
          <p:spPr>
            <a:xfrm>
              <a:off x="3117791" y="348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5" name="Freeform 4228">
              <a:extLst>
                <a:ext uri="{FF2B5EF4-FFF2-40B4-BE49-F238E27FC236}">
                  <a16:creationId xmlns:a16="http://schemas.microsoft.com/office/drawing/2014/main" id="{8F570BA4-EA2B-62C2-B973-18197F30F74B}"/>
                </a:ext>
              </a:extLst>
            </p:cNvPr>
            <p:cNvSpPr/>
            <p:nvPr/>
          </p:nvSpPr>
          <p:spPr>
            <a:xfrm>
              <a:off x="5333941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6" name="Freeform 4229">
              <a:extLst>
                <a:ext uri="{FF2B5EF4-FFF2-40B4-BE49-F238E27FC236}">
                  <a16:creationId xmlns:a16="http://schemas.microsoft.com/office/drawing/2014/main" id="{8EA28CD5-829D-5138-4471-8ECD6847EC8E}"/>
                </a:ext>
              </a:extLst>
            </p:cNvPr>
            <p:cNvSpPr/>
            <p:nvPr/>
          </p:nvSpPr>
          <p:spPr>
            <a:xfrm>
              <a:off x="4956116" y="207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7" name="Freeform 4230">
              <a:extLst>
                <a:ext uri="{FF2B5EF4-FFF2-40B4-BE49-F238E27FC236}">
                  <a16:creationId xmlns:a16="http://schemas.microsoft.com/office/drawing/2014/main" id="{4ED46E2C-8479-11C1-934A-401EE99ABC7F}"/>
                </a:ext>
              </a:extLst>
            </p:cNvPr>
            <p:cNvSpPr/>
            <p:nvPr/>
          </p:nvSpPr>
          <p:spPr>
            <a:xfrm>
              <a:off x="5333941" y="3185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8" name="Freeform 4231">
              <a:extLst>
                <a:ext uri="{FF2B5EF4-FFF2-40B4-BE49-F238E27FC236}">
                  <a16:creationId xmlns:a16="http://schemas.microsoft.com/office/drawing/2014/main" id="{0F2204F4-EBD9-7296-7C99-D1DE7E8BCE42}"/>
                </a:ext>
              </a:extLst>
            </p:cNvPr>
            <p:cNvSpPr/>
            <p:nvPr/>
          </p:nvSpPr>
          <p:spPr>
            <a:xfrm>
              <a:off x="3222566" y="367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9" name="Freeform 4232">
              <a:extLst>
                <a:ext uri="{FF2B5EF4-FFF2-40B4-BE49-F238E27FC236}">
                  <a16:creationId xmlns:a16="http://schemas.microsoft.com/office/drawing/2014/main" id="{2C02F423-6FB9-7C34-E209-CA8E68A82AA9}"/>
                </a:ext>
              </a:extLst>
            </p:cNvPr>
            <p:cNvSpPr/>
            <p:nvPr/>
          </p:nvSpPr>
          <p:spPr>
            <a:xfrm>
              <a:off x="3949641" y="179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0" name="Freeform 4233">
              <a:extLst>
                <a:ext uri="{FF2B5EF4-FFF2-40B4-BE49-F238E27FC236}">
                  <a16:creationId xmlns:a16="http://schemas.microsoft.com/office/drawing/2014/main" id="{A1EB6A2A-5896-3D35-D227-DFD7E9D6612F}"/>
                </a:ext>
              </a:extLst>
            </p:cNvPr>
            <p:cNvSpPr/>
            <p:nvPr/>
          </p:nvSpPr>
          <p:spPr>
            <a:xfrm>
              <a:off x="3098741" y="246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1" name="Freeform 4234">
              <a:extLst>
                <a:ext uri="{FF2B5EF4-FFF2-40B4-BE49-F238E27FC236}">
                  <a16:creationId xmlns:a16="http://schemas.microsoft.com/office/drawing/2014/main" id="{61951EB5-4AF3-CEBD-EFCD-5DED4359F3AC}"/>
                </a:ext>
              </a:extLst>
            </p:cNvPr>
            <p:cNvSpPr/>
            <p:nvPr/>
          </p:nvSpPr>
          <p:spPr>
            <a:xfrm>
              <a:off x="5251391" y="344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2" name="Freeform 4235">
              <a:extLst>
                <a:ext uri="{FF2B5EF4-FFF2-40B4-BE49-F238E27FC236}">
                  <a16:creationId xmlns:a16="http://schemas.microsoft.com/office/drawing/2014/main" id="{CF2589B3-24D4-3A15-6668-996CDB189179}"/>
                </a:ext>
              </a:extLst>
            </p:cNvPr>
            <p:cNvSpPr/>
            <p:nvPr/>
          </p:nvSpPr>
          <p:spPr>
            <a:xfrm>
              <a:off x="4984691" y="383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3" name="Freeform 4236">
              <a:extLst>
                <a:ext uri="{FF2B5EF4-FFF2-40B4-BE49-F238E27FC236}">
                  <a16:creationId xmlns:a16="http://schemas.microsoft.com/office/drawing/2014/main" id="{C0D488F1-3B44-C8BC-359F-4B49A86016B3}"/>
                </a:ext>
              </a:extLst>
            </p:cNvPr>
            <p:cNvSpPr/>
            <p:nvPr/>
          </p:nvSpPr>
          <p:spPr>
            <a:xfrm>
              <a:off x="3019366" y="321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4" name="Freeform 4237">
              <a:extLst>
                <a:ext uri="{FF2B5EF4-FFF2-40B4-BE49-F238E27FC236}">
                  <a16:creationId xmlns:a16="http://schemas.microsoft.com/office/drawing/2014/main" id="{81D4976F-907A-75A0-C3BE-1633AA8EEBF4}"/>
                </a:ext>
              </a:extLst>
            </p:cNvPr>
            <p:cNvSpPr/>
            <p:nvPr/>
          </p:nvSpPr>
          <p:spPr>
            <a:xfrm>
              <a:off x="4927541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5" name="Freeform 4238">
              <a:extLst>
                <a:ext uri="{FF2B5EF4-FFF2-40B4-BE49-F238E27FC236}">
                  <a16:creationId xmlns:a16="http://schemas.microsoft.com/office/drawing/2014/main" id="{AFE10A0C-FE1D-C197-C03A-D62FD384713A}"/>
                </a:ext>
              </a:extLst>
            </p:cNvPr>
            <p:cNvSpPr/>
            <p:nvPr/>
          </p:nvSpPr>
          <p:spPr>
            <a:xfrm>
              <a:off x="3467041" y="196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6" name="Freeform 4239">
              <a:extLst>
                <a:ext uri="{FF2B5EF4-FFF2-40B4-BE49-F238E27FC236}">
                  <a16:creationId xmlns:a16="http://schemas.microsoft.com/office/drawing/2014/main" id="{5B3E0B37-BFD9-895B-249A-A083AED1CCA5}"/>
                </a:ext>
              </a:extLst>
            </p:cNvPr>
            <p:cNvSpPr/>
            <p:nvPr/>
          </p:nvSpPr>
          <p:spPr>
            <a:xfrm>
              <a:off x="2949516" y="276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7" name="Freeform 4240">
              <a:extLst>
                <a:ext uri="{FF2B5EF4-FFF2-40B4-BE49-F238E27FC236}">
                  <a16:creationId xmlns:a16="http://schemas.microsoft.com/office/drawing/2014/main" id="{470AD2E4-781A-1CC8-3EAD-EA7AD37E702B}"/>
                </a:ext>
              </a:extLst>
            </p:cNvPr>
            <p:cNvSpPr/>
            <p:nvPr/>
          </p:nvSpPr>
          <p:spPr>
            <a:xfrm>
              <a:off x="5222816" y="250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8" name="Freeform 4241">
              <a:extLst>
                <a:ext uri="{FF2B5EF4-FFF2-40B4-BE49-F238E27FC236}">
                  <a16:creationId xmlns:a16="http://schemas.microsoft.com/office/drawing/2014/main" id="{8A5E0CDE-A9EB-2D05-1407-6EA0B828BB55}"/>
                </a:ext>
              </a:extLst>
            </p:cNvPr>
            <p:cNvSpPr/>
            <p:nvPr/>
          </p:nvSpPr>
          <p:spPr>
            <a:xfrm>
              <a:off x="5308541" y="298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9" name="Freeform 4242">
              <a:extLst>
                <a:ext uri="{FF2B5EF4-FFF2-40B4-BE49-F238E27FC236}">
                  <a16:creationId xmlns:a16="http://schemas.microsoft.com/office/drawing/2014/main" id="{227D5541-7BFB-9FF8-5E0E-85C567125682}"/>
                </a:ext>
              </a:extLst>
            </p:cNvPr>
            <p:cNvSpPr/>
            <p:nvPr/>
          </p:nvSpPr>
          <p:spPr>
            <a:xfrm>
              <a:off x="2943166" y="303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0" name="Freeform 4243">
              <a:extLst>
                <a:ext uri="{FF2B5EF4-FFF2-40B4-BE49-F238E27FC236}">
                  <a16:creationId xmlns:a16="http://schemas.microsoft.com/office/drawing/2014/main" id="{46187B2C-FF56-645B-1B25-7B94E11E5698}"/>
                </a:ext>
              </a:extLst>
            </p:cNvPr>
            <p:cNvSpPr/>
            <p:nvPr/>
          </p:nvSpPr>
          <p:spPr>
            <a:xfrm>
              <a:off x="4219516" y="413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1" name="Freeform 4244">
              <a:extLst>
                <a:ext uri="{FF2B5EF4-FFF2-40B4-BE49-F238E27FC236}">
                  <a16:creationId xmlns:a16="http://schemas.microsoft.com/office/drawing/2014/main" id="{1B3C7E87-0118-6726-8A40-CAC9CCB15816}"/>
                </a:ext>
              </a:extLst>
            </p:cNvPr>
            <p:cNvSpPr/>
            <p:nvPr/>
          </p:nvSpPr>
          <p:spPr>
            <a:xfrm>
              <a:off x="5187891" y="2452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2" name="Freeform 4245">
              <a:extLst>
                <a:ext uri="{FF2B5EF4-FFF2-40B4-BE49-F238E27FC236}">
                  <a16:creationId xmlns:a16="http://schemas.microsoft.com/office/drawing/2014/main" id="{5EB0F766-77B5-1C74-5EDC-F45AC05DADF8}"/>
                </a:ext>
              </a:extLst>
            </p:cNvPr>
            <p:cNvSpPr/>
            <p:nvPr/>
          </p:nvSpPr>
          <p:spPr>
            <a:xfrm>
              <a:off x="3619441" y="1877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3" name="Freeform 4246">
              <a:extLst>
                <a:ext uri="{FF2B5EF4-FFF2-40B4-BE49-F238E27FC236}">
                  <a16:creationId xmlns:a16="http://schemas.microsoft.com/office/drawing/2014/main" id="{E774DA25-F47A-B0C0-9779-BD518E823A34}"/>
                </a:ext>
              </a:extLst>
            </p:cNvPr>
            <p:cNvSpPr/>
            <p:nvPr/>
          </p:nvSpPr>
          <p:spPr>
            <a:xfrm>
              <a:off x="5302191" y="3147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4" name="Freeform 4247">
              <a:extLst>
                <a:ext uri="{FF2B5EF4-FFF2-40B4-BE49-F238E27FC236}">
                  <a16:creationId xmlns:a16="http://schemas.microsoft.com/office/drawing/2014/main" id="{B88F0CFD-9F37-FA68-6C13-0550B2BEB543}"/>
                </a:ext>
              </a:extLst>
            </p:cNvPr>
            <p:cNvSpPr/>
            <p:nvPr/>
          </p:nvSpPr>
          <p:spPr>
            <a:xfrm>
              <a:off x="3267016" y="3776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5" name="Freeform 4248">
              <a:extLst>
                <a:ext uri="{FF2B5EF4-FFF2-40B4-BE49-F238E27FC236}">
                  <a16:creationId xmlns:a16="http://schemas.microsoft.com/office/drawing/2014/main" id="{1968FCCA-290F-0D0C-5CDB-DE009FDD97A3}"/>
                </a:ext>
              </a:extLst>
            </p:cNvPr>
            <p:cNvSpPr/>
            <p:nvPr/>
          </p:nvSpPr>
          <p:spPr>
            <a:xfrm>
              <a:off x="3594041" y="1896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6" name="Freeform 4249">
              <a:extLst>
                <a:ext uri="{FF2B5EF4-FFF2-40B4-BE49-F238E27FC236}">
                  <a16:creationId xmlns:a16="http://schemas.microsoft.com/office/drawing/2014/main" id="{15F079ED-0BC2-E1A6-7DFE-0DA641E808D4}"/>
                </a:ext>
              </a:extLst>
            </p:cNvPr>
            <p:cNvSpPr/>
            <p:nvPr/>
          </p:nvSpPr>
          <p:spPr>
            <a:xfrm>
              <a:off x="3273366" y="208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7" name="Freeform 4250">
              <a:extLst>
                <a:ext uri="{FF2B5EF4-FFF2-40B4-BE49-F238E27FC236}">
                  <a16:creationId xmlns:a16="http://schemas.microsoft.com/office/drawing/2014/main" id="{7B38FE77-1A1A-FEE1-17F3-C6FD7BB1E9DA}"/>
                </a:ext>
              </a:extLst>
            </p:cNvPr>
            <p:cNvSpPr/>
            <p:nvPr/>
          </p:nvSpPr>
          <p:spPr>
            <a:xfrm>
              <a:off x="4416366" y="182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8" name="Freeform 4251">
              <a:extLst>
                <a:ext uri="{FF2B5EF4-FFF2-40B4-BE49-F238E27FC236}">
                  <a16:creationId xmlns:a16="http://schemas.microsoft.com/office/drawing/2014/main" id="{6FF61FD0-1E7A-8EA5-731D-F5200F563274}"/>
                </a:ext>
              </a:extLst>
            </p:cNvPr>
            <p:cNvSpPr/>
            <p:nvPr/>
          </p:nvSpPr>
          <p:spPr>
            <a:xfrm>
              <a:off x="2895541" y="302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9" name="Freeform 4252">
              <a:extLst>
                <a:ext uri="{FF2B5EF4-FFF2-40B4-BE49-F238E27FC236}">
                  <a16:creationId xmlns:a16="http://schemas.microsoft.com/office/drawing/2014/main" id="{AEBC5299-28C4-7139-68DA-64D7285705A6}"/>
                </a:ext>
              </a:extLst>
            </p:cNvPr>
            <p:cNvSpPr/>
            <p:nvPr/>
          </p:nvSpPr>
          <p:spPr>
            <a:xfrm>
              <a:off x="3578166" y="188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0" name="Freeform 4253">
              <a:extLst>
                <a:ext uri="{FF2B5EF4-FFF2-40B4-BE49-F238E27FC236}">
                  <a16:creationId xmlns:a16="http://schemas.microsoft.com/office/drawing/2014/main" id="{70696F9A-D779-DAD2-AF0D-C8D9729DCF2B}"/>
                </a:ext>
              </a:extLst>
            </p:cNvPr>
            <p:cNvSpPr/>
            <p:nvPr/>
          </p:nvSpPr>
          <p:spPr>
            <a:xfrm>
              <a:off x="3219391" y="377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1" name="Freeform 4254">
              <a:extLst>
                <a:ext uri="{FF2B5EF4-FFF2-40B4-BE49-F238E27FC236}">
                  <a16:creationId xmlns:a16="http://schemas.microsoft.com/office/drawing/2014/main" id="{78A8C8B1-625E-024F-2524-2059A9208733}"/>
                </a:ext>
              </a:extLst>
            </p:cNvPr>
            <p:cNvSpPr/>
            <p:nvPr/>
          </p:nvSpPr>
          <p:spPr>
            <a:xfrm>
              <a:off x="4571941" y="4030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2" name="Freeform 4255">
              <a:extLst>
                <a:ext uri="{FF2B5EF4-FFF2-40B4-BE49-F238E27FC236}">
                  <a16:creationId xmlns:a16="http://schemas.microsoft.com/office/drawing/2014/main" id="{4E0E3021-3506-2ED6-3154-8FCCE18764DD}"/>
                </a:ext>
              </a:extLst>
            </p:cNvPr>
            <p:cNvSpPr/>
            <p:nvPr/>
          </p:nvSpPr>
          <p:spPr>
            <a:xfrm>
              <a:off x="4530666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3" name="Freeform 4256">
              <a:extLst>
                <a:ext uri="{FF2B5EF4-FFF2-40B4-BE49-F238E27FC236}">
                  <a16:creationId xmlns:a16="http://schemas.microsoft.com/office/drawing/2014/main" id="{9E1908E0-CA40-BD1B-27FA-E6054A6ACDBF}"/>
                </a:ext>
              </a:extLst>
            </p:cNvPr>
            <p:cNvSpPr/>
            <p:nvPr/>
          </p:nvSpPr>
          <p:spPr>
            <a:xfrm>
              <a:off x="2952691" y="2585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4" name="Freeform 4257">
              <a:extLst>
                <a:ext uri="{FF2B5EF4-FFF2-40B4-BE49-F238E27FC236}">
                  <a16:creationId xmlns:a16="http://schemas.microsoft.com/office/drawing/2014/main" id="{4281FDCE-F7D2-CDE1-FE7F-C34A207DD431}"/>
                </a:ext>
              </a:extLst>
            </p:cNvPr>
            <p:cNvSpPr/>
            <p:nvPr/>
          </p:nvSpPr>
          <p:spPr>
            <a:xfrm>
              <a:off x="5010091" y="369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5" name="Freeform 4258">
              <a:extLst>
                <a:ext uri="{FF2B5EF4-FFF2-40B4-BE49-F238E27FC236}">
                  <a16:creationId xmlns:a16="http://schemas.microsoft.com/office/drawing/2014/main" id="{47255E92-0C05-3F11-04B6-0E3E882AECBA}"/>
                </a:ext>
              </a:extLst>
            </p:cNvPr>
            <p:cNvSpPr/>
            <p:nvPr/>
          </p:nvSpPr>
          <p:spPr>
            <a:xfrm>
              <a:off x="3990916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6" name="Freeform 4259">
              <a:extLst>
                <a:ext uri="{FF2B5EF4-FFF2-40B4-BE49-F238E27FC236}">
                  <a16:creationId xmlns:a16="http://schemas.microsoft.com/office/drawing/2014/main" id="{9339EC92-FC5A-FBCF-D880-1A1FEF633136}"/>
                </a:ext>
              </a:extLst>
            </p:cNvPr>
            <p:cNvSpPr/>
            <p:nvPr/>
          </p:nvSpPr>
          <p:spPr>
            <a:xfrm>
              <a:off x="3533716" y="191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7" name="Freeform 4260">
              <a:extLst>
                <a:ext uri="{FF2B5EF4-FFF2-40B4-BE49-F238E27FC236}">
                  <a16:creationId xmlns:a16="http://schemas.microsoft.com/office/drawing/2014/main" id="{D6C8554B-CF3E-C6E6-9403-7A20350D55F8}"/>
                </a:ext>
              </a:extLst>
            </p:cNvPr>
            <p:cNvSpPr/>
            <p:nvPr/>
          </p:nvSpPr>
          <p:spPr>
            <a:xfrm>
              <a:off x="5210116" y="332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8" name="Freeform 4261">
              <a:extLst>
                <a:ext uri="{FF2B5EF4-FFF2-40B4-BE49-F238E27FC236}">
                  <a16:creationId xmlns:a16="http://schemas.microsoft.com/office/drawing/2014/main" id="{0100A5EB-BDA0-BA1D-DEC2-D4714EF117C1}"/>
                </a:ext>
              </a:extLst>
            </p:cNvPr>
            <p:cNvSpPr/>
            <p:nvPr/>
          </p:nvSpPr>
          <p:spPr>
            <a:xfrm>
              <a:off x="4803716" y="207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9" name="Freeform 4262">
              <a:extLst>
                <a:ext uri="{FF2B5EF4-FFF2-40B4-BE49-F238E27FC236}">
                  <a16:creationId xmlns:a16="http://schemas.microsoft.com/office/drawing/2014/main" id="{000B213E-3F7D-6127-CC82-4F7A011F4E87}"/>
                </a:ext>
              </a:extLst>
            </p:cNvPr>
            <p:cNvSpPr/>
            <p:nvPr/>
          </p:nvSpPr>
          <p:spPr>
            <a:xfrm>
              <a:off x="3130491" y="3725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0" name="Freeform 4263">
              <a:extLst>
                <a:ext uri="{FF2B5EF4-FFF2-40B4-BE49-F238E27FC236}">
                  <a16:creationId xmlns:a16="http://schemas.microsoft.com/office/drawing/2014/main" id="{F2D809CF-8235-D561-C62B-7FEC3EC65EB3}"/>
                </a:ext>
              </a:extLst>
            </p:cNvPr>
            <p:cNvSpPr/>
            <p:nvPr/>
          </p:nvSpPr>
          <p:spPr>
            <a:xfrm>
              <a:off x="3009841" y="357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1" name="Freeform 4264">
              <a:extLst>
                <a:ext uri="{FF2B5EF4-FFF2-40B4-BE49-F238E27FC236}">
                  <a16:creationId xmlns:a16="http://schemas.microsoft.com/office/drawing/2014/main" id="{23ABFC7D-CEEA-089A-3199-52ACEA815891}"/>
                </a:ext>
              </a:extLst>
            </p:cNvPr>
            <p:cNvSpPr/>
            <p:nvPr/>
          </p:nvSpPr>
          <p:spPr>
            <a:xfrm>
              <a:off x="2870141" y="3185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2" name="Freeform 4265">
              <a:extLst>
                <a:ext uri="{FF2B5EF4-FFF2-40B4-BE49-F238E27FC236}">
                  <a16:creationId xmlns:a16="http://schemas.microsoft.com/office/drawing/2014/main" id="{B7DF2B87-3EB1-5B8C-C545-1F3A5875253A}"/>
                </a:ext>
              </a:extLst>
            </p:cNvPr>
            <p:cNvSpPr/>
            <p:nvPr/>
          </p:nvSpPr>
          <p:spPr>
            <a:xfrm>
              <a:off x="4733866" y="391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3" name="Freeform 4266">
              <a:extLst>
                <a:ext uri="{FF2B5EF4-FFF2-40B4-BE49-F238E27FC236}">
                  <a16:creationId xmlns:a16="http://schemas.microsoft.com/office/drawing/2014/main" id="{F2BD8412-3629-1E36-F3DD-03AA80863123}"/>
                </a:ext>
              </a:extLst>
            </p:cNvPr>
            <p:cNvSpPr/>
            <p:nvPr/>
          </p:nvSpPr>
          <p:spPr>
            <a:xfrm>
              <a:off x="2873316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4" name="Freeform 4267">
              <a:extLst>
                <a:ext uri="{FF2B5EF4-FFF2-40B4-BE49-F238E27FC236}">
                  <a16:creationId xmlns:a16="http://schemas.microsoft.com/office/drawing/2014/main" id="{14DA8684-07D5-E1B0-C9D7-BD81781D6F41}"/>
                </a:ext>
              </a:extLst>
            </p:cNvPr>
            <p:cNvSpPr/>
            <p:nvPr/>
          </p:nvSpPr>
          <p:spPr>
            <a:xfrm>
              <a:off x="3857566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5" name="Freeform 4268">
              <a:extLst>
                <a:ext uri="{FF2B5EF4-FFF2-40B4-BE49-F238E27FC236}">
                  <a16:creationId xmlns:a16="http://schemas.microsoft.com/office/drawing/2014/main" id="{B0FD635B-521C-B1F2-1F36-05133220D270}"/>
                </a:ext>
              </a:extLst>
            </p:cNvPr>
            <p:cNvSpPr/>
            <p:nvPr/>
          </p:nvSpPr>
          <p:spPr>
            <a:xfrm>
              <a:off x="5108516" y="247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6" name="Freeform 4269">
              <a:extLst>
                <a:ext uri="{FF2B5EF4-FFF2-40B4-BE49-F238E27FC236}">
                  <a16:creationId xmlns:a16="http://schemas.microsoft.com/office/drawing/2014/main" id="{E2B60139-A7EB-1BA1-F6F7-2F787A6BEC38}"/>
                </a:ext>
              </a:extLst>
            </p:cNvPr>
            <p:cNvSpPr/>
            <p:nvPr/>
          </p:nvSpPr>
          <p:spPr>
            <a:xfrm>
              <a:off x="3162241" y="376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7" name="Freeform 4270">
              <a:extLst>
                <a:ext uri="{FF2B5EF4-FFF2-40B4-BE49-F238E27FC236}">
                  <a16:creationId xmlns:a16="http://schemas.microsoft.com/office/drawing/2014/main" id="{86AE90AF-4489-EAC0-D511-61FB12C4A42A}"/>
                </a:ext>
              </a:extLst>
            </p:cNvPr>
            <p:cNvSpPr/>
            <p:nvPr/>
          </p:nvSpPr>
          <p:spPr>
            <a:xfrm>
              <a:off x="3298766" y="201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8" name="Freeform 4271">
              <a:extLst>
                <a:ext uri="{FF2B5EF4-FFF2-40B4-BE49-F238E27FC236}">
                  <a16:creationId xmlns:a16="http://schemas.microsoft.com/office/drawing/2014/main" id="{4DF4C179-7F82-5278-92F8-21C58BB6187B}"/>
                </a:ext>
              </a:extLst>
            </p:cNvPr>
            <p:cNvSpPr/>
            <p:nvPr/>
          </p:nvSpPr>
          <p:spPr>
            <a:xfrm>
              <a:off x="4546541" y="189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9" name="Freeform 4272">
              <a:extLst>
                <a:ext uri="{FF2B5EF4-FFF2-40B4-BE49-F238E27FC236}">
                  <a16:creationId xmlns:a16="http://schemas.microsoft.com/office/drawing/2014/main" id="{E7391D5F-6CD9-3E9D-F7D2-7A059598E744}"/>
                </a:ext>
              </a:extLst>
            </p:cNvPr>
            <p:cNvSpPr/>
            <p:nvPr/>
          </p:nvSpPr>
          <p:spPr>
            <a:xfrm>
              <a:off x="2844741" y="289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0" name="Freeform 4273">
              <a:extLst>
                <a:ext uri="{FF2B5EF4-FFF2-40B4-BE49-F238E27FC236}">
                  <a16:creationId xmlns:a16="http://schemas.microsoft.com/office/drawing/2014/main" id="{1F5E63F1-9FF2-EF47-B7C2-2DB5203E062E}"/>
                </a:ext>
              </a:extLst>
            </p:cNvPr>
            <p:cNvSpPr/>
            <p:nvPr/>
          </p:nvSpPr>
          <p:spPr>
            <a:xfrm>
              <a:off x="4676716" y="2334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1" name="Freeform 4274">
              <a:extLst>
                <a:ext uri="{FF2B5EF4-FFF2-40B4-BE49-F238E27FC236}">
                  <a16:creationId xmlns:a16="http://schemas.microsoft.com/office/drawing/2014/main" id="{3F8FB2D7-C812-C4B8-7710-EDA4452F2482}"/>
                </a:ext>
              </a:extLst>
            </p:cNvPr>
            <p:cNvSpPr/>
            <p:nvPr/>
          </p:nvSpPr>
          <p:spPr>
            <a:xfrm>
              <a:off x="3178116" y="180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2" name="Freeform 4275">
              <a:extLst>
                <a:ext uri="{FF2B5EF4-FFF2-40B4-BE49-F238E27FC236}">
                  <a16:creationId xmlns:a16="http://schemas.microsoft.com/office/drawing/2014/main" id="{013CA851-DF86-B80E-99DE-5EEECBE5A486}"/>
                </a:ext>
              </a:extLst>
            </p:cNvPr>
            <p:cNvSpPr/>
            <p:nvPr/>
          </p:nvSpPr>
          <p:spPr>
            <a:xfrm>
              <a:off x="3032066" y="189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3" name="Freeform 4276">
              <a:extLst>
                <a:ext uri="{FF2B5EF4-FFF2-40B4-BE49-F238E27FC236}">
                  <a16:creationId xmlns:a16="http://schemas.microsoft.com/office/drawing/2014/main" id="{53702314-0CC0-1741-699D-33DA670C06C2}"/>
                </a:ext>
              </a:extLst>
            </p:cNvPr>
            <p:cNvSpPr/>
            <p:nvPr/>
          </p:nvSpPr>
          <p:spPr>
            <a:xfrm>
              <a:off x="4209991" y="395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4" name="Freeform 4277">
              <a:extLst>
                <a:ext uri="{FF2B5EF4-FFF2-40B4-BE49-F238E27FC236}">
                  <a16:creationId xmlns:a16="http://schemas.microsoft.com/office/drawing/2014/main" id="{19877736-728D-9755-73CF-1C6B9C2239BF}"/>
                </a:ext>
              </a:extLst>
            </p:cNvPr>
            <p:cNvSpPr/>
            <p:nvPr/>
          </p:nvSpPr>
          <p:spPr>
            <a:xfrm>
              <a:off x="2666941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5" name="Freeform 4278">
              <a:extLst>
                <a:ext uri="{FF2B5EF4-FFF2-40B4-BE49-F238E27FC236}">
                  <a16:creationId xmlns:a16="http://schemas.microsoft.com/office/drawing/2014/main" id="{71A7C3F6-81D5-B0F2-A5AD-7015B91DFC5B}"/>
                </a:ext>
              </a:extLst>
            </p:cNvPr>
            <p:cNvSpPr/>
            <p:nvPr/>
          </p:nvSpPr>
          <p:spPr>
            <a:xfrm>
              <a:off x="3406716" y="174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6" name="Freeform 4279">
              <a:extLst>
                <a:ext uri="{FF2B5EF4-FFF2-40B4-BE49-F238E27FC236}">
                  <a16:creationId xmlns:a16="http://schemas.microsoft.com/office/drawing/2014/main" id="{43285A5E-9EA8-FFDA-3833-5AF15814A405}"/>
                </a:ext>
              </a:extLst>
            </p:cNvPr>
            <p:cNvSpPr/>
            <p:nvPr/>
          </p:nvSpPr>
          <p:spPr>
            <a:xfrm>
              <a:off x="4768791" y="278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7" name="Freeform 4280">
              <a:extLst>
                <a:ext uri="{FF2B5EF4-FFF2-40B4-BE49-F238E27FC236}">
                  <a16:creationId xmlns:a16="http://schemas.microsoft.com/office/drawing/2014/main" id="{72621399-D7A0-5714-4A90-41976F94C974}"/>
                </a:ext>
              </a:extLst>
            </p:cNvPr>
            <p:cNvSpPr/>
            <p:nvPr/>
          </p:nvSpPr>
          <p:spPr>
            <a:xfrm>
              <a:off x="2438341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8" name="Freeform 4281">
              <a:extLst>
                <a:ext uri="{FF2B5EF4-FFF2-40B4-BE49-F238E27FC236}">
                  <a16:creationId xmlns:a16="http://schemas.microsoft.com/office/drawing/2014/main" id="{8AC23079-3D91-6975-0C1D-7AE7EC27F524}"/>
                </a:ext>
              </a:extLst>
            </p:cNvPr>
            <p:cNvSpPr/>
            <p:nvPr/>
          </p:nvSpPr>
          <p:spPr>
            <a:xfrm>
              <a:off x="2428816" y="316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9" name="Freeform 4282">
              <a:extLst>
                <a:ext uri="{FF2B5EF4-FFF2-40B4-BE49-F238E27FC236}">
                  <a16:creationId xmlns:a16="http://schemas.microsoft.com/office/drawing/2014/main" id="{DE2CCFC7-67F6-9B27-DFDB-BA247BECE64D}"/>
                </a:ext>
              </a:extLst>
            </p:cNvPr>
            <p:cNvSpPr/>
            <p:nvPr/>
          </p:nvSpPr>
          <p:spPr>
            <a:xfrm>
              <a:off x="4502091" y="364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0" name="Freeform 4283">
              <a:extLst>
                <a:ext uri="{FF2B5EF4-FFF2-40B4-BE49-F238E27FC236}">
                  <a16:creationId xmlns:a16="http://schemas.microsoft.com/office/drawing/2014/main" id="{F66344DB-27AA-78D6-E80F-AEDF102CE7F4}"/>
                </a:ext>
              </a:extLst>
            </p:cNvPr>
            <p:cNvSpPr/>
            <p:nvPr/>
          </p:nvSpPr>
          <p:spPr>
            <a:xfrm>
              <a:off x="4460816" y="211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1" name="Freeform 4284">
              <a:extLst>
                <a:ext uri="{FF2B5EF4-FFF2-40B4-BE49-F238E27FC236}">
                  <a16:creationId xmlns:a16="http://schemas.microsoft.com/office/drawing/2014/main" id="{9CB9C689-825B-A9C0-3F60-E0DB740C9AA2}"/>
                </a:ext>
              </a:extLst>
            </p:cNvPr>
            <p:cNvSpPr/>
            <p:nvPr/>
          </p:nvSpPr>
          <p:spPr>
            <a:xfrm>
              <a:off x="3419416" y="408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2" name="Freeform 4285">
              <a:extLst>
                <a:ext uri="{FF2B5EF4-FFF2-40B4-BE49-F238E27FC236}">
                  <a16:creationId xmlns:a16="http://schemas.microsoft.com/office/drawing/2014/main" id="{520BA165-9371-8A64-9C55-43C82EED60D9}"/>
                </a:ext>
              </a:extLst>
            </p:cNvPr>
            <p:cNvSpPr/>
            <p:nvPr/>
          </p:nvSpPr>
          <p:spPr>
            <a:xfrm>
              <a:off x="2397066" y="277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3" name="Freeform 4286">
              <a:extLst>
                <a:ext uri="{FF2B5EF4-FFF2-40B4-BE49-F238E27FC236}">
                  <a16:creationId xmlns:a16="http://schemas.microsoft.com/office/drawing/2014/main" id="{BA0E7896-596C-2D3D-411F-48D7743B9A8A}"/>
                </a:ext>
              </a:extLst>
            </p:cNvPr>
            <p:cNvSpPr/>
            <p:nvPr/>
          </p:nvSpPr>
          <p:spPr>
            <a:xfrm>
              <a:off x="3047941" y="1852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4" name="Freeform 4287">
              <a:extLst>
                <a:ext uri="{FF2B5EF4-FFF2-40B4-BE49-F238E27FC236}">
                  <a16:creationId xmlns:a16="http://schemas.microsoft.com/office/drawing/2014/main" id="{3B1E9328-879B-746C-29E9-8CB1D34787F0}"/>
                </a:ext>
              </a:extLst>
            </p:cNvPr>
            <p:cNvSpPr/>
            <p:nvPr/>
          </p:nvSpPr>
          <p:spPr>
            <a:xfrm>
              <a:off x="2657416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5" name="Freeform 4288">
              <a:extLst>
                <a:ext uri="{FF2B5EF4-FFF2-40B4-BE49-F238E27FC236}">
                  <a16:creationId xmlns:a16="http://schemas.microsoft.com/office/drawing/2014/main" id="{0B44082F-3AF4-C398-901A-0520391676B0}"/>
                </a:ext>
              </a:extLst>
            </p:cNvPr>
            <p:cNvSpPr/>
            <p:nvPr/>
          </p:nvSpPr>
          <p:spPr>
            <a:xfrm>
              <a:off x="3203516" y="4030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6" name="Freeform 4289">
              <a:extLst>
                <a:ext uri="{FF2B5EF4-FFF2-40B4-BE49-F238E27FC236}">
                  <a16:creationId xmlns:a16="http://schemas.microsoft.com/office/drawing/2014/main" id="{F318D304-3DED-906E-E348-C7DBC080FEEA}"/>
                </a:ext>
              </a:extLst>
            </p:cNvPr>
            <p:cNvSpPr/>
            <p:nvPr/>
          </p:nvSpPr>
          <p:spPr>
            <a:xfrm>
              <a:off x="5695891" y="279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7" name="Freeform 4290">
              <a:extLst>
                <a:ext uri="{FF2B5EF4-FFF2-40B4-BE49-F238E27FC236}">
                  <a16:creationId xmlns:a16="http://schemas.microsoft.com/office/drawing/2014/main" id="{1D58F5FF-D376-284E-1283-A633D1A83249}"/>
                </a:ext>
              </a:extLst>
            </p:cNvPr>
            <p:cNvSpPr/>
            <p:nvPr/>
          </p:nvSpPr>
          <p:spPr>
            <a:xfrm>
              <a:off x="3536891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8" name="Freeform 4291">
              <a:extLst>
                <a:ext uri="{FF2B5EF4-FFF2-40B4-BE49-F238E27FC236}">
                  <a16:creationId xmlns:a16="http://schemas.microsoft.com/office/drawing/2014/main" id="{8E438D22-6938-A46B-B593-C183D66F838F}"/>
                </a:ext>
              </a:extLst>
            </p:cNvPr>
            <p:cNvSpPr/>
            <p:nvPr/>
          </p:nvSpPr>
          <p:spPr>
            <a:xfrm>
              <a:off x="5089466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9" name="Freeform 4292">
              <a:extLst>
                <a:ext uri="{FF2B5EF4-FFF2-40B4-BE49-F238E27FC236}">
                  <a16:creationId xmlns:a16="http://schemas.microsoft.com/office/drawing/2014/main" id="{F024D6C4-CF73-9D7B-C6A7-3EDFC28F1B4F}"/>
                </a:ext>
              </a:extLst>
            </p:cNvPr>
            <p:cNvSpPr/>
            <p:nvPr/>
          </p:nvSpPr>
          <p:spPr>
            <a:xfrm>
              <a:off x="5702241" y="2855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0" name="Freeform 4293">
              <a:extLst>
                <a:ext uri="{FF2B5EF4-FFF2-40B4-BE49-F238E27FC236}">
                  <a16:creationId xmlns:a16="http://schemas.microsoft.com/office/drawing/2014/main" id="{FAF463FD-563F-DAE1-F874-3544ACE3D2B8}"/>
                </a:ext>
              </a:extLst>
            </p:cNvPr>
            <p:cNvSpPr/>
            <p:nvPr/>
          </p:nvSpPr>
          <p:spPr>
            <a:xfrm>
              <a:off x="4254441" y="181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1" name="Freeform 4294">
              <a:extLst>
                <a:ext uri="{FF2B5EF4-FFF2-40B4-BE49-F238E27FC236}">
                  <a16:creationId xmlns:a16="http://schemas.microsoft.com/office/drawing/2014/main" id="{2493D77B-171D-CA80-C5E7-8C64417C0E6C}"/>
                </a:ext>
              </a:extLst>
            </p:cNvPr>
            <p:cNvSpPr/>
            <p:nvPr/>
          </p:nvSpPr>
          <p:spPr>
            <a:xfrm>
              <a:off x="4994216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2" name="Freeform 4295">
              <a:extLst>
                <a:ext uri="{FF2B5EF4-FFF2-40B4-BE49-F238E27FC236}">
                  <a16:creationId xmlns:a16="http://schemas.microsoft.com/office/drawing/2014/main" id="{38269072-3F0A-EAF9-CA7C-C3D1997767DE}"/>
                </a:ext>
              </a:extLst>
            </p:cNvPr>
            <p:cNvSpPr/>
            <p:nvPr/>
          </p:nvSpPr>
          <p:spPr>
            <a:xfrm>
              <a:off x="4308416" y="179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3" name="Freeform 4296">
              <a:extLst>
                <a:ext uri="{FF2B5EF4-FFF2-40B4-BE49-F238E27FC236}">
                  <a16:creationId xmlns:a16="http://schemas.microsoft.com/office/drawing/2014/main" id="{77A36AED-5309-7935-6951-9DD13359D80A}"/>
                </a:ext>
              </a:extLst>
            </p:cNvPr>
            <p:cNvSpPr/>
            <p:nvPr/>
          </p:nvSpPr>
          <p:spPr>
            <a:xfrm>
              <a:off x="5375216" y="377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4" name="Freeform 4297">
              <a:extLst>
                <a:ext uri="{FF2B5EF4-FFF2-40B4-BE49-F238E27FC236}">
                  <a16:creationId xmlns:a16="http://schemas.microsoft.com/office/drawing/2014/main" id="{B523FE9C-AB2F-13A7-F5F1-79D16403D7DF}"/>
                </a:ext>
              </a:extLst>
            </p:cNvPr>
            <p:cNvSpPr/>
            <p:nvPr/>
          </p:nvSpPr>
          <p:spPr>
            <a:xfrm>
              <a:off x="4057591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5" name="Freeform 4298">
              <a:extLst>
                <a:ext uri="{FF2B5EF4-FFF2-40B4-BE49-F238E27FC236}">
                  <a16:creationId xmlns:a16="http://schemas.microsoft.com/office/drawing/2014/main" id="{8F04492B-DD07-F770-DBD7-8A1D542C4A6A}"/>
                </a:ext>
              </a:extLst>
            </p:cNvPr>
            <p:cNvSpPr/>
            <p:nvPr/>
          </p:nvSpPr>
          <p:spPr>
            <a:xfrm>
              <a:off x="3597216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6" name="Freeform 4299">
              <a:extLst>
                <a:ext uri="{FF2B5EF4-FFF2-40B4-BE49-F238E27FC236}">
                  <a16:creationId xmlns:a16="http://schemas.microsoft.com/office/drawing/2014/main" id="{3BC2D083-467F-2894-0DBD-B69E8C0D74DE}"/>
                </a:ext>
              </a:extLst>
            </p:cNvPr>
            <p:cNvSpPr/>
            <p:nvPr/>
          </p:nvSpPr>
          <p:spPr>
            <a:xfrm>
              <a:off x="3508316" y="235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7" name="Freeform 4300">
              <a:extLst>
                <a:ext uri="{FF2B5EF4-FFF2-40B4-BE49-F238E27FC236}">
                  <a16:creationId xmlns:a16="http://schemas.microsoft.com/office/drawing/2014/main" id="{46E6DFC0-26B5-3D42-698B-9481AB82F5C6}"/>
                </a:ext>
              </a:extLst>
            </p:cNvPr>
            <p:cNvSpPr/>
            <p:nvPr/>
          </p:nvSpPr>
          <p:spPr>
            <a:xfrm>
              <a:off x="4981516" y="405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8" name="Freeform 4301">
              <a:extLst>
                <a:ext uri="{FF2B5EF4-FFF2-40B4-BE49-F238E27FC236}">
                  <a16:creationId xmlns:a16="http://schemas.microsoft.com/office/drawing/2014/main" id="{F8238311-1617-0BCC-52A6-B6C54AB61513}"/>
                </a:ext>
              </a:extLst>
            </p:cNvPr>
            <p:cNvSpPr/>
            <p:nvPr/>
          </p:nvSpPr>
          <p:spPr>
            <a:xfrm>
              <a:off x="5511741" y="3531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9" name="Freeform 4302">
              <a:extLst>
                <a:ext uri="{FF2B5EF4-FFF2-40B4-BE49-F238E27FC236}">
                  <a16:creationId xmlns:a16="http://schemas.microsoft.com/office/drawing/2014/main" id="{B44B82D7-F25D-2779-92D4-996D5165909D}"/>
                </a:ext>
              </a:extLst>
            </p:cNvPr>
            <p:cNvSpPr/>
            <p:nvPr/>
          </p:nvSpPr>
          <p:spPr>
            <a:xfrm>
              <a:off x="3330516" y="328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0" name="Freeform 4303">
              <a:extLst>
                <a:ext uri="{FF2B5EF4-FFF2-40B4-BE49-F238E27FC236}">
                  <a16:creationId xmlns:a16="http://schemas.microsoft.com/office/drawing/2014/main" id="{A287FB07-C0AF-FCC1-140F-CE84B60DA01B}"/>
                </a:ext>
              </a:extLst>
            </p:cNvPr>
            <p:cNvSpPr/>
            <p:nvPr/>
          </p:nvSpPr>
          <p:spPr>
            <a:xfrm>
              <a:off x="3289241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1" name="Freeform 4304">
              <a:extLst>
                <a:ext uri="{FF2B5EF4-FFF2-40B4-BE49-F238E27FC236}">
                  <a16:creationId xmlns:a16="http://schemas.microsoft.com/office/drawing/2014/main" id="{7D7FBF22-0F28-39B4-917A-ECFF598DAED2}"/>
                </a:ext>
              </a:extLst>
            </p:cNvPr>
            <p:cNvSpPr/>
            <p:nvPr/>
          </p:nvSpPr>
          <p:spPr>
            <a:xfrm>
              <a:off x="5610166" y="2652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2" name="Freeform 4305">
              <a:extLst>
                <a:ext uri="{FF2B5EF4-FFF2-40B4-BE49-F238E27FC236}">
                  <a16:creationId xmlns:a16="http://schemas.microsoft.com/office/drawing/2014/main" id="{E1F1CC9A-3469-4EB3-ECFA-2F6B3251EAA6}"/>
                </a:ext>
              </a:extLst>
            </p:cNvPr>
            <p:cNvSpPr/>
            <p:nvPr/>
          </p:nvSpPr>
          <p:spPr>
            <a:xfrm>
              <a:off x="4835466" y="1836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3" name="Freeform 4306">
              <a:extLst>
                <a:ext uri="{FF2B5EF4-FFF2-40B4-BE49-F238E27FC236}">
                  <a16:creationId xmlns:a16="http://schemas.microsoft.com/office/drawing/2014/main" id="{3C5CEB87-C3FD-5953-95BA-988AE1A107C4}"/>
                </a:ext>
              </a:extLst>
            </p:cNvPr>
            <p:cNvSpPr/>
            <p:nvPr/>
          </p:nvSpPr>
          <p:spPr>
            <a:xfrm>
              <a:off x="4590991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4" name="Freeform 4307">
              <a:extLst>
                <a:ext uri="{FF2B5EF4-FFF2-40B4-BE49-F238E27FC236}">
                  <a16:creationId xmlns:a16="http://schemas.microsoft.com/office/drawing/2014/main" id="{AEC62519-9BA9-0BB0-3FC2-521A3E18A6CF}"/>
                </a:ext>
              </a:extLst>
            </p:cNvPr>
            <p:cNvSpPr/>
            <p:nvPr/>
          </p:nvSpPr>
          <p:spPr>
            <a:xfrm>
              <a:off x="4613216" y="177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5" name="Freeform 4308">
              <a:extLst>
                <a:ext uri="{FF2B5EF4-FFF2-40B4-BE49-F238E27FC236}">
                  <a16:creationId xmlns:a16="http://schemas.microsoft.com/office/drawing/2014/main" id="{7FA0AA42-FB40-A3EA-56F1-A3D431C0B519}"/>
                </a:ext>
              </a:extLst>
            </p:cNvPr>
            <p:cNvSpPr/>
            <p:nvPr/>
          </p:nvSpPr>
          <p:spPr>
            <a:xfrm>
              <a:off x="5502216" y="356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6" name="Freeform 4309">
              <a:extLst>
                <a:ext uri="{FF2B5EF4-FFF2-40B4-BE49-F238E27FC236}">
                  <a16:creationId xmlns:a16="http://schemas.microsoft.com/office/drawing/2014/main" id="{69AF0859-5C61-050C-5923-6467DAA7486C}"/>
                </a:ext>
              </a:extLst>
            </p:cNvPr>
            <p:cNvSpPr/>
            <p:nvPr/>
          </p:nvSpPr>
          <p:spPr>
            <a:xfrm>
              <a:off x="3355916" y="257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7" name="Freeform 4310">
              <a:extLst>
                <a:ext uri="{FF2B5EF4-FFF2-40B4-BE49-F238E27FC236}">
                  <a16:creationId xmlns:a16="http://schemas.microsoft.com/office/drawing/2014/main" id="{134D3990-9662-5C63-3FE7-F1F6FE7C25D4}"/>
                </a:ext>
              </a:extLst>
            </p:cNvPr>
            <p:cNvSpPr/>
            <p:nvPr/>
          </p:nvSpPr>
          <p:spPr>
            <a:xfrm>
              <a:off x="5648266" y="3084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8" name="Freeform 4311">
              <a:extLst>
                <a:ext uri="{FF2B5EF4-FFF2-40B4-BE49-F238E27FC236}">
                  <a16:creationId xmlns:a16="http://schemas.microsoft.com/office/drawing/2014/main" id="{FF21DAAD-1332-BD48-AC38-7E79DC737657}"/>
                </a:ext>
              </a:extLst>
            </p:cNvPr>
            <p:cNvSpPr/>
            <p:nvPr/>
          </p:nvSpPr>
          <p:spPr>
            <a:xfrm>
              <a:off x="3311466" y="272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9" name="Freeform 4312">
              <a:extLst>
                <a:ext uri="{FF2B5EF4-FFF2-40B4-BE49-F238E27FC236}">
                  <a16:creationId xmlns:a16="http://schemas.microsoft.com/office/drawing/2014/main" id="{C22A931E-2E78-36D4-AD7C-016898D3A0FB}"/>
                </a:ext>
              </a:extLst>
            </p:cNvPr>
            <p:cNvSpPr/>
            <p:nvPr/>
          </p:nvSpPr>
          <p:spPr>
            <a:xfrm>
              <a:off x="3289241" y="3039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0" name="Freeform 4313">
              <a:extLst>
                <a:ext uri="{FF2B5EF4-FFF2-40B4-BE49-F238E27FC236}">
                  <a16:creationId xmlns:a16="http://schemas.microsoft.com/office/drawing/2014/main" id="{81F4F184-FFC0-1039-DC16-32AE34AF7AFD}"/>
                </a:ext>
              </a:extLst>
            </p:cNvPr>
            <p:cNvSpPr/>
            <p:nvPr/>
          </p:nvSpPr>
          <p:spPr>
            <a:xfrm>
              <a:off x="5613341" y="306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1" name="Freeform 4314">
              <a:extLst>
                <a:ext uri="{FF2B5EF4-FFF2-40B4-BE49-F238E27FC236}">
                  <a16:creationId xmlns:a16="http://schemas.microsoft.com/office/drawing/2014/main" id="{31E95D3B-E33D-7562-42EA-1B80DB8D36D8}"/>
                </a:ext>
              </a:extLst>
            </p:cNvPr>
            <p:cNvSpPr/>
            <p:nvPr/>
          </p:nvSpPr>
          <p:spPr>
            <a:xfrm>
              <a:off x="5098991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2" name="Freeform 4315">
              <a:extLst>
                <a:ext uri="{FF2B5EF4-FFF2-40B4-BE49-F238E27FC236}">
                  <a16:creationId xmlns:a16="http://schemas.microsoft.com/office/drawing/2014/main" id="{2DCBAB11-ADF2-9AF2-75B5-FFBF5137171F}"/>
                </a:ext>
              </a:extLst>
            </p:cNvPr>
            <p:cNvSpPr/>
            <p:nvPr/>
          </p:nvSpPr>
          <p:spPr>
            <a:xfrm>
              <a:off x="5451416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3" name="Freeform 4316">
              <a:extLst>
                <a:ext uri="{FF2B5EF4-FFF2-40B4-BE49-F238E27FC236}">
                  <a16:creationId xmlns:a16="http://schemas.microsoft.com/office/drawing/2014/main" id="{AD03F738-FB49-6772-CB65-B1990974AC39}"/>
                </a:ext>
              </a:extLst>
            </p:cNvPr>
            <p:cNvSpPr/>
            <p:nvPr/>
          </p:nvSpPr>
          <p:spPr>
            <a:xfrm>
              <a:off x="5343466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4" name="Freeform 4317">
              <a:extLst>
                <a:ext uri="{FF2B5EF4-FFF2-40B4-BE49-F238E27FC236}">
                  <a16:creationId xmlns:a16="http://schemas.microsoft.com/office/drawing/2014/main" id="{68DB4BFB-6999-7154-3FE8-7B45B555DFB7}"/>
                </a:ext>
              </a:extLst>
            </p:cNvPr>
            <p:cNvSpPr/>
            <p:nvPr/>
          </p:nvSpPr>
          <p:spPr>
            <a:xfrm>
              <a:off x="3670241" y="204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5" name="Freeform 4318">
              <a:extLst>
                <a:ext uri="{FF2B5EF4-FFF2-40B4-BE49-F238E27FC236}">
                  <a16:creationId xmlns:a16="http://schemas.microsoft.com/office/drawing/2014/main" id="{1A240ECE-9F5A-34F4-B238-95A40C94CC49}"/>
                </a:ext>
              </a:extLst>
            </p:cNvPr>
            <p:cNvSpPr/>
            <p:nvPr/>
          </p:nvSpPr>
          <p:spPr>
            <a:xfrm>
              <a:off x="4298891" y="4135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6" name="Freeform 4319">
              <a:extLst>
                <a:ext uri="{FF2B5EF4-FFF2-40B4-BE49-F238E27FC236}">
                  <a16:creationId xmlns:a16="http://schemas.microsoft.com/office/drawing/2014/main" id="{3AB920E3-7363-829A-F9FC-96A2C16CD1EE}"/>
                </a:ext>
              </a:extLst>
            </p:cNvPr>
            <p:cNvSpPr/>
            <p:nvPr/>
          </p:nvSpPr>
          <p:spPr>
            <a:xfrm>
              <a:off x="4581466" y="4138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7" name="Freeform 4320">
              <a:extLst>
                <a:ext uri="{FF2B5EF4-FFF2-40B4-BE49-F238E27FC236}">
                  <a16:creationId xmlns:a16="http://schemas.microsoft.com/office/drawing/2014/main" id="{591D10A0-C1B2-0702-1F57-A7F98D9954DF}"/>
                </a:ext>
              </a:extLst>
            </p:cNvPr>
            <p:cNvSpPr/>
            <p:nvPr/>
          </p:nvSpPr>
          <p:spPr>
            <a:xfrm>
              <a:off x="4695766" y="181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8" name="Freeform 4321">
              <a:extLst>
                <a:ext uri="{FF2B5EF4-FFF2-40B4-BE49-F238E27FC236}">
                  <a16:creationId xmlns:a16="http://schemas.microsoft.com/office/drawing/2014/main" id="{13609DCD-08CA-06CF-B099-2C862145B5E1}"/>
                </a:ext>
              </a:extLst>
            </p:cNvPr>
            <p:cNvSpPr/>
            <p:nvPr/>
          </p:nvSpPr>
          <p:spPr>
            <a:xfrm>
              <a:off x="3378141" y="1922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9" name="Freeform 4322">
              <a:extLst>
                <a:ext uri="{FF2B5EF4-FFF2-40B4-BE49-F238E27FC236}">
                  <a16:creationId xmlns:a16="http://schemas.microsoft.com/office/drawing/2014/main" id="{428BD7F7-4159-194C-25C1-C51F47C9E4F2}"/>
                </a:ext>
              </a:extLst>
            </p:cNvPr>
            <p:cNvSpPr/>
            <p:nvPr/>
          </p:nvSpPr>
          <p:spPr>
            <a:xfrm>
              <a:off x="3701991" y="4049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0" name="Freeform 4323">
              <a:extLst>
                <a:ext uri="{FF2B5EF4-FFF2-40B4-BE49-F238E27FC236}">
                  <a16:creationId xmlns:a16="http://schemas.microsoft.com/office/drawing/2014/main" id="{8AE92784-FB89-7148-7649-1B126B0B8751}"/>
                </a:ext>
              </a:extLst>
            </p:cNvPr>
            <p:cNvSpPr/>
            <p:nvPr/>
          </p:nvSpPr>
          <p:spPr>
            <a:xfrm>
              <a:off x="4724341" y="1957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1" name="Freeform 4324">
              <a:extLst>
                <a:ext uri="{FF2B5EF4-FFF2-40B4-BE49-F238E27FC236}">
                  <a16:creationId xmlns:a16="http://schemas.microsoft.com/office/drawing/2014/main" id="{3BABB4CA-8B1C-B5A8-5951-DAE29F5203C4}"/>
                </a:ext>
              </a:extLst>
            </p:cNvPr>
            <p:cNvSpPr/>
            <p:nvPr/>
          </p:nvSpPr>
          <p:spPr>
            <a:xfrm>
              <a:off x="4368741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2" name="Freeform 4325">
              <a:extLst>
                <a:ext uri="{FF2B5EF4-FFF2-40B4-BE49-F238E27FC236}">
                  <a16:creationId xmlns:a16="http://schemas.microsoft.com/office/drawing/2014/main" id="{FA12FC0F-0323-5447-A143-6433995D1EB9}"/>
                </a:ext>
              </a:extLst>
            </p:cNvPr>
            <p:cNvSpPr/>
            <p:nvPr/>
          </p:nvSpPr>
          <p:spPr>
            <a:xfrm>
              <a:off x="4168716" y="173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3" name="Freeform 4326">
              <a:extLst>
                <a:ext uri="{FF2B5EF4-FFF2-40B4-BE49-F238E27FC236}">
                  <a16:creationId xmlns:a16="http://schemas.microsoft.com/office/drawing/2014/main" id="{F12C2C4E-6FBB-A930-4918-2AD5FBF7085F}"/>
                </a:ext>
              </a:extLst>
            </p:cNvPr>
            <p:cNvSpPr/>
            <p:nvPr/>
          </p:nvSpPr>
          <p:spPr>
            <a:xfrm>
              <a:off x="4178241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4" name="Freeform 4327">
              <a:extLst>
                <a:ext uri="{FF2B5EF4-FFF2-40B4-BE49-F238E27FC236}">
                  <a16:creationId xmlns:a16="http://schemas.microsoft.com/office/drawing/2014/main" id="{A9B11F82-737C-4E8F-462B-E3DE5CA41F21}"/>
                </a:ext>
              </a:extLst>
            </p:cNvPr>
            <p:cNvSpPr/>
            <p:nvPr/>
          </p:nvSpPr>
          <p:spPr>
            <a:xfrm>
              <a:off x="5006916" y="2242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5" name="Freeform 4328">
              <a:extLst>
                <a:ext uri="{FF2B5EF4-FFF2-40B4-BE49-F238E27FC236}">
                  <a16:creationId xmlns:a16="http://schemas.microsoft.com/office/drawing/2014/main" id="{A88363E2-B9CC-81B0-578B-7CF3CE85F3EB}"/>
                </a:ext>
              </a:extLst>
            </p:cNvPr>
            <p:cNvSpPr/>
            <p:nvPr/>
          </p:nvSpPr>
          <p:spPr>
            <a:xfrm>
              <a:off x="4048066" y="172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6" name="Freeform 4329">
              <a:extLst>
                <a:ext uri="{FF2B5EF4-FFF2-40B4-BE49-F238E27FC236}">
                  <a16:creationId xmlns:a16="http://schemas.microsoft.com/office/drawing/2014/main" id="{C83BE1E4-822A-6200-FDB2-BEB2568C4A42}"/>
                </a:ext>
              </a:extLst>
            </p:cNvPr>
            <p:cNvSpPr/>
            <p:nvPr/>
          </p:nvSpPr>
          <p:spPr>
            <a:xfrm>
              <a:off x="4994216" y="3522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7" name="Freeform 4330">
              <a:extLst>
                <a:ext uri="{FF2B5EF4-FFF2-40B4-BE49-F238E27FC236}">
                  <a16:creationId xmlns:a16="http://schemas.microsoft.com/office/drawing/2014/main" id="{15538E09-29E5-D784-04B6-4B65F9654089}"/>
                </a:ext>
              </a:extLst>
            </p:cNvPr>
            <p:cNvSpPr/>
            <p:nvPr/>
          </p:nvSpPr>
          <p:spPr>
            <a:xfrm>
              <a:off x="4219516" y="407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8" name="Freeform 4331">
              <a:extLst>
                <a:ext uri="{FF2B5EF4-FFF2-40B4-BE49-F238E27FC236}">
                  <a16:creationId xmlns:a16="http://schemas.microsoft.com/office/drawing/2014/main" id="{00D56AD3-C3FA-4715-F815-427159B237D3}"/>
                </a:ext>
              </a:extLst>
            </p:cNvPr>
            <p:cNvSpPr/>
            <p:nvPr/>
          </p:nvSpPr>
          <p:spPr>
            <a:xfrm>
              <a:off x="4924366" y="219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9" name="Freeform 4332">
              <a:extLst>
                <a:ext uri="{FF2B5EF4-FFF2-40B4-BE49-F238E27FC236}">
                  <a16:creationId xmlns:a16="http://schemas.microsoft.com/office/drawing/2014/main" id="{E36AE8FC-2861-7FB5-A271-7530A7878CA1}"/>
                </a:ext>
              </a:extLst>
            </p:cNvPr>
            <p:cNvSpPr/>
            <p:nvPr/>
          </p:nvSpPr>
          <p:spPr>
            <a:xfrm>
              <a:off x="3898841" y="173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0" name="Freeform 4333">
              <a:extLst>
                <a:ext uri="{FF2B5EF4-FFF2-40B4-BE49-F238E27FC236}">
                  <a16:creationId xmlns:a16="http://schemas.microsoft.com/office/drawing/2014/main" id="{B5437C19-43F4-DF0E-84CF-CEE9F99D08F6}"/>
                </a:ext>
              </a:extLst>
            </p:cNvPr>
            <p:cNvSpPr/>
            <p:nvPr/>
          </p:nvSpPr>
          <p:spPr>
            <a:xfrm>
              <a:off x="2790766" y="280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1" name="Freeform 4334">
              <a:extLst>
                <a:ext uri="{FF2B5EF4-FFF2-40B4-BE49-F238E27FC236}">
                  <a16:creationId xmlns:a16="http://schemas.microsoft.com/office/drawing/2014/main" id="{8F453C53-390A-8EC8-1EC9-C6868EF2DFF2}"/>
                </a:ext>
              </a:extLst>
            </p:cNvPr>
            <p:cNvSpPr/>
            <p:nvPr/>
          </p:nvSpPr>
          <p:spPr>
            <a:xfrm>
              <a:off x="4959291" y="2258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2" name="Freeform 4335">
              <a:extLst>
                <a:ext uri="{FF2B5EF4-FFF2-40B4-BE49-F238E27FC236}">
                  <a16:creationId xmlns:a16="http://schemas.microsoft.com/office/drawing/2014/main" id="{54E10EBB-B9A7-FF9D-09C7-F089706DFED9}"/>
                </a:ext>
              </a:extLst>
            </p:cNvPr>
            <p:cNvSpPr/>
            <p:nvPr/>
          </p:nvSpPr>
          <p:spPr>
            <a:xfrm>
              <a:off x="4616391" y="1915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3" name="Freeform 4336">
              <a:extLst>
                <a:ext uri="{FF2B5EF4-FFF2-40B4-BE49-F238E27FC236}">
                  <a16:creationId xmlns:a16="http://schemas.microsoft.com/office/drawing/2014/main" id="{A3FEA980-3664-9501-A14D-CD4F68A2CC84}"/>
                </a:ext>
              </a:extLst>
            </p:cNvPr>
            <p:cNvSpPr/>
            <p:nvPr/>
          </p:nvSpPr>
          <p:spPr>
            <a:xfrm>
              <a:off x="2832041" y="260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4" name="Freeform 4337">
              <a:extLst>
                <a:ext uri="{FF2B5EF4-FFF2-40B4-BE49-F238E27FC236}">
                  <a16:creationId xmlns:a16="http://schemas.microsoft.com/office/drawing/2014/main" id="{68FF2C1B-D6F9-2388-7760-71EFE3C45946}"/>
                </a:ext>
              </a:extLst>
            </p:cNvPr>
            <p:cNvSpPr/>
            <p:nvPr/>
          </p:nvSpPr>
          <p:spPr>
            <a:xfrm>
              <a:off x="2797116" y="295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5" name="Freeform 4338">
              <a:extLst>
                <a:ext uri="{FF2B5EF4-FFF2-40B4-BE49-F238E27FC236}">
                  <a16:creationId xmlns:a16="http://schemas.microsoft.com/office/drawing/2014/main" id="{C2B290A9-689C-CFAD-C70D-3D34290C87E4}"/>
                </a:ext>
              </a:extLst>
            </p:cNvPr>
            <p:cNvSpPr/>
            <p:nvPr/>
          </p:nvSpPr>
          <p:spPr>
            <a:xfrm>
              <a:off x="4095691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6" name="Freeform 4339">
              <a:extLst>
                <a:ext uri="{FF2B5EF4-FFF2-40B4-BE49-F238E27FC236}">
                  <a16:creationId xmlns:a16="http://schemas.microsoft.com/office/drawing/2014/main" id="{5E9A76FA-4915-2E50-6912-AB8D7F69AA63}"/>
                </a:ext>
              </a:extLst>
            </p:cNvPr>
            <p:cNvSpPr/>
            <p:nvPr/>
          </p:nvSpPr>
          <p:spPr>
            <a:xfrm>
              <a:off x="4991041" y="353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7" name="Freeform 4340">
              <a:extLst>
                <a:ext uri="{FF2B5EF4-FFF2-40B4-BE49-F238E27FC236}">
                  <a16:creationId xmlns:a16="http://schemas.microsoft.com/office/drawing/2014/main" id="{62A4A6CF-C801-5A00-15D9-F516184A1531}"/>
                </a:ext>
              </a:extLst>
            </p:cNvPr>
            <p:cNvSpPr/>
            <p:nvPr/>
          </p:nvSpPr>
          <p:spPr>
            <a:xfrm>
              <a:off x="3120966" y="3725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8" name="Freeform 4341">
              <a:extLst>
                <a:ext uri="{FF2B5EF4-FFF2-40B4-BE49-F238E27FC236}">
                  <a16:creationId xmlns:a16="http://schemas.microsoft.com/office/drawing/2014/main" id="{878FCF61-D619-FECC-7B90-EC850F0909DC}"/>
                </a:ext>
              </a:extLst>
            </p:cNvPr>
            <p:cNvSpPr/>
            <p:nvPr/>
          </p:nvSpPr>
          <p:spPr>
            <a:xfrm>
              <a:off x="2889191" y="233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9" name="Freeform 4342">
              <a:extLst>
                <a:ext uri="{FF2B5EF4-FFF2-40B4-BE49-F238E27FC236}">
                  <a16:creationId xmlns:a16="http://schemas.microsoft.com/office/drawing/2014/main" id="{B5F58CB7-B640-87F8-8AD1-13A48A26E965}"/>
                </a:ext>
              </a:extLst>
            </p:cNvPr>
            <p:cNvSpPr/>
            <p:nvPr/>
          </p:nvSpPr>
          <p:spPr>
            <a:xfrm>
              <a:off x="3114616" y="376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0" name="Freeform 4343">
              <a:extLst>
                <a:ext uri="{FF2B5EF4-FFF2-40B4-BE49-F238E27FC236}">
                  <a16:creationId xmlns:a16="http://schemas.microsoft.com/office/drawing/2014/main" id="{BAA7AB8D-FC32-98ED-E3FF-CB81B1839F9B}"/>
                </a:ext>
              </a:extLst>
            </p:cNvPr>
            <p:cNvSpPr/>
            <p:nvPr/>
          </p:nvSpPr>
          <p:spPr>
            <a:xfrm>
              <a:off x="4356041" y="402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1" name="Freeform 4344">
              <a:extLst>
                <a:ext uri="{FF2B5EF4-FFF2-40B4-BE49-F238E27FC236}">
                  <a16:creationId xmlns:a16="http://schemas.microsoft.com/office/drawing/2014/main" id="{3673DAD8-90D0-E88E-18B6-742FC08FEFAF}"/>
                </a:ext>
              </a:extLst>
            </p:cNvPr>
            <p:cNvSpPr/>
            <p:nvPr/>
          </p:nvSpPr>
          <p:spPr>
            <a:xfrm>
              <a:off x="5048191" y="2544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2" name="Freeform 4345">
              <a:extLst>
                <a:ext uri="{FF2B5EF4-FFF2-40B4-BE49-F238E27FC236}">
                  <a16:creationId xmlns:a16="http://schemas.microsoft.com/office/drawing/2014/main" id="{1C8ACC59-EE1F-18B1-A925-B116FB8958F1}"/>
                </a:ext>
              </a:extLst>
            </p:cNvPr>
            <p:cNvSpPr/>
            <p:nvPr/>
          </p:nvSpPr>
          <p:spPr>
            <a:xfrm>
              <a:off x="5070416" y="3220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3" name="Freeform 4346">
              <a:extLst>
                <a:ext uri="{FF2B5EF4-FFF2-40B4-BE49-F238E27FC236}">
                  <a16:creationId xmlns:a16="http://schemas.microsoft.com/office/drawing/2014/main" id="{A0944B53-9F99-A761-F547-864740D4D1BB}"/>
                </a:ext>
              </a:extLst>
            </p:cNvPr>
            <p:cNvSpPr/>
            <p:nvPr/>
          </p:nvSpPr>
          <p:spPr>
            <a:xfrm>
              <a:off x="3181291" y="382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4" name="Freeform 4347">
              <a:extLst>
                <a:ext uri="{FF2B5EF4-FFF2-40B4-BE49-F238E27FC236}">
                  <a16:creationId xmlns:a16="http://schemas.microsoft.com/office/drawing/2014/main" id="{FF10D2B5-501A-DBBE-13B1-02B1EF841BC3}"/>
                </a:ext>
              </a:extLst>
            </p:cNvPr>
            <p:cNvSpPr/>
            <p:nvPr/>
          </p:nvSpPr>
          <p:spPr>
            <a:xfrm>
              <a:off x="4251266" y="176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5" name="Freeform 4348">
              <a:extLst>
                <a:ext uri="{FF2B5EF4-FFF2-40B4-BE49-F238E27FC236}">
                  <a16:creationId xmlns:a16="http://schemas.microsoft.com/office/drawing/2014/main" id="{9697D571-CEDD-F157-4570-F3551AF50377}"/>
                </a:ext>
              </a:extLst>
            </p:cNvPr>
            <p:cNvSpPr/>
            <p:nvPr/>
          </p:nvSpPr>
          <p:spPr>
            <a:xfrm>
              <a:off x="2889191" y="234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6" name="Freeform 4349">
              <a:extLst>
                <a:ext uri="{FF2B5EF4-FFF2-40B4-BE49-F238E27FC236}">
                  <a16:creationId xmlns:a16="http://schemas.microsoft.com/office/drawing/2014/main" id="{A0CED9AF-9146-673B-1947-EFD7D8AF3E3E}"/>
                </a:ext>
              </a:extLst>
            </p:cNvPr>
            <p:cNvSpPr/>
            <p:nvPr/>
          </p:nvSpPr>
          <p:spPr>
            <a:xfrm>
              <a:off x="4003616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7" name="Freeform 4350">
              <a:extLst>
                <a:ext uri="{FF2B5EF4-FFF2-40B4-BE49-F238E27FC236}">
                  <a16:creationId xmlns:a16="http://schemas.microsoft.com/office/drawing/2014/main" id="{6847EBB0-0E49-A178-F826-31D27CC36B48}"/>
                </a:ext>
              </a:extLst>
            </p:cNvPr>
            <p:cNvSpPr/>
            <p:nvPr/>
          </p:nvSpPr>
          <p:spPr>
            <a:xfrm>
              <a:off x="2765366" y="268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8" name="Freeform 4351">
              <a:extLst>
                <a:ext uri="{FF2B5EF4-FFF2-40B4-BE49-F238E27FC236}">
                  <a16:creationId xmlns:a16="http://schemas.microsoft.com/office/drawing/2014/main" id="{BF3B925A-70DA-561D-E0F8-9055FD3CCC90}"/>
                </a:ext>
              </a:extLst>
            </p:cNvPr>
            <p:cNvSpPr/>
            <p:nvPr/>
          </p:nvSpPr>
          <p:spPr>
            <a:xfrm>
              <a:off x="2797116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9" name="Freeform 4352">
              <a:extLst>
                <a:ext uri="{FF2B5EF4-FFF2-40B4-BE49-F238E27FC236}">
                  <a16:creationId xmlns:a16="http://schemas.microsoft.com/office/drawing/2014/main" id="{2E626464-11C6-5808-C99B-674C9824CBC2}"/>
                </a:ext>
              </a:extLst>
            </p:cNvPr>
            <p:cNvSpPr/>
            <p:nvPr/>
          </p:nvSpPr>
          <p:spPr>
            <a:xfrm>
              <a:off x="5102166" y="2792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0" name="Freeform 4353">
              <a:extLst>
                <a:ext uri="{FF2B5EF4-FFF2-40B4-BE49-F238E27FC236}">
                  <a16:creationId xmlns:a16="http://schemas.microsoft.com/office/drawing/2014/main" id="{DD1EFC7F-263E-285F-1964-0760A1B5CA59}"/>
                </a:ext>
              </a:extLst>
            </p:cNvPr>
            <p:cNvSpPr/>
            <p:nvPr/>
          </p:nvSpPr>
          <p:spPr>
            <a:xfrm>
              <a:off x="2939991" y="362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1" name="Freeform 4354">
              <a:extLst>
                <a:ext uri="{FF2B5EF4-FFF2-40B4-BE49-F238E27FC236}">
                  <a16:creationId xmlns:a16="http://schemas.microsoft.com/office/drawing/2014/main" id="{505418F8-D88F-82C1-2944-F76E689C0406}"/>
                </a:ext>
              </a:extLst>
            </p:cNvPr>
            <p:cNvSpPr/>
            <p:nvPr/>
          </p:nvSpPr>
          <p:spPr>
            <a:xfrm>
              <a:off x="4968816" y="3360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2" name="Freeform 4355">
              <a:extLst>
                <a:ext uri="{FF2B5EF4-FFF2-40B4-BE49-F238E27FC236}">
                  <a16:creationId xmlns:a16="http://schemas.microsoft.com/office/drawing/2014/main" id="{B34F20B9-2917-A9AA-9F6B-1C66CE277EAC}"/>
                </a:ext>
              </a:extLst>
            </p:cNvPr>
            <p:cNvSpPr/>
            <p:nvPr/>
          </p:nvSpPr>
          <p:spPr>
            <a:xfrm>
              <a:off x="2727266" y="319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3" name="Freeform 4356">
              <a:extLst>
                <a:ext uri="{FF2B5EF4-FFF2-40B4-BE49-F238E27FC236}">
                  <a16:creationId xmlns:a16="http://schemas.microsoft.com/office/drawing/2014/main" id="{17CCF207-2454-1D6C-A25B-D93B5BC83E18}"/>
                </a:ext>
              </a:extLst>
            </p:cNvPr>
            <p:cNvSpPr/>
            <p:nvPr/>
          </p:nvSpPr>
          <p:spPr>
            <a:xfrm>
              <a:off x="4413191" y="184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4" name="Freeform 4357">
              <a:extLst>
                <a:ext uri="{FF2B5EF4-FFF2-40B4-BE49-F238E27FC236}">
                  <a16:creationId xmlns:a16="http://schemas.microsoft.com/office/drawing/2014/main" id="{47D3AB59-AF35-4B41-F191-F6A6C0ECD7D5}"/>
                </a:ext>
              </a:extLst>
            </p:cNvPr>
            <p:cNvSpPr/>
            <p:nvPr/>
          </p:nvSpPr>
          <p:spPr>
            <a:xfrm>
              <a:off x="4921191" y="3481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5" name="Freeform 4358">
              <a:extLst>
                <a:ext uri="{FF2B5EF4-FFF2-40B4-BE49-F238E27FC236}">
                  <a16:creationId xmlns:a16="http://schemas.microsoft.com/office/drawing/2014/main" id="{99B33257-55C2-CCDB-62A2-EB20BE59C451}"/>
                </a:ext>
              </a:extLst>
            </p:cNvPr>
            <p:cNvSpPr/>
            <p:nvPr/>
          </p:nvSpPr>
          <p:spPr>
            <a:xfrm>
              <a:off x="2736791" y="3242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6" name="Freeform 4359">
              <a:extLst>
                <a:ext uri="{FF2B5EF4-FFF2-40B4-BE49-F238E27FC236}">
                  <a16:creationId xmlns:a16="http://schemas.microsoft.com/office/drawing/2014/main" id="{C55297ED-5C46-15CB-594D-56348570A18D}"/>
                </a:ext>
              </a:extLst>
            </p:cNvPr>
            <p:cNvSpPr/>
            <p:nvPr/>
          </p:nvSpPr>
          <p:spPr>
            <a:xfrm>
              <a:off x="3247966" y="391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7" name="Freeform 4360">
              <a:extLst>
                <a:ext uri="{FF2B5EF4-FFF2-40B4-BE49-F238E27FC236}">
                  <a16:creationId xmlns:a16="http://schemas.microsoft.com/office/drawing/2014/main" id="{0D5494C9-EE21-E3FD-AB1E-166427EBC4B9}"/>
                </a:ext>
              </a:extLst>
            </p:cNvPr>
            <p:cNvSpPr/>
            <p:nvPr/>
          </p:nvSpPr>
          <p:spPr>
            <a:xfrm>
              <a:off x="2746316" y="2563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8" name="Freeform 4361">
              <a:extLst>
                <a:ext uri="{FF2B5EF4-FFF2-40B4-BE49-F238E27FC236}">
                  <a16:creationId xmlns:a16="http://schemas.microsoft.com/office/drawing/2014/main" id="{E5B0CB7E-ACD3-C1FE-FFC7-EE5804D87636}"/>
                </a:ext>
              </a:extLst>
            </p:cNvPr>
            <p:cNvSpPr/>
            <p:nvPr/>
          </p:nvSpPr>
          <p:spPr>
            <a:xfrm>
              <a:off x="4930716" y="343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9" name="Freeform 4362">
              <a:extLst>
                <a:ext uri="{FF2B5EF4-FFF2-40B4-BE49-F238E27FC236}">
                  <a16:creationId xmlns:a16="http://schemas.microsoft.com/office/drawing/2014/main" id="{786DAD3D-3468-EE7A-6AA3-8633F2F52E65}"/>
                </a:ext>
              </a:extLst>
            </p:cNvPr>
            <p:cNvSpPr/>
            <p:nvPr/>
          </p:nvSpPr>
          <p:spPr>
            <a:xfrm>
              <a:off x="5054541" y="299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0" name="Freeform 4363">
              <a:extLst>
                <a:ext uri="{FF2B5EF4-FFF2-40B4-BE49-F238E27FC236}">
                  <a16:creationId xmlns:a16="http://schemas.microsoft.com/office/drawing/2014/main" id="{5C64832D-BE90-3FE2-969D-B0326923CE1F}"/>
                </a:ext>
              </a:extLst>
            </p:cNvPr>
            <p:cNvSpPr/>
            <p:nvPr/>
          </p:nvSpPr>
          <p:spPr>
            <a:xfrm>
              <a:off x="2705041" y="279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1" name="Freeform 4364">
              <a:extLst>
                <a:ext uri="{FF2B5EF4-FFF2-40B4-BE49-F238E27FC236}">
                  <a16:creationId xmlns:a16="http://schemas.microsoft.com/office/drawing/2014/main" id="{28043E1D-C4B2-667E-27D6-42942EC39B3D}"/>
                </a:ext>
              </a:extLst>
            </p:cNvPr>
            <p:cNvSpPr/>
            <p:nvPr/>
          </p:nvSpPr>
          <p:spPr>
            <a:xfrm>
              <a:off x="3752791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2" name="Freeform 4365">
              <a:extLst>
                <a:ext uri="{FF2B5EF4-FFF2-40B4-BE49-F238E27FC236}">
                  <a16:creationId xmlns:a16="http://schemas.microsoft.com/office/drawing/2014/main" id="{BEB93801-E094-55A6-FA3E-303B113A897B}"/>
                </a:ext>
              </a:extLst>
            </p:cNvPr>
            <p:cNvSpPr/>
            <p:nvPr/>
          </p:nvSpPr>
          <p:spPr>
            <a:xfrm>
              <a:off x="2714566" y="2506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3" name="Freeform 4366">
              <a:extLst>
                <a:ext uri="{FF2B5EF4-FFF2-40B4-BE49-F238E27FC236}">
                  <a16:creationId xmlns:a16="http://schemas.microsoft.com/office/drawing/2014/main" id="{0D23F332-A2CE-D50D-5947-CAA8FF728621}"/>
                </a:ext>
              </a:extLst>
            </p:cNvPr>
            <p:cNvSpPr/>
            <p:nvPr/>
          </p:nvSpPr>
          <p:spPr>
            <a:xfrm>
              <a:off x="2666941" y="267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4" name="Freeform 4367">
              <a:extLst>
                <a:ext uri="{FF2B5EF4-FFF2-40B4-BE49-F238E27FC236}">
                  <a16:creationId xmlns:a16="http://schemas.microsoft.com/office/drawing/2014/main" id="{39D99E2D-74C9-B91B-F3DB-014FFCB9E21F}"/>
                </a:ext>
              </a:extLst>
            </p:cNvPr>
            <p:cNvSpPr/>
            <p:nvPr/>
          </p:nvSpPr>
          <p:spPr>
            <a:xfrm>
              <a:off x="4651316" y="376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5" name="Freeform 4368">
              <a:extLst>
                <a:ext uri="{FF2B5EF4-FFF2-40B4-BE49-F238E27FC236}">
                  <a16:creationId xmlns:a16="http://schemas.microsoft.com/office/drawing/2014/main" id="{DAA1E0DF-DCE8-94F7-E2F8-1CA55BB283B2}"/>
                </a:ext>
              </a:extLst>
            </p:cNvPr>
            <p:cNvSpPr/>
            <p:nvPr/>
          </p:nvSpPr>
          <p:spPr>
            <a:xfrm>
              <a:off x="2701866" y="329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6" name="Freeform 4369">
              <a:extLst>
                <a:ext uri="{FF2B5EF4-FFF2-40B4-BE49-F238E27FC236}">
                  <a16:creationId xmlns:a16="http://schemas.microsoft.com/office/drawing/2014/main" id="{F00E3776-A939-BA1D-0E51-8F86BD80A5CC}"/>
                </a:ext>
              </a:extLst>
            </p:cNvPr>
            <p:cNvSpPr/>
            <p:nvPr/>
          </p:nvSpPr>
          <p:spPr>
            <a:xfrm>
              <a:off x="4568766" y="3836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7" name="Freeform 4370">
              <a:extLst>
                <a:ext uri="{FF2B5EF4-FFF2-40B4-BE49-F238E27FC236}">
                  <a16:creationId xmlns:a16="http://schemas.microsoft.com/office/drawing/2014/main" id="{16F89845-7661-1D3D-C734-6FB533E9CCBF}"/>
                </a:ext>
              </a:extLst>
            </p:cNvPr>
            <p:cNvSpPr/>
            <p:nvPr/>
          </p:nvSpPr>
          <p:spPr>
            <a:xfrm>
              <a:off x="4864041" y="233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8" name="Freeform 4371">
              <a:extLst>
                <a:ext uri="{FF2B5EF4-FFF2-40B4-BE49-F238E27FC236}">
                  <a16:creationId xmlns:a16="http://schemas.microsoft.com/office/drawing/2014/main" id="{564932AD-D149-0C68-9E38-4C2E7DFB7A4A}"/>
                </a:ext>
              </a:extLst>
            </p:cNvPr>
            <p:cNvSpPr/>
            <p:nvPr/>
          </p:nvSpPr>
          <p:spPr>
            <a:xfrm>
              <a:off x="4644966" y="2045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9" name="Freeform 4372">
              <a:extLst>
                <a:ext uri="{FF2B5EF4-FFF2-40B4-BE49-F238E27FC236}">
                  <a16:creationId xmlns:a16="http://schemas.microsoft.com/office/drawing/2014/main" id="{BFDABB15-DDF5-C148-B159-B819E09ED755}"/>
                </a:ext>
              </a:extLst>
            </p:cNvPr>
            <p:cNvSpPr/>
            <p:nvPr/>
          </p:nvSpPr>
          <p:spPr>
            <a:xfrm>
              <a:off x="4946591" y="331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0" name="Freeform 4373">
              <a:extLst>
                <a:ext uri="{FF2B5EF4-FFF2-40B4-BE49-F238E27FC236}">
                  <a16:creationId xmlns:a16="http://schemas.microsoft.com/office/drawing/2014/main" id="{1C5942ED-A3D4-3908-172D-9C2D848414FF}"/>
                </a:ext>
              </a:extLst>
            </p:cNvPr>
            <p:cNvSpPr/>
            <p:nvPr/>
          </p:nvSpPr>
          <p:spPr>
            <a:xfrm>
              <a:off x="3000316" y="375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1" name="Freeform 4374">
              <a:extLst>
                <a:ext uri="{FF2B5EF4-FFF2-40B4-BE49-F238E27FC236}">
                  <a16:creationId xmlns:a16="http://schemas.microsoft.com/office/drawing/2014/main" id="{56A66ECF-52FE-3A1B-5EF1-C3A090DC68D4}"/>
                </a:ext>
              </a:extLst>
            </p:cNvPr>
            <p:cNvSpPr/>
            <p:nvPr/>
          </p:nvSpPr>
          <p:spPr>
            <a:xfrm>
              <a:off x="4876741" y="346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2" name="Freeform 4375">
              <a:extLst>
                <a:ext uri="{FF2B5EF4-FFF2-40B4-BE49-F238E27FC236}">
                  <a16:creationId xmlns:a16="http://schemas.microsoft.com/office/drawing/2014/main" id="{F79B4F32-1FD7-EB44-A33C-17FAF4EF91BD}"/>
                </a:ext>
              </a:extLst>
            </p:cNvPr>
            <p:cNvSpPr/>
            <p:nvPr/>
          </p:nvSpPr>
          <p:spPr>
            <a:xfrm>
              <a:off x="4641791" y="377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3" name="Freeform 4376">
              <a:extLst>
                <a:ext uri="{FF2B5EF4-FFF2-40B4-BE49-F238E27FC236}">
                  <a16:creationId xmlns:a16="http://schemas.microsoft.com/office/drawing/2014/main" id="{B992D6E1-9338-2070-51EB-60D909694327}"/>
                </a:ext>
              </a:extLst>
            </p:cNvPr>
            <p:cNvSpPr/>
            <p:nvPr/>
          </p:nvSpPr>
          <p:spPr>
            <a:xfrm>
              <a:off x="4413191" y="187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4" name="Freeform 4377">
              <a:extLst>
                <a:ext uri="{FF2B5EF4-FFF2-40B4-BE49-F238E27FC236}">
                  <a16:creationId xmlns:a16="http://schemas.microsoft.com/office/drawing/2014/main" id="{EC3D97CA-E8F7-DF68-4B40-24BA9B890D85}"/>
                </a:ext>
              </a:extLst>
            </p:cNvPr>
            <p:cNvSpPr/>
            <p:nvPr/>
          </p:nvSpPr>
          <p:spPr>
            <a:xfrm>
              <a:off x="3771841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5" name="Freeform 4378">
              <a:extLst>
                <a:ext uri="{FF2B5EF4-FFF2-40B4-BE49-F238E27FC236}">
                  <a16:creationId xmlns:a16="http://schemas.microsoft.com/office/drawing/2014/main" id="{AABB90EC-84AE-E8AA-3D5C-01F0E95C7117}"/>
                </a:ext>
              </a:extLst>
            </p:cNvPr>
            <p:cNvSpPr/>
            <p:nvPr/>
          </p:nvSpPr>
          <p:spPr>
            <a:xfrm>
              <a:off x="3197166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6" name="Freeform 4379">
              <a:extLst>
                <a:ext uri="{FF2B5EF4-FFF2-40B4-BE49-F238E27FC236}">
                  <a16:creationId xmlns:a16="http://schemas.microsoft.com/office/drawing/2014/main" id="{4F443C07-7310-B3BD-2B9C-FE455FE640E7}"/>
                </a:ext>
              </a:extLst>
            </p:cNvPr>
            <p:cNvSpPr/>
            <p:nvPr/>
          </p:nvSpPr>
          <p:spPr>
            <a:xfrm>
              <a:off x="2787591" y="3573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7" name="Freeform 4380">
              <a:extLst>
                <a:ext uri="{FF2B5EF4-FFF2-40B4-BE49-F238E27FC236}">
                  <a16:creationId xmlns:a16="http://schemas.microsoft.com/office/drawing/2014/main" id="{B6B5C2C7-6117-F7DC-3DBA-46D8DA6C7FB8}"/>
                </a:ext>
              </a:extLst>
            </p:cNvPr>
            <p:cNvSpPr/>
            <p:nvPr/>
          </p:nvSpPr>
          <p:spPr>
            <a:xfrm>
              <a:off x="3727391" y="172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8" name="Freeform 4381">
              <a:extLst>
                <a:ext uri="{FF2B5EF4-FFF2-40B4-BE49-F238E27FC236}">
                  <a16:creationId xmlns:a16="http://schemas.microsoft.com/office/drawing/2014/main" id="{FDC4E9A0-BA8E-5B9D-E74D-A323BB9279F7}"/>
                </a:ext>
              </a:extLst>
            </p:cNvPr>
            <p:cNvSpPr/>
            <p:nvPr/>
          </p:nvSpPr>
          <p:spPr>
            <a:xfrm>
              <a:off x="3771841" y="173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9" name="Freeform 4382">
              <a:extLst>
                <a:ext uri="{FF2B5EF4-FFF2-40B4-BE49-F238E27FC236}">
                  <a16:creationId xmlns:a16="http://schemas.microsoft.com/office/drawing/2014/main" id="{9366686D-A8A6-2681-0066-0BA29E8413FA}"/>
                </a:ext>
              </a:extLst>
            </p:cNvPr>
            <p:cNvSpPr/>
            <p:nvPr/>
          </p:nvSpPr>
          <p:spPr>
            <a:xfrm>
              <a:off x="3632141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0" name="Freeform 4383">
              <a:extLst>
                <a:ext uri="{FF2B5EF4-FFF2-40B4-BE49-F238E27FC236}">
                  <a16:creationId xmlns:a16="http://schemas.microsoft.com/office/drawing/2014/main" id="{7870849D-B0A0-E916-E63E-EC11ADE79663}"/>
                </a:ext>
              </a:extLst>
            </p:cNvPr>
            <p:cNvSpPr/>
            <p:nvPr/>
          </p:nvSpPr>
          <p:spPr>
            <a:xfrm>
              <a:off x="2908241" y="2112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1" name="Freeform 4384">
              <a:extLst>
                <a:ext uri="{FF2B5EF4-FFF2-40B4-BE49-F238E27FC236}">
                  <a16:creationId xmlns:a16="http://schemas.microsoft.com/office/drawing/2014/main" id="{19361654-74A0-2792-83F2-E9060F75D2FF}"/>
                </a:ext>
              </a:extLst>
            </p:cNvPr>
            <p:cNvSpPr/>
            <p:nvPr/>
          </p:nvSpPr>
          <p:spPr>
            <a:xfrm>
              <a:off x="4695766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2" name="Freeform 4385">
              <a:extLst>
                <a:ext uri="{FF2B5EF4-FFF2-40B4-BE49-F238E27FC236}">
                  <a16:creationId xmlns:a16="http://schemas.microsoft.com/office/drawing/2014/main" id="{545434D8-68C5-6B31-BF02-0742887DCC0A}"/>
                </a:ext>
              </a:extLst>
            </p:cNvPr>
            <p:cNvSpPr/>
            <p:nvPr/>
          </p:nvSpPr>
          <p:spPr>
            <a:xfrm>
              <a:off x="2705041" y="341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3" name="Freeform 4386">
              <a:extLst>
                <a:ext uri="{FF2B5EF4-FFF2-40B4-BE49-F238E27FC236}">
                  <a16:creationId xmlns:a16="http://schemas.microsoft.com/office/drawing/2014/main" id="{EDC84CDC-42C7-CC40-7D9B-8BE107537EB7}"/>
                </a:ext>
              </a:extLst>
            </p:cNvPr>
            <p:cNvSpPr/>
            <p:nvPr/>
          </p:nvSpPr>
          <p:spPr>
            <a:xfrm>
              <a:off x="2685991" y="246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4" name="Freeform 4387">
              <a:extLst>
                <a:ext uri="{FF2B5EF4-FFF2-40B4-BE49-F238E27FC236}">
                  <a16:creationId xmlns:a16="http://schemas.microsoft.com/office/drawing/2014/main" id="{2B821293-0E08-221B-3E75-422C88A70856}"/>
                </a:ext>
              </a:extLst>
            </p:cNvPr>
            <p:cNvSpPr/>
            <p:nvPr/>
          </p:nvSpPr>
          <p:spPr>
            <a:xfrm>
              <a:off x="2644716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5" name="Freeform 4388">
              <a:extLst>
                <a:ext uri="{FF2B5EF4-FFF2-40B4-BE49-F238E27FC236}">
                  <a16:creationId xmlns:a16="http://schemas.microsoft.com/office/drawing/2014/main" id="{47F49E7E-B5A3-DA52-32BF-91767E47EC12}"/>
                </a:ext>
              </a:extLst>
            </p:cNvPr>
            <p:cNvSpPr/>
            <p:nvPr/>
          </p:nvSpPr>
          <p:spPr>
            <a:xfrm>
              <a:off x="4949766" y="273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6" name="Freeform 4389">
              <a:extLst>
                <a:ext uri="{FF2B5EF4-FFF2-40B4-BE49-F238E27FC236}">
                  <a16:creationId xmlns:a16="http://schemas.microsoft.com/office/drawing/2014/main" id="{BB0CD2A8-1BC0-3E1B-35BC-37F6B16DA653}"/>
                </a:ext>
              </a:extLst>
            </p:cNvPr>
            <p:cNvSpPr/>
            <p:nvPr/>
          </p:nvSpPr>
          <p:spPr>
            <a:xfrm>
              <a:off x="4911666" y="290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7" name="Freeform 4390">
              <a:extLst>
                <a:ext uri="{FF2B5EF4-FFF2-40B4-BE49-F238E27FC236}">
                  <a16:creationId xmlns:a16="http://schemas.microsoft.com/office/drawing/2014/main" id="{D0AEE7D5-81A8-6B0F-0D67-38F2FD6F78CF}"/>
                </a:ext>
              </a:extLst>
            </p:cNvPr>
            <p:cNvSpPr/>
            <p:nvPr/>
          </p:nvSpPr>
          <p:spPr>
            <a:xfrm>
              <a:off x="4651316" y="365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8" name="Freeform 4391">
              <a:extLst>
                <a:ext uri="{FF2B5EF4-FFF2-40B4-BE49-F238E27FC236}">
                  <a16:creationId xmlns:a16="http://schemas.microsoft.com/office/drawing/2014/main" id="{0A8F044D-99B7-EAB3-3271-19A5CFED8814}"/>
                </a:ext>
              </a:extLst>
            </p:cNvPr>
            <p:cNvSpPr/>
            <p:nvPr/>
          </p:nvSpPr>
          <p:spPr>
            <a:xfrm>
              <a:off x="3927416" y="407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9" name="Freeform 4392">
              <a:extLst>
                <a:ext uri="{FF2B5EF4-FFF2-40B4-BE49-F238E27FC236}">
                  <a16:creationId xmlns:a16="http://schemas.microsoft.com/office/drawing/2014/main" id="{B9729E63-405F-68F6-B951-6FE3CDE5B59A}"/>
                </a:ext>
              </a:extLst>
            </p:cNvPr>
            <p:cNvSpPr/>
            <p:nvPr/>
          </p:nvSpPr>
          <p:spPr>
            <a:xfrm>
              <a:off x="4635441" y="2147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0" name="Freeform 4393">
              <a:extLst>
                <a:ext uri="{FF2B5EF4-FFF2-40B4-BE49-F238E27FC236}">
                  <a16:creationId xmlns:a16="http://schemas.microsoft.com/office/drawing/2014/main" id="{FA860B30-A3E8-622C-7BD3-6DD20949F60C}"/>
                </a:ext>
              </a:extLst>
            </p:cNvPr>
            <p:cNvSpPr/>
            <p:nvPr/>
          </p:nvSpPr>
          <p:spPr>
            <a:xfrm>
              <a:off x="3273366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1" name="Freeform 4394">
              <a:extLst>
                <a:ext uri="{FF2B5EF4-FFF2-40B4-BE49-F238E27FC236}">
                  <a16:creationId xmlns:a16="http://schemas.microsoft.com/office/drawing/2014/main" id="{7DD6CF44-88AD-4F5B-4F7C-C9917A27D86C}"/>
                </a:ext>
              </a:extLst>
            </p:cNvPr>
            <p:cNvSpPr/>
            <p:nvPr/>
          </p:nvSpPr>
          <p:spPr>
            <a:xfrm>
              <a:off x="3863916" y="408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2" name="Freeform 4395">
              <a:extLst>
                <a:ext uri="{FF2B5EF4-FFF2-40B4-BE49-F238E27FC236}">
                  <a16:creationId xmlns:a16="http://schemas.microsoft.com/office/drawing/2014/main" id="{F135234C-4350-DEFB-2B3E-D051CEAB8C76}"/>
                </a:ext>
              </a:extLst>
            </p:cNvPr>
            <p:cNvSpPr/>
            <p:nvPr/>
          </p:nvSpPr>
          <p:spPr>
            <a:xfrm>
              <a:off x="4879916" y="262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3" name="Freeform 4396">
              <a:extLst>
                <a:ext uri="{FF2B5EF4-FFF2-40B4-BE49-F238E27FC236}">
                  <a16:creationId xmlns:a16="http://schemas.microsoft.com/office/drawing/2014/main" id="{4596BCD5-6107-2A56-DB72-1F1C2142F341}"/>
                </a:ext>
              </a:extLst>
            </p:cNvPr>
            <p:cNvSpPr/>
            <p:nvPr/>
          </p:nvSpPr>
          <p:spPr>
            <a:xfrm>
              <a:off x="4765616" y="234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4" name="Freeform 4397">
              <a:extLst>
                <a:ext uri="{FF2B5EF4-FFF2-40B4-BE49-F238E27FC236}">
                  <a16:creationId xmlns:a16="http://schemas.microsoft.com/office/drawing/2014/main" id="{C0478900-4F65-727E-DA32-D8AEA9BECC0C}"/>
                </a:ext>
              </a:extLst>
            </p:cNvPr>
            <p:cNvSpPr/>
            <p:nvPr/>
          </p:nvSpPr>
          <p:spPr>
            <a:xfrm>
              <a:off x="3549591" y="174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5" name="Freeform 4398">
              <a:extLst>
                <a:ext uri="{FF2B5EF4-FFF2-40B4-BE49-F238E27FC236}">
                  <a16:creationId xmlns:a16="http://schemas.microsoft.com/office/drawing/2014/main" id="{B3FCC272-4A30-7BC4-9A21-3B6829D3B020}"/>
                </a:ext>
              </a:extLst>
            </p:cNvPr>
            <p:cNvSpPr/>
            <p:nvPr/>
          </p:nvSpPr>
          <p:spPr>
            <a:xfrm>
              <a:off x="4664016" y="363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6" name="Freeform 4399">
              <a:extLst>
                <a:ext uri="{FF2B5EF4-FFF2-40B4-BE49-F238E27FC236}">
                  <a16:creationId xmlns:a16="http://schemas.microsoft.com/office/drawing/2014/main" id="{0FDFFBBD-18CC-05A0-47E3-5B6DB9E53B4F}"/>
                </a:ext>
              </a:extLst>
            </p:cNvPr>
            <p:cNvSpPr/>
            <p:nvPr/>
          </p:nvSpPr>
          <p:spPr>
            <a:xfrm>
              <a:off x="4692591" y="222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7" name="Freeform 4400">
              <a:extLst>
                <a:ext uri="{FF2B5EF4-FFF2-40B4-BE49-F238E27FC236}">
                  <a16:creationId xmlns:a16="http://schemas.microsoft.com/office/drawing/2014/main" id="{F537EB3C-B5B9-8F48-51CC-233F54621AD9}"/>
                </a:ext>
              </a:extLst>
            </p:cNvPr>
            <p:cNvSpPr/>
            <p:nvPr/>
          </p:nvSpPr>
          <p:spPr>
            <a:xfrm>
              <a:off x="3721041" y="173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8" name="Freeform 4401">
              <a:extLst>
                <a:ext uri="{FF2B5EF4-FFF2-40B4-BE49-F238E27FC236}">
                  <a16:creationId xmlns:a16="http://schemas.microsoft.com/office/drawing/2014/main" id="{0783FFC4-7BB4-79AA-37A1-FB9F183B140A}"/>
                </a:ext>
              </a:extLst>
            </p:cNvPr>
            <p:cNvSpPr/>
            <p:nvPr/>
          </p:nvSpPr>
          <p:spPr>
            <a:xfrm>
              <a:off x="4860866" y="281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9" name="Freeform 4402">
              <a:extLst>
                <a:ext uri="{FF2B5EF4-FFF2-40B4-BE49-F238E27FC236}">
                  <a16:creationId xmlns:a16="http://schemas.microsoft.com/office/drawing/2014/main" id="{31F89E73-FB60-7E97-D283-5BAA5CE803AE}"/>
                </a:ext>
              </a:extLst>
            </p:cNvPr>
            <p:cNvSpPr/>
            <p:nvPr/>
          </p:nvSpPr>
          <p:spPr>
            <a:xfrm>
              <a:off x="4397316" y="384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0" name="Freeform 4403">
              <a:extLst>
                <a:ext uri="{FF2B5EF4-FFF2-40B4-BE49-F238E27FC236}">
                  <a16:creationId xmlns:a16="http://schemas.microsoft.com/office/drawing/2014/main" id="{6D5667C5-104D-6BED-9114-77001BFAA4E5}"/>
                </a:ext>
              </a:extLst>
            </p:cNvPr>
            <p:cNvSpPr/>
            <p:nvPr/>
          </p:nvSpPr>
          <p:spPr>
            <a:xfrm>
              <a:off x="4638616" y="220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1" name="Freeform 4404">
              <a:extLst>
                <a:ext uri="{FF2B5EF4-FFF2-40B4-BE49-F238E27FC236}">
                  <a16:creationId xmlns:a16="http://schemas.microsoft.com/office/drawing/2014/main" id="{983DF590-4876-AF9A-B96B-8B4C3EC02F5A}"/>
                </a:ext>
              </a:extLst>
            </p:cNvPr>
            <p:cNvSpPr/>
            <p:nvPr/>
          </p:nvSpPr>
          <p:spPr>
            <a:xfrm>
              <a:off x="3676591" y="4100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2" name="Freeform 4405">
              <a:extLst>
                <a:ext uri="{FF2B5EF4-FFF2-40B4-BE49-F238E27FC236}">
                  <a16:creationId xmlns:a16="http://schemas.microsoft.com/office/drawing/2014/main" id="{B15421DC-8F80-8AA3-56BA-C26FC1FBCC18}"/>
                </a:ext>
              </a:extLst>
            </p:cNvPr>
            <p:cNvSpPr/>
            <p:nvPr/>
          </p:nvSpPr>
          <p:spPr>
            <a:xfrm>
              <a:off x="4800541" y="253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3" name="Freeform 4406">
              <a:extLst>
                <a:ext uri="{FF2B5EF4-FFF2-40B4-BE49-F238E27FC236}">
                  <a16:creationId xmlns:a16="http://schemas.microsoft.com/office/drawing/2014/main" id="{FF57DC7B-E760-B9FF-3026-D9AF40E0BAE1}"/>
                </a:ext>
              </a:extLst>
            </p:cNvPr>
            <p:cNvSpPr/>
            <p:nvPr/>
          </p:nvSpPr>
          <p:spPr>
            <a:xfrm>
              <a:off x="4832291" y="2620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4" name="Freeform 4407">
              <a:extLst>
                <a:ext uri="{FF2B5EF4-FFF2-40B4-BE49-F238E27FC236}">
                  <a16:creationId xmlns:a16="http://schemas.microsoft.com/office/drawing/2014/main" id="{ED55450D-AC3D-4F4C-3030-E29D6DE9E4B8}"/>
                </a:ext>
              </a:extLst>
            </p:cNvPr>
            <p:cNvSpPr/>
            <p:nvPr/>
          </p:nvSpPr>
          <p:spPr>
            <a:xfrm>
              <a:off x="2524066" y="319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5" name="Freeform 4408">
              <a:extLst>
                <a:ext uri="{FF2B5EF4-FFF2-40B4-BE49-F238E27FC236}">
                  <a16:creationId xmlns:a16="http://schemas.microsoft.com/office/drawing/2014/main" id="{1BE3C0A3-9628-1199-0ED9-4B194045C915}"/>
                </a:ext>
              </a:extLst>
            </p:cNvPr>
            <p:cNvSpPr/>
            <p:nvPr/>
          </p:nvSpPr>
          <p:spPr>
            <a:xfrm>
              <a:off x="3346391" y="177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6" name="Freeform 4409">
              <a:extLst>
                <a:ext uri="{FF2B5EF4-FFF2-40B4-BE49-F238E27FC236}">
                  <a16:creationId xmlns:a16="http://schemas.microsoft.com/office/drawing/2014/main" id="{57A108AB-0F5B-78F1-8B54-BF7D6E6D4401}"/>
                </a:ext>
              </a:extLst>
            </p:cNvPr>
            <p:cNvSpPr/>
            <p:nvPr/>
          </p:nvSpPr>
          <p:spPr>
            <a:xfrm>
              <a:off x="3784541" y="173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7" name="Freeform 4410">
              <a:extLst>
                <a:ext uri="{FF2B5EF4-FFF2-40B4-BE49-F238E27FC236}">
                  <a16:creationId xmlns:a16="http://schemas.microsoft.com/office/drawing/2014/main" id="{C7C3322C-545C-E0BE-5FE2-66A64D49DBBD}"/>
                </a:ext>
              </a:extLst>
            </p:cNvPr>
            <p:cNvSpPr/>
            <p:nvPr/>
          </p:nvSpPr>
          <p:spPr>
            <a:xfrm>
              <a:off x="4698941" y="2306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8" name="Freeform 4411">
              <a:extLst>
                <a:ext uri="{FF2B5EF4-FFF2-40B4-BE49-F238E27FC236}">
                  <a16:creationId xmlns:a16="http://schemas.microsoft.com/office/drawing/2014/main" id="{630CA2F4-AE84-5D86-BA06-C9E9A7964754}"/>
                </a:ext>
              </a:extLst>
            </p:cNvPr>
            <p:cNvSpPr/>
            <p:nvPr/>
          </p:nvSpPr>
          <p:spPr>
            <a:xfrm>
              <a:off x="2568516" y="250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9" name="Freeform 4412">
              <a:extLst>
                <a:ext uri="{FF2B5EF4-FFF2-40B4-BE49-F238E27FC236}">
                  <a16:creationId xmlns:a16="http://schemas.microsoft.com/office/drawing/2014/main" id="{AEEC6E7E-AF46-D4E0-D22D-05E098B9E6B8}"/>
                </a:ext>
              </a:extLst>
            </p:cNvPr>
            <p:cNvSpPr/>
            <p:nvPr/>
          </p:nvSpPr>
          <p:spPr>
            <a:xfrm>
              <a:off x="3727391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0" name="Freeform 4413">
              <a:extLst>
                <a:ext uri="{FF2B5EF4-FFF2-40B4-BE49-F238E27FC236}">
                  <a16:creationId xmlns:a16="http://schemas.microsoft.com/office/drawing/2014/main" id="{81F981B6-011E-5F39-925B-445BDE611F82}"/>
                </a:ext>
              </a:extLst>
            </p:cNvPr>
            <p:cNvSpPr/>
            <p:nvPr/>
          </p:nvSpPr>
          <p:spPr>
            <a:xfrm>
              <a:off x="3333691" y="1766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1" name="Freeform 4414">
              <a:extLst>
                <a:ext uri="{FF2B5EF4-FFF2-40B4-BE49-F238E27FC236}">
                  <a16:creationId xmlns:a16="http://schemas.microsoft.com/office/drawing/2014/main" id="{84958407-3001-8964-9A42-38B6EBCF3BFE}"/>
                </a:ext>
              </a:extLst>
            </p:cNvPr>
            <p:cNvSpPr/>
            <p:nvPr/>
          </p:nvSpPr>
          <p:spPr>
            <a:xfrm>
              <a:off x="4702116" y="239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2" name="Freeform 4415">
              <a:extLst>
                <a:ext uri="{FF2B5EF4-FFF2-40B4-BE49-F238E27FC236}">
                  <a16:creationId xmlns:a16="http://schemas.microsoft.com/office/drawing/2014/main" id="{788FBD04-1A4A-368E-A03E-4ECBD9C9C72E}"/>
                </a:ext>
              </a:extLst>
            </p:cNvPr>
            <p:cNvSpPr/>
            <p:nvPr/>
          </p:nvSpPr>
          <p:spPr>
            <a:xfrm>
              <a:off x="2543116" y="338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3" name="Freeform 4416">
              <a:extLst>
                <a:ext uri="{FF2B5EF4-FFF2-40B4-BE49-F238E27FC236}">
                  <a16:creationId xmlns:a16="http://schemas.microsoft.com/office/drawing/2014/main" id="{6AB5554A-D0AB-FE2B-BAAB-02CDADCF0D75}"/>
                </a:ext>
              </a:extLst>
            </p:cNvPr>
            <p:cNvSpPr/>
            <p:nvPr/>
          </p:nvSpPr>
          <p:spPr>
            <a:xfrm>
              <a:off x="4006791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4" name="Freeform 4417">
              <a:extLst>
                <a:ext uri="{FF2B5EF4-FFF2-40B4-BE49-F238E27FC236}">
                  <a16:creationId xmlns:a16="http://schemas.microsoft.com/office/drawing/2014/main" id="{9F3D3431-733B-175F-E3F4-ED30A760C5D5}"/>
                </a:ext>
              </a:extLst>
            </p:cNvPr>
            <p:cNvSpPr/>
            <p:nvPr/>
          </p:nvSpPr>
          <p:spPr>
            <a:xfrm>
              <a:off x="4175066" y="184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5" name="Freeform 4418">
              <a:extLst>
                <a:ext uri="{FF2B5EF4-FFF2-40B4-BE49-F238E27FC236}">
                  <a16:creationId xmlns:a16="http://schemas.microsoft.com/office/drawing/2014/main" id="{E42C6BC6-021A-5FAA-B898-9667D4949743}"/>
                </a:ext>
              </a:extLst>
            </p:cNvPr>
            <p:cNvSpPr/>
            <p:nvPr/>
          </p:nvSpPr>
          <p:spPr>
            <a:xfrm>
              <a:off x="3320991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6" name="Freeform 4419">
              <a:extLst>
                <a:ext uri="{FF2B5EF4-FFF2-40B4-BE49-F238E27FC236}">
                  <a16:creationId xmlns:a16="http://schemas.microsoft.com/office/drawing/2014/main" id="{BF13F7CA-D7EE-6366-81F1-6D4D2AA981FE}"/>
                </a:ext>
              </a:extLst>
            </p:cNvPr>
            <p:cNvSpPr/>
            <p:nvPr/>
          </p:nvSpPr>
          <p:spPr>
            <a:xfrm>
              <a:off x="2965391" y="3887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7" name="Freeform 4420">
              <a:extLst>
                <a:ext uri="{FF2B5EF4-FFF2-40B4-BE49-F238E27FC236}">
                  <a16:creationId xmlns:a16="http://schemas.microsoft.com/office/drawing/2014/main" id="{F17A75BC-CB55-1472-D938-126A21289845}"/>
                </a:ext>
              </a:extLst>
            </p:cNvPr>
            <p:cNvSpPr/>
            <p:nvPr/>
          </p:nvSpPr>
          <p:spPr>
            <a:xfrm>
              <a:off x="4378266" y="383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8" name="Freeform 4421">
              <a:extLst>
                <a:ext uri="{FF2B5EF4-FFF2-40B4-BE49-F238E27FC236}">
                  <a16:creationId xmlns:a16="http://schemas.microsoft.com/office/drawing/2014/main" id="{0B3BF5C5-5A2B-458A-1AE3-FD5C19BAA95A}"/>
                </a:ext>
              </a:extLst>
            </p:cNvPr>
            <p:cNvSpPr/>
            <p:nvPr/>
          </p:nvSpPr>
          <p:spPr>
            <a:xfrm>
              <a:off x="5597466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9" name="Freeform 4422">
              <a:extLst>
                <a:ext uri="{FF2B5EF4-FFF2-40B4-BE49-F238E27FC236}">
                  <a16:creationId xmlns:a16="http://schemas.microsoft.com/office/drawing/2014/main" id="{B9A5A31F-48E3-EA83-C73F-89329C58525A}"/>
                </a:ext>
              </a:extLst>
            </p:cNvPr>
            <p:cNvSpPr/>
            <p:nvPr/>
          </p:nvSpPr>
          <p:spPr>
            <a:xfrm>
              <a:off x="4889441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0" name="Freeform 4423">
              <a:extLst>
                <a:ext uri="{FF2B5EF4-FFF2-40B4-BE49-F238E27FC236}">
                  <a16:creationId xmlns:a16="http://schemas.microsoft.com/office/drawing/2014/main" id="{3298A3D9-14D6-E23A-207A-C4C8C1CA5A95}"/>
                </a:ext>
              </a:extLst>
            </p:cNvPr>
            <p:cNvSpPr/>
            <p:nvPr/>
          </p:nvSpPr>
          <p:spPr>
            <a:xfrm>
              <a:off x="5527616" y="333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1" name="Freeform 4424">
              <a:extLst>
                <a:ext uri="{FF2B5EF4-FFF2-40B4-BE49-F238E27FC236}">
                  <a16:creationId xmlns:a16="http://schemas.microsoft.com/office/drawing/2014/main" id="{05265316-08B1-DD7B-3D63-145C7473548A}"/>
                </a:ext>
              </a:extLst>
            </p:cNvPr>
            <p:cNvSpPr/>
            <p:nvPr/>
          </p:nvSpPr>
          <p:spPr>
            <a:xfrm>
              <a:off x="5241866" y="376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2" name="Freeform 4425">
              <a:extLst>
                <a:ext uri="{FF2B5EF4-FFF2-40B4-BE49-F238E27FC236}">
                  <a16:creationId xmlns:a16="http://schemas.microsoft.com/office/drawing/2014/main" id="{8AB94B08-52C3-F4F6-F9C2-6B1EFA315A24}"/>
                </a:ext>
              </a:extLst>
            </p:cNvPr>
            <p:cNvSpPr/>
            <p:nvPr/>
          </p:nvSpPr>
          <p:spPr>
            <a:xfrm>
              <a:off x="3355916" y="3414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3" name="Freeform 4426">
              <a:extLst>
                <a:ext uri="{FF2B5EF4-FFF2-40B4-BE49-F238E27FC236}">
                  <a16:creationId xmlns:a16="http://schemas.microsoft.com/office/drawing/2014/main" id="{705EA59B-0BCC-2007-EE0E-E5F6E019106E}"/>
                </a:ext>
              </a:extLst>
            </p:cNvPr>
            <p:cNvSpPr/>
            <p:nvPr/>
          </p:nvSpPr>
          <p:spPr>
            <a:xfrm>
              <a:off x="3263841" y="269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4" name="Freeform 4427">
              <a:extLst>
                <a:ext uri="{FF2B5EF4-FFF2-40B4-BE49-F238E27FC236}">
                  <a16:creationId xmlns:a16="http://schemas.microsoft.com/office/drawing/2014/main" id="{0CBABEDD-A359-93F5-020B-65C4166D4A84}"/>
                </a:ext>
              </a:extLst>
            </p:cNvPr>
            <p:cNvSpPr/>
            <p:nvPr/>
          </p:nvSpPr>
          <p:spPr>
            <a:xfrm>
              <a:off x="3241616" y="300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5" name="Freeform 4428">
              <a:extLst>
                <a:ext uri="{FF2B5EF4-FFF2-40B4-BE49-F238E27FC236}">
                  <a16:creationId xmlns:a16="http://schemas.microsoft.com/office/drawing/2014/main" id="{6083C454-76D9-AF8D-B9B7-EFB1879C152C}"/>
                </a:ext>
              </a:extLst>
            </p:cNvPr>
            <p:cNvSpPr/>
            <p:nvPr/>
          </p:nvSpPr>
          <p:spPr>
            <a:xfrm>
              <a:off x="4302066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6" name="Freeform 4429">
              <a:extLst>
                <a:ext uri="{FF2B5EF4-FFF2-40B4-BE49-F238E27FC236}">
                  <a16:creationId xmlns:a16="http://schemas.microsoft.com/office/drawing/2014/main" id="{CEB7BA79-AB6C-393F-7863-29201F9CD0CF}"/>
                </a:ext>
              </a:extLst>
            </p:cNvPr>
            <p:cNvSpPr/>
            <p:nvPr/>
          </p:nvSpPr>
          <p:spPr>
            <a:xfrm>
              <a:off x="5549841" y="255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7" name="Freeform 4430">
              <a:extLst>
                <a:ext uri="{FF2B5EF4-FFF2-40B4-BE49-F238E27FC236}">
                  <a16:creationId xmlns:a16="http://schemas.microsoft.com/office/drawing/2014/main" id="{24000545-96FB-5D59-4E2B-99344D6E7280}"/>
                </a:ext>
              </a:extLst>
            </p:cNvPr>
            <p:cNvSpPr/>
            <p:nvPr/>
          </p:nvSpPr>
          <p:spPr>
            <a:xfrm>
              <a:off x="4362391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8" name="Freeform 4431">
              <a:extLst>
                <a:ext uri="{FF2B5EF4-FFF2-40B4-BE49-F238E27FC236}">
                  <a16:creationId xmlns:a16="http://schemas.microsoft.com/office/drawing/2014/main" id="{26E3E318-9CCF-6D9C-31BB-D818E578A3A2}"/>
                </a:ext>
              </a:extLst>
            </p:cNvPr>
            <p:cNvSpPr/>
            <p:nvPr/>
          </p:nvSpPr>
          <p:spPr>
            <a:xfrm>
              <a:off x="4905316" y="1826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9" name="Freeform 4432">
              <a:extLst>
                <a:ext uri="{FF2B5EF4-FFF2-40B4-BE49-F238E27FC236}">
                  <a16:creationId xmlns:a16="http://schemas.microsoft.com/office/drawing/2014/main" id="{CD912949-59C8-59ED-F82B-BB3687CAE79C}"/>
                </a:ext>
              </a:extLst>
            </p:cNvPr>
            <p:cNvSpPr/>
            <p:nvPr/>
          </p:nvSpPr>
          <p:spPr>
            <a:xfrm>
              <a:off x="5546666" y="3287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0" name="Freeform 4433">
              <a:extLst>
                <a:ext uri="{FF2B5EF4-FFF2-40B4-BE49-F238E27FC236}">
                  <a16:creationId xmlns:a16="http://schemas.microsoft.com/office/drawing/2014/main" id="{D317E824-C255-25DD-8498-10597024B5CD}"/>
                </a:ext>
              </a:extLst>
            </p:cNvPr>
            <p:cNvSpPr/>
            <p:nvPr/>
          </p:nvSpPr>
          <p:spPr>
            <a:xfrm>
              <a:off x="3219391" y="317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1" name="Freeform 4434">
              <a:extLst>
                <a:ext uri="{FF2B5EF4-FFF2-40B4-BE49-F238E27FC236}">
                  <a16:creationId xmlns:a16="http://schemas.microsoft.com/office/drawing/2014/main" id="{9703B8C7-D05B-5634-1D70-1CCA117DCF85}"/>
                </a:ext>
              </a:extLst>
            </p:cNvPr>
            <p:cNvSpPr/>
            <p:nvPr/>
          </p:nvSpPr>
          <p:spPr>
            <a:xfrm>
              <a:off x="4962466" y="189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2" name="Freeform 4435">
              <a:extLst>
                <a:ext uri="{FF2B5EF4-FFF2-40B4-BE49-F238E27FC236}">
                  <a16:creationId xmlns:a16="http://schemas.microsoft.com/office/drawing/2014/main" id="{FAD64E46-458F-BC10-34D2-1A5D43402DFF}"/>
                </a:ext>
              </a:extLst>
            </p:cNvPr>
            <p:cNvSpPr/>
            <p:nvPr/>
          </p:nvSpPr>
          <p:spPr>
            <a:xfrm>
              <a:off x="5413316" y="2344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3" name="Freeform 4436">
              <a:extLst>
                <a:ext uri="{FF2B5EF4-FFF2-40B4-BE49-F238E27FC236}">
                  <a16:creationId xmlns:a16="http://schemas.microsoft.com/office/drawing/2014/main" id="{7D449571-5FCA-F7EC-1EB3-EBD7191A479F}"/>
                </a:ext>
              </a:extLst>
            </p:cNvPr>
            <p:cNvSpPr/>
            <p:nvPr/>
          </p:nvSpPr>
          <p:spPr>
            <a:xfrm>
              <a:off x="3209866" y="266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4" name="Freeform 4437">
              <a:extLst>
                <a:ext uri="{FF2B5EF4-FFF2-40B4-BE49-F238E27FC236}">
                  <a16:creationId xmlns:a16="http://schemas.microsoft.com/office/drawing/2014/main" id="{6B843F84-EABE-A2F3-4A9A-2499ADB01934}"/>
                </a:ext>
              </a:extLst>
            </p:cNvPr>
            <p:cNvSpPr/>
            <p:nvPr/>
          </p:nvSpPr>
          <p:spPr>
            <a:xfrm>
              <a:off x="4165541" y="175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5" name="Freeform 4438">
              <a:extLst>
                <a:ext uri="{FF2B5EF4-FFF2-40B4-BE49-F238E27FC236}">
                  <a16:creationId xmlns:a16="http://schemas.microsoft.com/office/drawing/2014/main" id="{E5FB30BE-5033-F596-6B98-22459946D5BB}"/>
                </a:ext>
              </a:extLst>
            </p:cNvPr>
            <p:cNvSpPr/>
            <p:nvPr/>
          </p:nvSpPr>
          <p:spPr>
            <a:xfrm>
              <a:off x="3200341" y="309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6" name="Freeform 4439">
              <a:extLst>
                <a:ext uri="{FF2B5EF4-FFF2-40B4-BE49-F238E27FC236}">
                  <a16:creationId xmlns:a16="http://schemas.microsoft.com/office/drawing/2014/main" id="{98D671DC-544F-3CF8-0E27-3C2E9BF7B30D}"/>
                </a:ext>
              </a:extLst>
            </p:cNvPr>
            <p:cNvSpPr/>
            <p:nvPr/>
          </p:nvSpPr>
          <p:spPr>
            <a:xfrm>
              <a:off x="5524441" y="320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7" name="Freeform 4440">
              <a:extLst>
                <a:ext uri="{FF2B5EF4-FFF2-40B4-BE49-F238E27FC236}">
                  <a16:creationId xmlns:a16="http://schemas.microsoft.com/office/drawing/2014/main" id="{F4D9FE2C-90DE-B215-9EF8-59348DADADCA}"/>
                </a:ext>
              </a:extLst>
            </p:cNvPr>
            <p:cNvSpPr/>
            <p:nvPr/>
          </p:nvSpPr>
          <p:spPr>
            <a:xfrm>
              <a:off x="4571941" y="173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8" name="Freeform 4441">
              <a:extLst>
                <a:ext uri="{FF2B5EF4-FFF2-40B4-BE49-F238E27FC236}">
                  <a16:creationId xmlns:a16="http://schemas.microsoft.com/office/drawing/2014/main" id="{F29EB52C-DFEE-095A-43BD-0152EFC07F4B}"/>
                </a:ext>
              </a:extLst>
            </p:cNvPr>
            <p:cNvSpPr/>
            <p:nvPr/>
          </p:nvSpPr>
          <p:spPr>
            <a:xfrm>
              <a:off x="5092641" y="196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9" name="Freeform 4442">
              <a:extLst>
                <a:ext uri="{FF2B5EF4-FFF2-40B4-BE49-F238E27FC236}">
                  <a16:creationId xmlns:a16="http://schemas.microsoft.com/office/drawing/2014/main" id="{EF9B97F2-CA5D-A33A-85FB-535BD4379F15}"/>
                </a:ext>
              </a:extLst>
            </p:cNvPr>
            <p:cNvSpPr/>
            <p:nvPr/>
          </p:nvSpPr>
          <p:spPr>
            <a:xfrm>
              <a:off x="5210116" y="374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0" name="Freeform 4443">
              <a:extLst>
                <a:ext uri="{FF2B5EF4-FFF2-40B4-BE49-F238E27FC236}">
                  <a16:creationId xmlns:a16="http://schemas.microsoft.com/office/drawing/2014/main" id="{B17EED7D-9FF5-FB0B-94ED-EB3D8F1AEA80}"/>
                </a:ext>
              </a:extLst>
            </p:cNvPr>
            <p:cNvSpPr/>
            <p:nvPr/>
          </p:nvSpPr>
          <p:spPr>
            <a:xfrm>
              <a:off x="5140266" y="2004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1" name="Freeform 4444">
              <a:extLst>
                <a:ext uri="{FF2B5EF4-FFF2-40B4-BE49-F238E27FC236}">
                  <a16:creationId xmlns:a16="http://schemas.microsoft.com/office/drawing/2014/main" id="{60C4B8B5-34D5-B81B-F69B-DE976279E754}"/>
                </a:ext>
              </a:extLst>
            </p:cNvPr>
            <p:cNvSpPr/>
            <p:nvPr/>
          </p:nvSpPr>
          <p:spPr>
            <a:xfrm>
              <a:off x="4959291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2" name="Freeform 4445">
              <a:extLst>
                <a:ext uri="{FF2B5EF4-FFF2-40B4-BE49-F238E27FC236}">
                  <a16:creationId xmlns:a16="http://schemas.microsoft.com/office/drawing/2014/main" id="{A8F39118-C422-38B4-2C5A-9C1EFADDF883}"/>
                </a:ext>
              </a:extLst>
            </p:cNvPr>
            <p:cNvSpPr/>
            <p:nvPr/>
          </p:nvSpPr>
          <p:spPr>
            <a:xfrm>
              <a:off x="5397441" y="2420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3" name="Freeform 4446">
              <a:extLst>
                <a:ext uri="{FF2B5EF4-FFF2-40B4-BE49-F238E27FC236}">
                  <a16:creationId xmlns:a16="http://schemas.microsoft.com/office/drawing/2014/main" id="{F6B284BC-3051-8DC1-FBC5-31AE9BA9695A}"/>
                </a:ext>
              </a:extLst>
            </p:cNvPr>
            <p:cNvSpPr/>
            <p:nvPr/>
          </p:nvSpPr>
          <p:spPr>
            <a:xfrm>
              <a:off x="4629091" y="176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4" name="Freeform 4447">
              <a:extLst>
                <a:ext uri="{FF2B5EF4-FFF2-40B4-BE49-F238E27FC236}">
                  <a16:creationId xmlns:a16="http://schemas.microsoft.com/office/drawing/2014/main" id="{BAAC31EB-1B50-24D0-A128-68F3EF4118C3}"/>
                </a:ext>
              </a:extLst>
            </p:cNvPr>
            <p:cNvSpPr/>
            <p:nvPr/>
          </p:nvSpPr>
          <p:spPr>
            <a:xfrm>
              <a:off x="5140266" y="205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5" name="Freeform 4448">
              <a:extLst>
                <a:ext uri="{FF2B5EF4-FFF2-40B4-BE49-F238E27FC236}">
                  <a16:creationId xmlns:a16="http://schemas.microsoft.com/office/drawing/2014/main" id="{BE397921-6166-6F2F-E2B3-628C2E55E924}"/>
                </a:ext>
              </a:extLst>
            </p:cNvPr>
            <p:cNvSpPr/>
            <p:nvPr/>
          </p:nvSpPr>
          <p:spPr>
            <a:xfrm>
              <a:off x="4705291" y="179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6" name="Freeform 4449">
              <a:extLst>
                <a:ext uri="{FF2B5EF4-FFF2-40B4-BE49-F238E27FC236}">
                  <a16:creationId xmlns:a16="http://schemas.microsoft.com/office/drawing/2014/main" id="{4A1AE7E2-BB61-888A-0D60-6444E79C2985}"/>
                </a:ext>
              </a:extLst>
            </p:cNvPr>
            <p:cNvSpPr/>
            <p:nvPr/>
          </p:nvSpPr>
          <p:spPr>
            <a:xfrm>
              <a:off x="5457766" y="325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7" name="Freeform 4450">
              <a:extLst>
                <a:ext uri="{FF2B5EF4-FFF2-40B4-BE49-F238E27FC236}">
                  <a16:creationId xmlns:a16="http://schemas.microsoft.com/office/drawing/2014/main" id="{62588A99-DCED-B2C4-CBC5-E72136C53C28}"/>
                </a:ext>
              </a:extLst>
            </p:cNvPr>
            <p:cNvSpPr/>
            <p:nvPr/>
          </p:nvSpPr>
          <p:spPr>
            <a:xfrm>
              <a:off x="3425766" y="213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8" name="Freeform 4451">
              <a:extLst>
                <a:ext uri="{FF2B5EF4-FFF2-40B4-BE49-F238E27FC236}">
                  <a16:creationId xmlns:a16="http://schemas.microsoft.com/office/drawing/2014/main" id="{6E9BBA83-BF4C-4340-A71A-2EFD17C83A95}"/>
                </a:ext>
              </a:extLst>
            </p:cNvPr>
            <p:cNvSpPr/>
            <p:nvPr/>
          </p:nvSpPr>
          <p:spPr>
            <a:xfrm>
              <a:off x="3133666" y="2887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9" name="Freeform 4452">
              <a:extLst>
                <a:ext uri="{FF2B5EF4-FFF2-40B4-BE49-F238E27FC236}">
                  <a16:creationId xmlns:a16="http://schemas.microsoft.com/office/drawing/2014/main" id="{52E8BF47-9282-85B0-7236-FF8D6603490D}"/>
                </a:ext>
              </a:extLst>
            </p:cNvPr>
            <p:cNvSpPr/>
            <p:nvPr/>
          </p:nvSpPr>
          <p:spPr>
            <a:xfrm>
              <a:off x="4854516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0" name="Freeform 4453">
              <a:extLst>
                <a:ext uri="{FF2B5EF4-FFF2-40B4-BE49-F238E27FC236}">
                  <a16:creationId xmlns:a16="http://schemas.microsoft.com/office/drawing/2014/main" id="{1DBB7C8F-A3F2-8927-9A90-27D153CD2F30}"/>
                </a:ext>
              </a:extLst>
            </p:cNvPr>
            <p:cNvSpPr/>
            <p:nvPr/>
          </p:nvSpPr>
          <p:spPr>
            <a:xfrm>
              <a:off x="4467166" y="173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1" name="Freeform 4454">
              <a:extLst>
                <a:ext uri="{FF2B5EF4-FFF2-40B4-BE49-F238E27FC236}">
                  <a16:creationId xmlns:a16="http://schemas.microsoft.com/office/drawing/2014/main" id="{57814F19-4654-C593-18B9-A2AC3116F471}"/>
                </a:ext>
              </a:extLst>
            </p:cNvPr>
            <p:cNvSpPr/>
            <p:nvPr/>
          </p:nvSpPr>
          <p:spPr>
            <a:xfrm>
              <a:off x="3228916" y="2455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2" name="Freeform 4455">
              <a:extLst>
                <a:ext uri="{FF2B5EF4-FFF2-40B4-BE49-F238E27FC236}">
                  <a16:creationId xmlns:a16="http://schemas.microsoft.com/office/drawing/2014/main" id="{FD411BF5-905D-1835-8D27-275937C9BC9B}"/>
                </a:ext>
              </a:extLst>
            </p:cNvPr>
            <p:cNvSpPr/>
            <p:nvPr/>
          </p:nvSpPr>
          <p:spPr>
            <a:xfrm>
              <a:off x="4454466" y="4090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3" name="Freeform 4456">
              <a:extLst>
                <a:ext uri="{FF2B5EF4-FFF2-40B4-BE49-F238E27FC236}">
                  <a16:creationId xmlns:a16="http://schemas.microsoft.com/office/drawing/2014/main" id="{63C62372-A349-5B16-E0C9-FB8A87BB878D}"/>
                </a:ext>
              </a:extLst>
            </p:cNvPr>
            <p:cNvSpPr/>
            <p:nvPr/>
          </p:nvSpPr>
          <p:spPr>
            <a:xfrm>
              <a:off x="3892491" y="402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4" name="Freeform 4457">
              <a:extLst>
                <a:ext uri="{FF2B5EF4-FFF2-40B4-BE49-F238E27FC236}">
                  <a16:creationId xmlns:a16="http://schemas.microsoft.com/office/drawing/2014/main" id="{C6FF883C-6458-3925-633E-64F8C4D9F74E}"/>
                </a:ext>
              </a:extLst>
            </p:cNvPr>
            <p:cNvSpPr/>
            <p:nvPr/>
          </p:nvSpPr>
          <p:spPr>
            <a:xfrm>
              <a:off x="3441641" y="375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5" name="Freeform 4458">
              <a:extLst>
                <a:ext uri="{FF2B5EF4-FFF2-40B4-BE49-F238E27FC236}">
                  <a16:creationId xmlns:a16="http://schemas.microsoft.com/office/drawing/2014/main" id="{75C6CD49-6C96-46B3-19AB-6385898FE1D5}"/>
                </a:ext>
              </a:extLst>
            </p:cNvPr>
            <p:cNvSpPr/>
            <p:nvPr/>
          </p:nvSpPr>
          <p:spPr>
            <a:xfrm>
              <a:off x="4556066" y="405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6" name="Freeform 4459">
              <a:extLst>
                <a:ext uri="{FF2B5EF4-FFF2-40B4-BE49-F238E27FC236}">
                  <a16:creationId xmlns:a16="http://schemas.microsoft.com/office/drawing/2014/main" id="{287A5A36-5922-AD6C-D919-691D830962AA}"/>
                </a:ext>
              </a:extLst>
            </p:cNvPr>
            <p:cNvSpPr/>
            <p:nvPr/>
          </p:nvSpPr>
          <p:spPr>
            <a:xfrm>
              <a:off x="5187891" y="216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7" name="Freeform 4460">
              <a:extLst>
                <a:ext uri="{FF2B5EF4-FFF2-40B4-BE49-F238E27FC236}">
                  <a16:creationId xmlns:a16="http://schemas.microsoft.com/office/drawing/2014/main" id="{369D061A-263C-BF33-A0E2-3C542463E200}"/>
                </a:ext>
              </a:extLst>
            </p:cNvPr>
            <p:cNvSpPr/>
            <p:nvPr/>
          </p:nvSpPr>
          <p:spPr>
            <a:xfrm>
              <a:off x="5095816" y="206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8" name="Freeform 4461">
              <a:extLst>
                <a:ext uri="{FF2B5EF4-FFF2-40B4-BE49-F238E27FC236}">
                  <a16:creationId xmlns:a16="http://schemas.microsoft.com/office/drawing/2014/main" id="{089AA76B-3108-1C4F-01C4-EA2C43260C08}"/>
                </a:ext>
              </a:extLst>
            </p:cNvPr>
            <p:cNvSpPr/>
            <p:nvPr/>
          </p:nvSpPr>
          <p:spPr>
            <a:xfrm>
              <a:off x="4946591" y="1944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9" name="Freeform 4462">
              <a:extLst>
                <a:ext uri="{FF2B5EF4-FFF2-40B4-BE49-F238E27FC236}">
                  <a16:creationId xmlns:a16="http://schemas.microsoft.com/office/drawing/2014/main" id="{1A6281BC-A28C-9B90-107A-FAAA6E5132E1}"/>
                </a:ext>
              </a:extLst>
            </p:cNvPr>
            <p:cNvSpPr/>
            <p:nvPr/>
          </p:nvSpPr>
          <p:spPr>
            <a:xfrm>
              <a:off x="3736916" y="395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0" name="Freeform 4463">
              <a:extLst>
                <a:ext uri="{FF2B5EF4-FFF2-40B4-BE49-F238E27FC236}">
                  <a16:creationId xmlns:a16="http://schemas.microsoft.com/office/drawing/2014/main" id="{33AFC0C5-D600-0BAF-69F9-9332C1721AD7}"/>
                </a:ext>
              </a:extLst>
            </p:cNvPr>
            <p:cNvSpPr/>
            <p:nvPr/>
          </p:nvSpPr>
          <p:spPr>
            <a:xfrm>
              <a:off x="5445066" y="308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1" name="Freeform 4464">
              <a:extLst>
                <a:ext uri="{FF2B5EF4-FFF2-40B4-BE49-F238E27FC236}">
                  <a16:creationId xmlns:a16="http://schemas.microsoft.com/office/drawing/2014/main" id="{78B54E13-D15C-008A-613E-F8D8AE06F2E8}"/>
                </a:ext>
              </a:extLst>
            </p:cNvPr>
            <p:cNvSpPr/>
            <p:nvPr/>
          </p:nvSpPr>
          <p:spPr>
            <a:xfrm>
              <a:off x="3895666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2" name="Freeform 4465">
              <a:extLst>
                <a:ext uri="{FF2B5EF4-FFF2-40B4-BE49-F238E27FC236}">
                  <a16:creationId xmlns:a16="http://schemas.microsoft.com/office/drawing/2014/main" id="{DE4FEF72-EA47-31DD-907C-3D40DD5958DA}"/>
                </a:ext>
              </a:extLst>
            </p:cNvPr>
            <p:cNvSpPr/>
            <p:nvPr/>
          </p:nvSpPr>
          <p:spPr>
            <a:xfrm>
              <a:off x="3346391" y="3646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3" name="Freeform 4466">
              <a:extLst>
                <a:ext uri="{FF2B5EF4-FFF2-40B4-BE49-F238E27FC236}">
                  <a16:creationId xmlns:a16="http://schemas.microsoft.com/office/drawing/2014/main" id="{4C221FB9-BDC1-D2C8-D488-B3FF994D8967}"/>
                </a:ext>
              </a:extLst>
            </p:cNvPr>
            <p:cNvSpPr/>
            <p:nvPr/>
          </p:nvSpPr>
          <p:spPr>
            <a:xfrm>
              <a:off x="4384616" y="172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4" name="Freeform 4467">
              <a:extLst>
                <a:ext uri="{FF2B5EF4-FFF2-40B4-BE49-F238E27FC236}">
                  <a16:creationId xmlns:a16="http://schemas.microsoft.com/office/drawing/2014/main" id="{55FCCDC6-E128-799E-B09C-718D9F5D0872}"/>
                </a:ext>
              </a:extLst>
            </p:cNvPr>
            <p:cNvSpPr/>
            <p:nvPr/>
          </p:nvSpPr>
          <p:spPr>
            <a:xfrm>
              <a:off x="5092641" y="376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5" name="Freeform 4468">
              <a:extLst>
                <a:ext uri="{FF2B5EF4-FFF2-40B4-BE49-F238E27FC236}">
                  <a16:creationId xmlns:a16="http://schemas.microsoft.com/office/drawing/2014/main" id="{639BACBD-DB18-09E1-DF00-8A3F852DD543}"/>
                </a:ext>
              </a:extLst>
            </p:cNvPr>
            <p:cNvSpPr/>
            <p:nvPr/>
          </p:nvSpPr>
          <p:spPr>
            <a:xfrm>
              <a:off x="3800416" y="1817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6" name="Freeform 4469">
              <a:extLst>
                <a:ext uri="{FF2B5EF4-FFF2-40B4-BE49-F238E27FC236}">
                  <a16:creationId xmlns:a16="http://schemas.microsoft.com/office/drawing/2014/main" id="{C4F4A6B9-7903-F8CA-65CD-F86F79D30469}"/>
                </a:ext>
              </a:extLst>
            </p:cNvPr>
            <p:cNvSpPr/>
            <p:nvPr/>
          </p:nvSpPr>
          <p:spPr>
            <a:xfrm>
              <a:off x="3670241" y="1868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7" name="Freeform 4470">
              <a:extLst>
                <a:ext uri="{FF2B5EF4-FFF2-40B4-BE49-F238E27FC236}">
                  <a16:creationId xmlns:a16="http://schemas.microsoft.com/office/drawing/2014/main" id="{463A5C9D-1001-80BA-C7D7-E2D6F4E30B3B}"/>
                </a:ext>
              </a:extLst>
            </p:cNvPr>
            <p:cNvSpPr/>
            <p:nvPr/>
          </p:nvSpPr>
          <p:spPr>
            <a:xfrm>
              <a:off x="3384491" y="207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8" name="Freeform 4471">
              <a:extLst>
                <a:ext uri="{FF2B5EF4-FFF2-40B4-BE49-F238E27FC236}">
                  <a16:creationId xmlns:a16="http://schemas.microsoft.com/office/drawing/2014/main" id="{022E5F23-BA73-09B9-17B7-523321253175}"/>
                </a:ext>
              </a:extLst>
            </p:cNvPr>
            <p:cNvSpPr/>
            <p:nvPr/>
          </p:nvSpPr>
          <p:spPr>
            <a:xfrm>
              <a:off x="3917891" y="176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9" name="Freeform 4472">
              <a:extLst>
                <a:ext uri="{FF2B5EF4-FFF2-40B4-BE49-F238E27FC236}">
                  <a16:creationId xmlns:a16="http://schemas.microsoft.com/office/drawing/2014/main" id="{74093A73-9788-48A8-609D-44A5F2BCE817}"/>
                </a:ext>
              </a:extLst>
            </p:cNvPr>
            <p:cNvSpPr/>
            <p:nvPr/>
          </p:nvSpPr>
          <p:spPr>
            <a:xfrm>
              <a:off x="4619566" y="179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0" name="Freeform 4473">
              <a:extLst>
                <a:ext uri="{FF2B5EF4-FFF2-40B4-BE49-F238E27FC236}">
                  <a16:creationId xmlns:a16="http://schemas.microsoft.com/office/drawing/2014/main" id="{1A668415-416F-6BB6-8B49-DBD19FA773C5}"/>
                </a:ext>
              </a:extLst>
            </p:cNvPr>
            <p:cNvSpPr/>
            <p:nvPr/>
          </p:nvSpPr>
          <p:spPr>
            <a:xfrm>
              <a:off x="3044766" y="2931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1" name="Freeform 4474">
              <a:extLst>
                <a:ext uri="{FF2B5EF4-FFF2-40B4-BE49-F238E27FC236}">
                  <a16:creationId xmlns:a16="http://schemas.microsoft.com/office/drawing/2014/main" id="{7571532F-03F3-8C3D-DDCA-C46A73EFD06B}"/>
                </a:ext>
              </a:extLst>
            </p:cNvPr>
            <p:cNvSpPr/>
            <p:nvPr/>
          </p:nvSpPr>
          <p:spPr>
            <a:xfrm>
              <a:off x="3403541" y="205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2" name="Freeform 4475">
              <a:extLst>
                <a:ext uri="{FF2B5EF4-FFF2-40B4-BE49-F238E27FC236}">
                  <a16:creationId xmlns:a16="http://schemas.microsoft.com/office/drawing/2014/main" id="{AF2CCAD0-2214-E45A-CE98-C68F9EB538AB}"/>
                </a:ext>
              </a:extLst>
            </p:cNvPr>
            <p:cNvSpPr/>
            <p:nvPr/>
          </p:nvSpPr>
          <p:spPr>
            <a:xfrm>
              <a:off x="4740216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3" name="Freeform 4476">
              <a:extLst>
                <a:ext uri="{FF2B5EF4-FFF2-40B4-BE49-F238E27FC236}">
                  <a16:creationId xmlns:a16="http://schemas.microsoft.com/office/drawing/2014/main" id="{7C07DB55-BD61-ABCC-01CB-7B06DD8F072F}"/>
                </a:ext>
              </a:extLst>
            </p:cNvPr>
            <p:cNvSpPr/>
            <p:nvPr/>
          </p:nvSpPr>
          <p:spPr>
            <a:xfrm>
              <a:off x="3571816" y="1912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4" name="Freeform 4477">
              <a:extLst>
                <a:ext uri="{FF2B5EF4-FFF2-40B4-BE49-F238E27FC236}">
                  <a16:creationId xmlns:a16="http://schemas.microsoft.com/office/drawing/2014/main" id="{15D139A1-5068-F672-A1E8-FD21B729913E}"/>
                </a:ext>
              </a:extLst>
            </p:cNvPr>
            <p:cNvSpPr/>
            <p:nvPr/>
          </p:nvSpPr>
          <p:spPr>
            <a:xfrm>
              <a:off x="5400616" y="3011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5" name="Freeform 4478">
              <a:extLst>
                <a:ext uri="{FF2B5EF4-FFF2-40B4-BE49-F238E27FC236}">
                  <a16:creationId xmlns:a16="http://schemas.microsoft.com/office/drawing/2014/main" id="{CB73FD67-3F29-050C-3750-D3A5FD1D711F}"/>
                </a:ext>
              </a:extLst>
            </p:cNvPr>
            <p:cNvSpPr/>
            <p:nvPr/>
          </p:nvSpPr>
          <p:spPr>
            <a:xfrm>
              <a:off x="3848041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6" name="Freeform 4479">
              <a:extLst>
                <a:ext uri="{FF2B5EF4-FFF2-40B4-BE49-F238E27FC236}">
                  <a16:creationId xmlns:a16="http://schemas.microsoft.com/office/drawing/2014/main" id="{E77C2420-F762-57FC-837B-DC2C8297C844}"/>
                </a:ext>
              </a:extLst>
            </p:cNvPr>
            <p:cNvSpPr/>
            <p:nvPr/>
          </p:nvSpPr>
          <p:spPr>
            <a:xfrm>
              <a:off x="5384741" y="269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7" name="Freeform 4480">
              <a:extLst>
                <a:ext uri="{FF2B5EF4-FFF2-40B4-BE49-F238E27FC236}">
                  <a16:creationId xmlns:a16="http://schemas.microsoft.com/office/drawing/2014/main" id="{F82BD2A2-7FF1-2FF6-FDB1-6C8D9C9BA983}"/>
                </a:ext>
              </a:extLst>
            </p:cNvPr>
            <p:cNvSpPr/>
            <p:nvPr/>
          </p:nvSpPr>
          <p:spPr>
            <a:xfrm>
              <a:off x="4219516" y="1731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8" name="Freeform 4481">
              <a:extLst>
                <a:ext uri="{FF2B5EF4-FFF2-40B4-BE49-F238E27FC236}">
                  <a16:creationId xmlns:a16="http://schemas.microsoft.com/office/drawing/2014/main" id="{FA69880F-608C-FC87-C99C-BE5B8FDFB745}"/>
                </a:ext>
              </a:extLst>
            </p:cNvPr>
            <p:cNvSpPr/>
            <p:nvPr/>
          </p:nvSpPr>
          <p:spPr>
            <a:xfrm>
              <a:off x="3184466" y="226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9" name="Freeform 4482">
              <a:extLst>
                <a:ext uri="{FF2B5EF4-FFF2-40B4-BE49-F238E27FC236}">
                  <a16:creationId xmlns:a16="http://schemas.microsoft.com/office/drawing/2014/main" id="{7FD650D3-DDE3-85BD-D1B4-3BAE9A476240}"/>
                </a:ext>
              </a:extLst>
            </p:cNvPr>
            <p:cNvSpPr/>
            <p:nvPr/>
          </p:nvSpPr>
          <p:spPr>
            <a:xfrm>
              <a:off x="5295841" y="327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0" name="Freeform 4483">
              <a:extLst>
                <a:ext uri="{FF2B5EF4-FFF2-40B4-BE49-F238E27FC236}">
                  <a16:creationId xmlns:a16="http://schemas.microsoft.com/office/drawing/2014/main" id="{8904BDF7-1BEE-3ABA-E93C-0E36993B70EE}"/>
                </a:ext>
              </a:extLst>
            </p:cNvPr>
            <p:cNvSpPr/>
            <p:nvPr/>
          </p:nvSpPr>
          <p:spPr>
            <a:xfrm>
              <a:off x="3886141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1" name="Freeform 4484">
              <a:extLst>
                <a:ext uri="{FF2B5EF4-FFF2-40B4-BE49-F238E27FC236}">
                  <a16:creationId xmlns:a16="http://schemas.microsoft.com/office/drawing/2014/main" id="{65E5FEA5-8CCD-71AC-40C1-22FED36D395D}"/>
                </a:ext>
              </a:extLst>
            </p:cNvPr>
            <p:cNvSpPr/>
            <p:nvPr/>
          </p:nvSpPr>
          <p:spPr>
            <a:xfrm>
              <a:off x="4146491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2" name="Freeform 4485">
              <a:extLst>
                <a:ext uri="{FF2B5EF4-FFF2-40B4-BE49-F238E27FC236}">
                  <a16:creationId xmlns:a16="http://schemas.microsoft.com/office/drawing/2014/main" id="{0B942AB1-8278-5AC1-47C2-FA593451F82E}"/>
                </a:ext>
              </a:extLst>
            </p:cNvPr>
            <p:cNvSpPr/>
            <p:nvPr/>
          </p:nvSpPr>
          <p:spPr>
            <a:xfrm>
              <a:off x="3584516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3" name="Freeform 4486">
              <a:extLst>
                <a:ext uri="{FF2B5EF4-FFF2-40B4-BE49-F238E27FC236}">
                  <a16:creationId xmlns:a16="http://schemas.microsoft.com/office/drawing/2014/main" id="{80BAB4D0-F18D-33E2-3AE6-70A6EA4327E0}"/>
                </a:ext>
              </a:extLst>
            </p:cNvPr>
            <p:cNvSpPr/>
            <p:nvPr/>
          </p:nvSpPr>
          <p:spPr>
            <a:xfrm>
              <a:off x="4984691" y="3763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4" name="Freeform 4487">
              <a:extLst>
                <a:ext uri="{FF2B5EF4-FFF2-40B4-BE49-F238E27FC236}">
                  <a16:creationId xmlns:a16="http://schemas.microsoft.com/office/drawing/2014/main" id="{0146DA26-DC8B-8A65-D4B0-415FB2529AB0}"/>
                </a:ext>
              </a:extLst>
            </p:cNvPr>
            <p:cNvSpPr/>
            <p:nvPr/>
          </p:nvSpPr>
          <p:spPr>
            <a:xfrm>
              <a:off x="5010091" y="3747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5" name="Freeform 4488">
              <a:extLst>
                <a:ext uri="{FF2B5EF4-FFF2-40B4-BE49-F238E27FC236}">
                  <a16:creationId xmlns:a16="http://schemas.microsoft.com/office/drawing/2014/main" id="{49C62408-2731-FFB8-673D-7BA944D747F7}"/>
                </a:ext>
              </a:extLst>
            </p:cNvPr>
            <p:cNvSpPr/>
            <p:nvPr/>
          </p:nvSpPr>
          <p:spPr>
            <a:xfrm>
              <a:off x="3292416" y="369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6" name="Freeform 4489">
              <a:extLst>
                <a:ext uri="{FF2B5EF4-FFF2-40B4-BE49-F238E27FC236}">
                  <a16:creationId xmlns:a16="http://schemas.microsoft.com/office/drawing/2014/main" id="{6AD710DB-12B7-8457-6370-0DBCFB1D9640}"/>
                </a:ext>
              </a:extLst>
            </p:cNvPr>
            <p:cNvSpPr/>
            <p:nvPr/>
          </p:nvSpPr>
          <p:spPr>
            <a:xfrm>
              <a:off x="3470216" y="3852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7" name="Freeform 4490">
              <a:extLst>
                <a:ext uri="{FF2B5EF4-FFF2-40B4-BE49-F238E27FC236}">
                  <a16:creationId xmlns:a16="http://schemas.microsoft.com/office/drawing/2014/main" id="{8D1FF83B-76A6-95BE-7C9D-C0C0BE160DBB}"/>
                </a:ext>
              </a:extLst>
            </p:cNvPr>
            <p:cNvSpPr/>
            <p:nvPr/>
          </p:nvSpPr>
          <p:spPr>
            <a:xfrm>
              <a:off x="4895791" y="196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8" name="Freeform 4491">
              <a:extLst>
                <a:ext uri="{FF2B5EF4-FFF2-40B4-BE49-F238E27FC236}">
                  <a16:creationId xmlns:a16="http://schemas.microsoft.com/office/drawing/2014/main" id="{11FC9FC6-FFB5-774C-A536-53CE8A9003D7}"/>
                </a:ext>
              </a:extLst>
            </p:cNvPr>
            <p:cNvSpPr/>
            <p:nvPr/>
          </p:nvSpPr>
          <p:spPr>
            <a:xfrm>
              <a:off x="3746441" y="1807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9" name="Freeform 4492">
              <a:extLst>
                <a:ext uri="{FF2B5EF4-FFF2-40B4-BE49-F238E27FC236}">
                  <a16:creationId xmlns:a16="http://schemas.microsoft.com/office/drawing/2014/main" id="{F7513F3A-D57C-7961-954C-9426A7EE707C}"/>
                </a:ext>
              </a:extLst>
            </p:cNvPr>
            <p:cNvSpPr/>
            <p:nvPr/>
          </p:nvSpPr>
          <p:spPr>
            <a:xfrm>
              <a:off x="3089216" y="243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0" name="Freeform 4493">
              <a:extLst>
                <a:ext uri="{FF2B5EF4-FFF2-40B4-BE49-F238E27FC236}">
                  <a16:creationId xmlns:a16="http://schemas.microsoft.com/office/drawing/2014/main" id="{DFCD5475-2C21-A425-CA87-4ABDB8A69149}"/>
                </a:ext>
              </a:extLst>
            </p:cNvPr>
            <p:cNvSpPr/>
            <p:nvPr/>
          </p:nvSpPr>
          <p:spPr>
            <a:xfrm>
              <a:off x="4441766" y="176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1" name="Freeform 4494">
              <a:extLst>
                <a:ext uri="{FF2B5EF4-FFF2-40B4-BE49-F238E27FC236}">
                  <a16:creationId xmlns:a16="http://schemas.microsoft.com/office/drawing/2014/main" id="{C7E5142A-9B68-014D-51C0-EFDBEEB0B65E}"/>
                </a:ext>
              </a:extLst>
            </p:cNvPr>
            <p:cNvSpPr/>
            <p:nvPr/>
          </p:nvSpPr>
          <p:spPr>
            <a:xfrm>
              <a:off x="4254441" y="173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2" name="Freeform 4495">
              <a:extLst>
                <a:ext uri="{FF2B5EF4-FFF2-40B4-BE49-F238E27FC236}">
                  <a16:creationId xmlns:a16="http://schemas.microsoft.com/office/drawing/2014/main" id="{191C1B50-8C94-D91C-7B0F-CD6579CB1288}"/>
                </a:ext>
              </a:extLst>
            </p:cNvPr>
            <p:cNvSpPr/>
            <p:nvPr/>
          </p:nvSpPr>
          <p:spPr>
            <a:xfrm>
              <a:off x="4375091" y="1750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3" name="Freeform 4496">
              <a:extLst>
                <a:ext uri="{FF2B5EF4-FFF2-40B4-BE49-F238E27FC236}">
                  <a16:creationId xmlns:a16="http://schemas.microsoft.com/office/drawing/2014/main" id="{AF810DE1-CD6A-CE1B-2937-89350AF5BD99}"/>
                </a:ext>
              </a:extLst>
            </p:cNvPr>
            <p:cNvSpPr/>
            <p:nvPr/>
          </p:nvSpPr>
          <p:spPr>
            <a:xfrm>
              <a:off x="4190941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4" name="Freeform 4497">
              <a:extLst>
                <a:ext uri="{FF2B5EF4-FFF2-40B4-BE49-F238E27FC236}">
                  <a16:creationId xmlns:a16="http://schemas.microsoft.com/office/drawing/2014/main" id="{835E22D5-7480-73C4-D8B8-938ADC0227D8}"/>
                </a:ext>
              </a:extLst>
            </p:cNvPr>
            <p:cNvSpPr/>
            <p:nvPr/>
          </p:nvSpPr>
          <p:spPr>
            <a:xfrm>
              <a:off x="5289491" y="317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5" name="Freeform 4498">
              <a:extLst>
                <a:ext uri="{FF2B5EF4-FFF2-40B4-BE49-F238E27FC236}">
                  <a16:creationId xmlns:a16="http://schemas.microsoft.com/office/drawing/2014/main" id="{04089497-5C97-56A2-7670-EF330505B3FA}"/>
                </a:ext>
              </a:extLst>
            </p:cNvPr>
            <p:cNvSpPr/>
            <p:nvPr/>
          </p:nvSpPr>
          <p:spPr>
            <a:xfrm>
              <a:off x="5283141" y="3160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6" name="Freeform 4499">
              <a:extLst>
                <a:ext uri="{FF2B5EF4-FFF2-40B4-BE49-F238E27FC236}">
                  <a16:creationId xmlns:a16="http://schemas.microsoft.com/office/drawing/2014/main" id="{69B1DF44-0259-CFD7-7C0A-1B0EBC378947}"/>
                </a:ext>
              </a:extLst>
            </p:cNvPr>
            <p:cNvSpPr/>
            <p:nvPr/>
          </p:nvSpPr>
          <p:spPr>
            <a:xfrm>
              <a:off x="5092641" y="2230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7" name="Freeform 4500">
              <a:extLst>
                <a:ext uri="{FF2B5EF4-FFF2-40B4-BE49-F238E27FC236}">
                  <a16:creationId xmlns:a16="http://schemas.microsoft.com/office/drawing/2014/main" id="{F4F852AF-AA15-2ECE-73C5-3A8229C07408}"/>
                </a:ext>
              </a:extLst>
            </p:cNvPr>
            <p:cNvSpPr/>
            <p:nvPr/>
          </p:nvSpPr>
          <p:spPr>
            <a:xfrm>
              <a:off x="5060891" y="363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8" name="Freeform 4501">
              <a:extLst>
                <a:ext uri="{FF2B5EF4-FFF2-40B4-BE49-F238E27FC236}">
                  <a16:creationId xmlns:a16="http://schemas.microsoft.com/office/drawing/2014/main" id="{D998D715-6BF3-1702-D990-06AC4EFA89BB}"/>
                </a:ext>
              </a:extLst>
            </p:cNvPr>
            <p:cNvSpPr/>
            <p:nvPr/>
          </p:nvSpPr>
          <p:spPr>
            <a:xfrm>
              <a:off x="5118041" y="2271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9" name="Freeform 4502">
              <a:extLst>
                <a:ext uri="{FF2B5EF4-FFF2-40B4-BE49-F238E27FC236}">
                  <a16:creationId xmlns:a16="http://schemas.microsoft.com/office/drawing/2014/main" id="{78B3A0F6-5115-091C-1EC7-00C68362D24E}"/>
                </a:ext>
              </a:extLst>
            </p:cNvPr>
            <p:cNvSpPr/>
            <p:nvPr/>
          </p:nvSpPr>
          <p:spPr>
            <a:xfrm>
              <a:off x="3305116" y="205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0" name="Freeform 4503">
              <a:extLst>
                <a:ext uri="{FF2B5EF4-FFF2-40B4-BE49-F238E27FC236}">
                  <a16:creationId xmlns:a16="http://schemas.microsoft.com/office/drawing/2014/main" id="{7F7916CC-7CA0-7549-520A-D62E511A4F35}"/>
                </a:ext>
              </a:extLst>
            </p:cNvPr>
            <p:cNvSpPr/>
            <p:nvPr/>
          </p:nvSpPr>
          <p:spPr>
            <a:xfrm>
              <a:off x="3743266" y="178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1" name="Freeform 4504">
              <a:extLst>
                <a:ext uri="{FF2B5EF4-FFF2-40B4-BE49-F238E27FC236}">
                  <a16:creationId xmlns:a16="http://schemas.microsoft.com/office/drawing/2014/main" id="{7259677B-FC19-3323-84A3-E6799911C935}"/>
                </a:ext>
              </a:extLst>
            </p:cNvPr>
            <p:cNvSpPr/>
            <p:nvPr/>
          </p:nvSpPr>
          <p:spPr>
            <a:xfrm>
              <a:off x="2993966" y="326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2" name="Freeform 4505">
              <a:extLst>
                <a:ext uri="{FF2B5EF4-FFF2-40B4-BE49-F238E27FC236}">
                  <a16:creationId xmlns:a16="http://schemas.microsoft.com/office/drawing/2014/main" id="{400A2078-B69F-5308-2A21-D97445CE8DFC}"/>
                </a:ext>
              </a:extLst>
            </p:cNvPr>
            <p:cNvSpPr/>
            <p:nvPr/>
          </p:nvSpPr>
          <p:spPr>
            <a:xfrm>
              <a:off x="5251391" y="280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3" name="Freeform 4506">
              <a:extLst>
                <a:ext uri="{FF2B5EF4-FFF2-40B4-BE49-F238E27FC236}">
                  <a16:creationId xmlns:a16="http://schemas.microsoft.com/office/drawing/2014/main" id="{66EE9936-502B-5C94-04AA-666145668774}"/>
                </a:ext>
              </a:extLst>
            </p:cNvPr>
            <p:cNvSpPr/>
            <p:nvPr/>
          </p:nvSpPr>
          <p:spPr>
            <a:xfrm>
              <a:off x="3771841" y="1766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4" name="Freeform 4507">
              <a:extLst>
                <a:ext uri="{FF2B5EF4-FFF2-40B4-BE49-F238E27FC236}">
                  <a16:creationId xmlns:a16="http://schemas.microsoft.com/office/drawing/2014/main" id="{252E9530-611F-5676-909D-801EBDA3F9F0}"/>
                </a:ext>
              </a:extLst>
            </p:cNvPr>
            <p:cNvSpPr/>
            <p:nvPr/>
          </p:nvSpPr>
          <p:spPr>
            <a:xfrm>
              <a:off x="2892366" y="2922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5" name="Freeform 4508">
              <a:extLst>
                <a:ext uri="{FF2B5EF4-FFF2-40B4-BE49-F238E27FC236}">
                  <a16:creationId xmlns:a16="http://schemas.microsoft.com/office/drawing/2014/main" id="{7387BAA5-AAEA-D185-9B87-E2E2468A9C1B}"/>
                </a:ext>
              </a:extLst>
            </p:cNvPr>
            <p:cNvSpPr/>
            <p:nvPr/>
          </p:nvSpPr>
          <p:spPr>
            <a:xfrm>
              <a:off x="5187891" y="2506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6" name="Freeform 4509">
              <a:extLst>
                <a:ext uri="{FF2B5EF4-FFF2-40B4-BE49-F238E27FC236}">
                  <a16:creationId xmlns:a16="http://schemas.microsoft.com/office/drawing/2014/main" id="{CD28EEF5-1A10-C3A5-0726-81042D74886F}"/>
                </a:ext>
              </a:extLst>
            </p:cNvPr>
            <p:cNvSpPr/>
            <p:nvPr/>
          </p:nvSpPr>
          <p:spPr>
            <a:xfrm>
              <a:off x="3219391" y="3719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7" name="Freeform 4510">
              <a:extLst>
                <a:ext uri="{FF2B5EF4-FFF2-40B4-BE49-F238E27FC236}">
                  <a16:creationId xmlns:a16="http://schemas.microsoft.com/office/drawing/2014/main" id="{488449FF-C744-54F1-AF32-DF0A3AA909CC}"/>
                </a:ext>
              </a:extLst>
            </p:cNvPr>
            <p:cNvSpPr/>
            <p:nvPr/>
          </p:nvSpPr>
          <p:spPr>
            <a:xfrm>
              <a:off x="5133916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8" name="Freeform 4511">
              <a:extLst>
                <a:ext uri="{FF2B5EF4-FFF2-40B4-BE49-F238E27FC236}">
                  <a16:creationId xmlns:a16="http://schemas.microsoft.com/office/drawing/2014/main" id="{E32E06E7-F43E-6D9E-8A96-F9F7C215CD1F}"/>
                </a:ext>
              </a:extLst>
            </p:cNvPr>
            <p:cNvSpPr/>
            <p:nvPr/>
          </p:nvSpPr>
          <p:spPr>
            <a:xfrm>
              <a:off x="4146491" y="172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9" name="Freeform 4512">
              <a:extLst>
                <a:ext uri="{FF2B5EF4-FFF2-40B4-BE49-F238E27FC236}">
                  <a16:creationId xmlns:a16="http://schemas.microsoft.com/office/drawing/2014/main" id="{1A5B4716-B36E-65C3-C38B-7573D78E16E2}"/>
                </a:ext>
              </a:extLst>
            </p:cNvPr>
            <p:cNvSpPr/>
            <p:nvPr/>
          </p:nvSpPr>
          <p:spPr>
            <a:xfrm>
              <a:off x="2939991" y="3220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0" name="Freeform 4513">
              <a:extLst>
                <a:ext uri="{FF2B5EF4-FFF2-40B4-BE49-F238E27FC236}">
                  <a16:creationId xmlns:a16="http://schemas.microsoft.com/office/drawing/2014/main" id="{9C5B3652-2307-8C19-7490-9B218849350B}"/>
                </a:ext>
              </a:extLst>
            </p:cNvPr>
            <p:cNvSpPr/>
            <p:nvPr/>
          </p:nvSpPr>
          <p:spPr>
            <a:xfrm>
              <a:off x="5260916" y="3004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1" name="Freeform 4514">
              <a:extLst>
                <a:ext uri="{FF2B5EF4-FFF2-40B4-BE49-F238E27FC236}">
                  <a16:creationId xmlns:a16="http://schemas.microsoft.com/office/drawing/2014/main" id="{2CB3C139-9DFD-F922-7001-D65B796F08F4}"/>
                </a:ext>
              </a:extLst>
            </p:cNvPr>
            <p:cNvSpPr/>
            <p:nvPr/>
          </p:nvSpPr>
          <p:spPr>
            <a:xfrm>
              <a:off x="5260916" y="2906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2" name="Freeform 4515">
              <a:extLst>
                <a:ext uri="{FF2B5EF4-FFF2-40B4-BE49-F238E27FC236}">
                  <a16:creationId xmlns:a16="http://schemas.microsoft.com/office/drawing/2014/main" id="{75CA22D1-7F7C-AA5A-6956-08609105EEAD}"/>
                </a:ext>
              </a:extLst>
            </p:cNvPr>
            <p:cNvSpPr/>
            <p:nvPr/>
          </p:nvSpPr>
          <p:spPr>
            <a:xfrm>
              <a:off x="4111566" y="409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3" name="Freeform 4516">
              <a:extLst>
                <a:ext uri="{FF2B5EF4-FFF2-40B4-BE49-F238E27FC236}">
                  <a16:creationId xmlns:a16="http://schemas.microsoft.com/office/drawing/2014/main" id="{15F9D639-0400-D03B-D543-D4D872CF8D6E}"/>
                </a:ext>
              </a:extLst>
            </p:cNvPr>
            <p:cNvSpPr/>
            <p:nvPr/>
          </p:nvSpPr>
          <p:spPr>
            <a:xfrm>
              <a:off x="3149541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4" name="Freeform 4517">
              <a:extLst>
                <a:ext uri="{FF2B5EF4-FFF2-40B4-BE49-F238E27FC236}">
                  <a16:creationId xmlns:a16="http://schemas.microsoft.com/office/drawing/2014/main" id="{29AAA0A2-372F-1BCB-6B28-D81E3FEB6893}"/>
                </a:ext>
              </a:extLst>
            </p:cNvPr>
            <p:cNvSpPr/>
            <p:nvPr/>
          </p:nvSpPr>
          <p:spPr>
            <a:xfrm>
              <a:off x="4343341" y="176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5" name="Freeform 4518">
              <a:extLst>
                <a:ext uri="{FF2B5EF4-FFF2-40B4-BE49-F238E27FC236}">
                  <a16:creationId xmlns:a16="http://schemas.microsoft.com/office/drawing/2014/main" id="{6C852C41-072C-2B50-0BB6-DFC071CE23C5}"/>
                </a:ext>
              </a:extLst>
            </p:cNvPr>
            <p:cNvSpPr/>
            <p:nvPr/>
          </p:nvSpPr>
          <p:spPr>
            <a:xfrm>
              <a:off x="5086291" y="3439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6" name="Freeform 4519">
              <a:extLst>
                <a:ext uri="{FF2B5EF4-FFF2-40B4-BE49-F238E27FC236}">
                  <a16:creationId xmlns:a16="http://schemas.microsoft.com/office/drawing/2014/main" id="{941CC99A-E95B-C9A3-3C05-4E58DF19B0B6}"/>
                </a:ext>
              </a:extLst>
            </p:cNvPr>
            <p:cNvSpPr/>
            <p:nvPr/>
          </p:nvSpPr>
          <p:spPr>
            <a:xfrm>
              <a:off x="2838391" y="301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7" name="Freeform 4520">
              <a:extLst>
                <a:ext uri="{FF2B5EF4-FFF2-40B4-BE49-F238E27FC236}">
                  <a16:creationId xmlns:a16="http://schemas.microsoft.com/office/drawing/2014/main" id="{657318B8-6344-C75A-7AD9-9AF016EECA65}"/>
                </a:ext>
              </a:extLst>
            </p:cNvPr>
            <p:cNvSpPr/>
            <p:nvPr/>
          </p:nvSpPr>
          <p:spPr>
            <a:xfrm>
              <a:off x="394011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8" name="Freeform 4521">
              <a:extLst>
                <a:ext uri="{FF2B5EF4-FFF2-40B4-BE49-F238E27FC236}">
                  <a16:creationId xmlns:a16="http://schemas.microsoft.com/office/drawing/2014/main" id="{95A05124-0B00-250E-4537-2B98C234F1AC}"/>
                </a:ext>
              </a:extLst>
            </p:cNvPr>
            <p:cNvSpPr/>
            <p:nvPr/>
          </p:nvSpPr>
          <p:spPr>
            <a:xfrm>
              <a:off x="4133791" y="170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9" name="Freeform 4522">
              <a:extLst>
                <a:ext uri="{FF2B5EF4-FFF2-40B4-BE49-F238E27FC236}">
                  <a16:creationId xmlns:a16="http://schemas.microsoft.com/office/drawing/2014/main" id="{96A48458-D8DE-77AC-C8E8-E9D83B9C99CB}"/>
                </a:ext>
              </a:extLst>
            </p:cNvPr>
            <p:cNvSpPr/>
            <p:nvPr/>
          </p:nvSpPr>
          <p:spPr>
            <a:xfrm>
              <a:off x="4578291" y="3814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0" name="Freeform 4523">
              <a:extLst>
                <a:ext uri="{FF2B5EF4-FFF2-40B4-BE49-F238E27FC236}">
                  <a16:creationId xmlns:a16="http://schemas.microsoft.com/office/drawing/2014/main" id="{7D36D44E-2AB6-6EDA-9AE5-64046BFEBE11}"/>
                </a:ext>
              </a:extLst>
            </p:cNvPr>
            <p:cNvSpPr/>
            <p:nvPr/>
          </p:nvSpPr>
          <p:spPr>
            <a:xfrm>
              <a:off x="3736916" y="403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1" name="Freeform 4524">
              <a:extLst>
                <a:ext uri="{FF2B5EF4-FFF2-40B4-BE49-F238E27FC236}">
                  <a16:creationId xmlns:a16="http://schemas.microsoft.com/office/drawing/2014/main" id="{2A4B582E-EE2A-8AB8-BE41-96D452E94C46}"/>
                </a:ext>
              </a:extLst>
            </p:cNvPr>
            <p:cNvSpPr/>
            <p:nvPr/>
          </p:nvSpPr>
          <p:spPr>
            <a:xfrm>
              <a:off x="2714566" y="307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2" name="Freeform 4525">
              <a:extLst>
                <a:ext uri="{FF2B5EF4-FFF2-40B4-BE49-F238E27FC236}">
                  <a16:creationId xmlns:a16="http://schemas.microsoft.com/office/drawing/2014/main" id="{BF117379-DC14-F1A1-2788-C200E3C5AC47}"/>
                </a:ext>
              </a:extLst>
            </p:cNvPr>
            <p:cNvSpPr/>
            <p:nvPr/>
          </p:nvSpPr>
          <p:spPr>
            <a:xfrm>
              <a:off x="2863791" y="218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3" name="Freeform 4526">
              <a:extLst>
                <a:ext uri="{FF2B5EF4-FFF2-40B4-BE49-F238E27FC236}">
                  <a16:creationId xmlns:a16="http://schemas.microsoft.com/office/drawing/2014/main" id="{B08EC5C0-F5CC-2145-3AEA-0AEFD01F9790}"/>
                </a:ext>
              </a:extLst>
            </p:cNvPr>
            <p:cNvSpPr/>
            <p:nvPr/>
          </p:nvSpPr>
          <p:spPr>
            <a:xfrm>
              <a:off x="2755841" y="236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4" name="Freeform 4527">
              <a:extLst>
                <a:ext uri="{FF2B5EF4-FFF2-40B4-BE49-F238E27FC236}">
                  <a16:creationId xmlns:a16="http://schemas.microsoft.com/office/drawing/2014/main" id="{17451484-1DA7-2830-51C6-A394AA76D847}"/>
                </a:ext>
              </a:extLst>
            </p:cNvPr>
            <p:cNvSpPr/>
            <p:nvPr/>
          </p:nvSpPr>
          <p:spPr>
            <a:xfrm>
              <a:off x="4276666" y="396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5" name="Freeform 4528">
              <a:extLst>
                <a:ext uri="{FF2B5EF4-FFF2-40B4-BE49-F238E27FC236}">
                  <a16:creationId xmlns:a16="http://schemas.microsoft.com/office/drawing/2014/main" id="{2D9BBDB2-EAB3-ECD0-A62F-AA0BF8A3971D}"/>
                </a:ext>
              </a:extLst>
            </p:cNvPr>
            <p:cNvSpPr/>
            <p:nvPr/>
          </p:nvSpPr>
          <p:spPr>
            <a:xfrm>
              <a:off x="5006916" y="2830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6" name="Freeform 4529">
              <a:extLst>
                <a:ext uri="{FF2B5EF4-FFF2-40B4-BE49-F238E27FC236}">
                  <a16:creationId xmlns:a16="http://schemas.microsoft.com/office/drawing/2014/main" id="{43D93BC9-2C14-7214-463E-7BF091A07F85}"/>
                </a:ext>
              </a:extLst>
            </p:cNvPr>
            <p:cNvSpPr/>
            <p:nvPr/>
          </p:nvSpPr>
          <p:spPr>
            <a:xfrm>
              <a:off x="2717741" y="243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7" name="Freeform 4530">
              <a:extLst>
                <a:ext uri="{FF2B5EF4-FFF2-40B4-BE49-F238E27FC236}">
                  <a16:creationId xmlns:a16="http://schemas.microsoft.com/office/drawing/2014/main" id="{15012813-41E3-85E0-F0DB-3AF279D784DD}"/>
                </a:ext>
              </a:extLst>
            </p:cNvPr>
            <p:cNvSpPr/>
            <p:nvPr/>
          </p:nvSpPr>
          <p:spPr>
            <a:xfrm>
              <a:off x="3921066" y="168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8" name="Freeform 4531">
              <a:extLst>
                <a:ext uri="{FF2B5EF4-FFF2-40B4-BE49-F238E27FC236}">
                  <a16:creationId xmlns:a16="http://schemas.microsoft.com/office/drawing/2014/main" id="{A25BC9C2-D02B-793D-911C-DCF5726BE4A5}"/>
                </a:ext>
              </a:extLst>
            </p:cNvPr>
            <p:cNvSpPr/>
            <p:nvPr/>
          </p:nvSpPr>
          <p:spPr>
            <a:xfrm>
              <a:off x="4368741" y="3909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9" name="Freeform 4532">
              <a:extLst>
                <a:ext uri="{FF2B5EF4-FFF2-40B4-BE49-F238E27FC236}">
                  <a16:creationId xmlns:a16="http://schemas.microsoft.com/office/drawing/2014/main" id="{E6819BD5-873F-12E4-4138-22925A1C3170}"/>
                </a:ext>
              </a:extLst>
            </p:cNvPr>
            <p:cNvSpPr/>
            <p:nvPr/>
          </p:nvSpPr>
          <p:spPr>
            <a:xfrm>
              <a:off x="3889316" y="404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0" name="Freeform 4533">
              <a:extLst>
                <a:ext uri="{FF2B5EF4-FFF2-40B4-BE49-F238E27FC236}">
                  <a16:creationId xmlns:a16="http://schemas.microsoft.com/office/drawing/2014/main" id="{56D00A76-BD9C-1178-3EDF-27AD41282930}"/>
                </a:ext>
              </a:extLst>
            </p:cNvPr>
            <p:cNvSpPr/>
            <p:nvPr/>
          </p:nvSpPr>
          <p:spPr>
            <a:xfrm>
              <a:off x="3327341" y="179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1" name="Freeform 4534">
              <a:extLst>
                <a:ext uri="{FF2B5EF4-FFF2-40B4-BE49-F238E27FC236}">
                  <a16:creationId xmlns:a16="http://schemas.microsoft.com/office/drawing/2014/main" id="{63E0F8E3-EA3E-5676-E61E-46F394EBB07D}"/>
                </a:ext>
              </a:extLst>
            </p:cNvPr>
            <p:cNvSpPr/>
            <p:nvPr/>
          </p:nvSpPr>
          <p:spPr>
            <a:xfrm>
              <a:off x="3949641" y="168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2" name="Freeform 4535">
              <a:extLst>
                <a:ext uri="{FF2B5EF4-FFF2-40B4-BE49-F238E27FC236}">
                  <a16:creationId xmlns:a16="http://schemas.microsoft.com/office/drawing/2014/main" id="{F0D044A6-E4D9-8F1A-7E9B-5B64284E0D68}"/>
                </a:ext>
              </a:extLst>
            </p:cNvPr>
            <p:cNvSpPr/>
            <p:nvPr/>
          </p:nvSpPr>
          <p:spPr>
            <a:xfrm>
              <a:off x="4997391" y="304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3" name="Freeform 4536">
              <a:extLst>
                <a:ext uri="{FF2B5EF4-FFF2-40B4-BE49-F238E27FC236}">
                  <a16:creationId xmlns:a16="http://schemas.microsoft.com/office/drawing/2014/main" id="{1CCB72F2-8A92-9AFB-D83D-AA14C116D8BF}"/>
                </a:ext>
              </a:extLst>
            </p:cNvPr>
            <p:cNvSpPr/>
            <p:nvPr/>
          </p:nvSpPr>
          <p:spPr>
            <a:xfrm>
              <a:off x="4146491" y="1722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4" name="Freeform 4537">
              <a:extLst>
                <a:ext uri="{FF2B5EF4-FFF2-40B4-BE49-F238E27FC236}">
                  <a16:creationId xmlns:a16="http://schemas.microsoft.com/office/drawing/2014/main" id="{DCEA4B19-A39B-F19D-B9B4-C7C862D77B17}"/>
                </a:ext>
              </a:extLst>
            </p:cNvPr>
            <p:cNvSpPr/>
            <p:nvPr/>
          </p:nvSpPr>
          <p:spPr>
            <a:xfrm>
              <a:off x="4067116" y="4008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5" name="Freeform 4538">
              <a:extLst>
                <a:ext uri="{FF2B5EF4-FFF2-40B4-BE49-F238E27FC236}">
                  <a16:creationId xmlns:a16="http://schemas.microsoft.com/office/drawing/2014/main" id="{7EFE21B9-404D-CF7B-8A4F-109705816361}"/>
                </a:ext>
              </a:extLst>
            </p:cNvPr>
            <p:cNvSpPr/>
            <p:nvPr/>
          </p:nvSpPr>
          <p:spPr>
            <a:xfrm>
              <a:off x="4648141" y="2055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6" name="Freeform 4539">
              <a:extLst>
                <a:ext uri="{FF2B5EF4-FFF2-40B4-BE49-F238E27FC236}">
                  <a16:creationId xmlns:a16="http://schemas.microsoft.com/office/drawing/2014/main" id="{48DCE593-2FC1-5766-E17A-09BD6C72DC73}"/>
                </a:ext>
              </a:extLst>
            </p:cNvPr>
            <p:cNvSpPr/>
            <p:nvPr/>
          </p:nvSpPr>
          <p:spPr>
            <a:xfrm>
              <a:off x="3997266" y="4023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7" name="Freeform 4540">
              <a:extLst>
                <a:ext uri="{FF2B5EF4-FFF2-40B4-BE49-F238E27FC236}">
                  <a16:creationId xmlns:a16="http://schemas.microsoft.com/office/drawing/2014/main" id="{2F0DC536-B633-3391-4195-87A695882386}"/>
                </a:ext>
              </a:extLst>
            </p:cNvPr>
            <p:cNvSpPr/>
            <p:nvPr/>
          </p:nvSpPr>
          <p:spPr>
            <a:xfrm>
              <a:off x="4695766" y="209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8" name="Freeform 4541">
              <a:extLst>
                <a:ext uri="{FF2B5EF4-FFF2-40B4-BE49-F238E27FC236}">
                  <a16:creationId xmlns:a16="http://schemas.microsoft.com/office/drawing/2014/main" id="{5B18DBFF-8D61-6B76-C030-02C00E6827F3}"/>
                </a:ext>
              </a:extLst>
            </p:cNvPr>
            <p:cNvSpPr/>
            <p:nvPr/>
          </p:nvSpPr>
          <p:spPr>
            <a:xfrm>
              <a:off x="2644716" y="3230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9" name="Freeform 4542">
              <a:extLst>
                <a:ext uri="{FF2B5EF4-FFF2-40B4-BE49-F238E27FC236}">
                  <a16:creationId xmlns:a16="http://schemas.microsoft.com/office/drawing/2014/main" id="{1216C1BF-B2B6-7AD7-07BB-0B6E36CC8FE2}"/>
                </a:ext>
              </a:extLst>
            </p:cNvPr>
            <p:cNvSpPr/>
            <p:nvPr/>
          </p:nvSpPr>
          <p:spPr>
            <a:xfrm>
              <a:off x="3333691" y="175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0" name="Freeform 4543">
              <a:extLst>
                <a:ext uri="{FF2B5EF4-FFF2-40B4-BE49-F238E27FC236}">
                  <a16:creationId xmlns:a16="http://schemas.microsoft.com/office/drawing/2014/main" id="{87EF67A5-28D0-D45B-F338-301710F75E3B}"/>
                </a:ext>
              </a:extLst>
            </p:cNvPr>
            <p:cNvSpPr/>
            <p:nvPr/>
          </p:nvSpPr>
          <p:spPr>
            <a:xfrm>
              <a:off x="4867216" y="3328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1" name="Freeform 4544">
              <a:extLst>
                <a:ext uri="{FF2B5EF4-FFF2-40B4-BE49-F238E27FC236}">
                  <a16:creationId xmlns:a16="http://schemas.microsoft.com/office/drawing/2014/main" id="{5782B7F9-79EA-C24E-392E-10F22CC11A57}"/>
                </a:ext>
              </a:extLst>
            </p:cNvPr>
            <p:cNvSpPr/>
            <p:nvPr/>
          </p:nvSpPr>
          <p:spPr>
            <a:xfrm>
              <a:off x="4949766" y="3014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2" name="Freeform 4545">
              <a:extLst>
                <a:ext uri="{FF2B5EF4-FFF2-40B4-BE49-F238E27FC236}">
                  <a16:creationId xmlns:a16="http://schemas.microsoft.com/office/drawing/2014/main" id="{CC35FC88-C245-B994-F1A5-04F6070F486D}"/>
                </a:ext>
              </a:extLst>
            </p:cNvPr>
            <p:cNvSpPr/>
            <p:nvPr/>
          </p:nvSpPr>
          <p:spPr>
            <a:xfrm>
              <a:off x="4067116" y="4001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3" name="Freeform 4546">
              <a:extLst>
                <a:ext uri="{FF2B5EF4-FFF2-40B4-BE49-F238E27FC236}">
                  <a16:creationId xmlns:a16="http://schemas.microsoft.com/office/drawing/2014/main" id="{AC966C9B-3215-FF6D-DEBC-619475070CA2}"/>
                </a:ext>
              </a:extLst>
            </p:cNvPr>
            <p:cNvSpPr/>
            <p:nvPr/>
          </p:nvSpPr>
          <p:spPr>
            <a:xfrm>
              <a:off x="2828866" y="2150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4" name="Freeform 4547">
              <a:extLst>
                <a:ext uri="{FF2B5EF4-FFF2-40B4-BE49-F238E27FC236}">
                  <a16:creationId xmlns:a16="http://schemas.microsoft.com/office/drawing/2014/main" id="{0F0E0F14-699F-87B1-A88C-F04C3490B657}"/>
                </a:ext>
              </a:extLst>
            </p:cNvPr>
            <p:cNvSpPr/>
            <p:nvPr/>
          </p:nvSpPr>
          <p:spPr>
            <a:xfrm>
              <a:off x="3784541" y="168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5" name="Freeform 4548">
              <a:extLst>
                <a:ext uri="{FF2B5EF4-FFF2-40B4-BE49-F238E27FC236}">
                  <a16:creationId xmlns:a16="http://schemas.microsoft.com/office/drawing/2014/main" id="{25B62FFD-ECBC-D18B-4DB3-35B380DA23EE}"/>
                </a:ext>
              </a:extLst>
            </p:cNvPr>
            <p:cNvSpPr/>
            <p:nvPr/>
          </p:nvSpPr>
          <p:spPr>
            <a:xfrm>
              <a:off x="3968691" y="1690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6" name="Freeform 4549">
              <a:extLst>
                <a:ext uri="{FF2B5EF4-FFF2-40B4-BE49-F238E27FC236}">
                  <a16:creationId xmlns:a16="http://schemas.microsoft.com/office/drawing/2014/main" id="{94DCFDFD-F50B-0F66-DD90-86C9A4253E70}"/>
                </a:ext>
              </a:extLst>
            </p:cNvPr>
            <p:cNvSpPr/>
            <p:nvPr/>
          </p:nvSpPr>
          <p:spPr>
            <a:xfrm>
              <a:off x="4873566" y="317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7" name="Freeform 4550">
              <a:extLst>
                <a:ext uri="{FF2B5EF4-FFF2-40B4-BE49-F238E27FC236}">
                  <a16:creationId xmlns:a16="http://schemas.microsoft.com/office/drawing/2014/main" id="{7948FBD6-50B2-C7B5-FCAE-67E0972ECBBC}"/>
                </a:ext>
              </a:extLst>
            </p:cNvPr>
            <p:cNvSpPr/>
            <p:nvPr/>
          </p:nvSpPr>
          <p:spPr>
            <a:xfrm>
              <a:off x="3790891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8" name="Freeform 4551">
              <a:extLst>
                <a:ext uri="{FF2B5EF4-FFF2-40B4-BE49-F238E27FC236}">
                  <a16:creationId xmlns:a16="http://schemas.microsoft.com/office/drawing/2014/main" id="{54198A75-8AC4-7800-154F-51627C88E76C}"/>
                </a:ext>
              </a:extLst>
            </p:cNvPr>
            <p:cNvSpPr/>
            <p:nvPr/>
          </p:nvSpPr>
          <p:spPr>
            <a:xfrm>
              <a:off x="2549466" y="277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9" name="Freeform 4552">
              <a:extLst>
                <a:ext uri="{FF2B5EF4-FFF2-40B4-BE49-F238E27FC236}">
                  <a16:creationId xmlns:a16="http://schemas.microsoft.com/office/drawing/2014/main" id="{304A624D-3F8D-84DD-31F5-4EB3017B060F}"/>
                </a:ext>
              </a:extLst>
            </p:cNvPr>
            <p:cNvSpPr/>
            <p:nvPr/>
          </p:nvSpPr>
          <p:spPr>
            <a:xfrm>
              <a:off x="2571691" y="260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0" name="Freeform 4553">
              <a:extLst>
                <a:ext uri="{FF2B5EF4-FFF2-40B4-BE49-F238E27FC236}">
                  <a16:creationId xmlns:a16="http://schemas.microsoft.com/office/drawing/2014/main" id="{EEF17B80-74BB-6C26-59A7-279CAA08571C}"/>
                </a:ext>
              </a:extLst>
            </p:cNvPr>
            <p:cNvSpPr/>
            <p:nvPr/>
          </p:nvSpPr>
          <p:spPr>
            <a:xfrm>
              <a:off x="3108266" y="3877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1" name="Freeform 4554">
              <a:extLst>
                <a:ext uri="{FF2B5EF4-FFF2-40B4-BE49-F238E27FC236}">
                  <a16:creationId xmlns:a16="http://schemas.microsoft.com/office/drawing/2014/main" id="{27224CDC-395B-C982-0636-768B4149E92A}"/>
                </a:ext>
              </a:extLst>
            </p:cNvPr>
            <p:cNvSpPr/>
            <p:nvPr/>
          </p:nvSpPr>
          <p:spPr>
            <a:xfrm>
              <a:off x="4162366" y="3960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2" name="Freeform 4555">
              <a:extLst>
                <a:ext uri="{FF2B5EF4-FFF2-40B4-BE49-F238E27FC236}">
                  <a16:creationId xmlns:a16="http://schemas.microsoft.com/office/drawing/2014/main" id="{AB76D0E2-0D1B-AE52-D55D-7BB0E60F6ABB}"/>
                </a:ext>
              </a:extLst>
            </p:cNvPr>
            <p:cNvSpPr/>
            <p:nvPr/>
          </p:nvSpPr>
          <p:spPr>
            <a:xfrm>
              <a:off x="4568766" y="370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3" name="Freeform 4556">
              <a:extLst>
                <a:ext uri="{FF2B5EF4-FFF2-40B4-BE49-F238E27FC236}">
                  <a16:creationId xmlns:a16="http://schemas.microsoft.com/office/drawing/2014/main" id="{7D9B7922-B279-0A50-89DA-70658055A11A}"/>
                </a:ext>
              </a:extLst>
            </p:cNvPr>
            <p:cNvSpPr/>
            <p:nvPr/>
          </p:nvSpPr>
          <p:spPr>
            <a:xfrm>
              <a:off x="3101916" y="185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4" name="Freeform 4557">
              <a:extLst>
                <a:ext uri="{FF2B5EF4-FFF2-40B4-BE49-F238E27FC236}">
                  <a16:creationId xmlns:a16="http://schemas.microsoft.com/office/drawing/2014/main" id="{8E59B05D-D489-4A09-E658-79632D5C630A}"/>
                </a:ext>
              </a:extLst>
            </p:cNvPr>
            <p:cNvSpPr/>
            <p:nvPr/>
          </p:nvSpPr>
          <p:spPr>
            <a:xfrm>
              <a:off x="3778191" y="405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5" name="Freeform 4558">
              <a:extLst>
                <a:ext uri="{FF2B5EF4-FFF2-40B4-BE49-F238E27FC236}">
                  <a16:creationId xmlns:a16="http://schemas.microsoft.com/office/drawing/2014/main" id="{F0C49698-C845-45FC-3B60-DB079229DA31}"/>
                </a:ext>
              </a:extLst>
            </p:cNvPr>
            <p:cNvSpPr/>
            <p:nvPr/>
          </p:nvSpPr>
          <p:spPr>
            <a:xfrm>
              <a:off x="4667191" y="360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6" name="Freeform 4559">
              <a:extLst>
                <a:ext uri="{FF2B5EF4-FFF2-40B4-BE49-F238E27FC236}">
                  <a16:creationId xmlns:a16="http://schemas.microsoft.com/office/drawing/2014/main" id="{DCD4325D-2899-7A5B-9E0B-F29B9DA58A3D}"/>
                </a:ext>
              </a:extLst>
            </p:cNvPr>
            <p:cNvSpPr/>
            <p:nvPr/>
          </p:nvSpPr>
          <p:spPr>
            <a:xfrm>
              <a:off x="3746441" y="4036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7" name="Freeform 4560">
              <a:extLst>
                <a:ext uri="{FF2B5EF4-FFF2-40B4-BE49-F238E27FC236}">
                  <a16:creationId xmlns:a16="http://schemas.microsoft.com/office/drawing/2014/main" id="{0B85B295-9269-6E6D-9E96-01940C614F79}"/>
                </a:ext>
              </a:extLst>
            </p:cNvPr>
            <p:cNvSpPr/>
            <p:nvPr/>
          </p:nvSpPr>
          <p:spPr>
            <a:xfrm>
              <a:off x="2603441" y="321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8" name="Freeform 4561">
              <a:extLst>
                <a:ext uri="{FF2B5EF4-FFF2-40B4-BE49-F238E27FC236}">
                  <a16:creationId xmlns:a16="http://schemas.microsoft.com/office/drawing/2014/main" id="{2CC306DC-7CBC-73BA-1FC2-1BABF7CD8C8E}"/>
                </a:ext>
              </a:extLst>
            </p:cNvPr>
            <p:cNvSpPr/>
            <p:nvPr/>
          </p:nvSpPr>
          <p:spPr>
            <a:xfrm>
              <a:off x="4657666" y="219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9" name="Freeform 4562">
              <a:extLst>
                <a:ext uri="{FF2B5EF4-FFF2-40B4-BE49-F238E27FC236}">
                  <a16:creationId xmlns:a16="http://schemas.microsoft.com/office/drawing/2014/main" id="{AEFC8096-C439-FEEA-3512-14B7D961EE49}"/>
                </a:ext>
              </a:extLst>
            </p:cNvPr>
            <p:cNvSpPr/>
            <p:nvPr/>
          </p:nvSpPr>
          <p:spPr>
            <a:xfrm>
              <a:off x="4000441" y="4011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0" name="Freeform 4563">
              <a:extLst>
                <a:ext uri="{FF2B5EF4-FFF2-40B4-BE49-F238E27FC236}">
                  <a16:creationId xmlns:a16="http://schemas.microsoft.com/office/drawing/2014/main" id="{F7B84502-2F4E-47DB-66D6-40AC2C6D930D}"/>
                </a:ext>
              </a:extLst>
            </p:cNvPr>
            <p:cNvSpPr/>
            <p:nvPr/>
          </p:nvSpPr>
          <p:spPr>
            <a:xfrm>
              <a:off x="4003616" y="1715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1" name="Freeform 4564">
              <a:extLst>
                <a:ext uri="{FF2B5EF4-FFF2-40B4-BE49-F238E27FC236}">
                  <a16:creationId xmlns:a16="http://schemas.microsoft.com/office/drawing/2014/main" id="{B07ED181-0543-6CF7-C315-4A97CBC94DBC}"/>
                </a:ext>
              </a:extLst>
            </p:cNvPr>
            <p:cNvSpPr/>
            <p:nvPr/>
          </p:nvSpPr>
          <p:spPr>
            <a:xfrm>
              <a:off x="2787591" y="208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2" name="Freeform 4565">
              <a:extLst>
                <a:ext uri="{FF2B5EF4-FFF2-40B4-BE49-F238E27FC236}">
                  <a16:creationId xmlns:a16="http://schemas.microsoft.com/office/drawing/2014/main" id="{DBD755EC-2D39-DC35-43B0-2B4552CD7B58}"/>
                </a:ext>
              </a:extLst>
            </p:cNvPr>
            <p:cNvSpPr/>
            <p:nvPr/>
          </p:nvSpPr>
          <p:spPr>
            <a:xfrm>
              <a:off x="4514791" y="3706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3" name="Freeform 4566">
              <a:extLst>
                <a:ext uri="{FF2B5EF4-FFF2-40B4-BE49-F238E27FC236}">
                  <a16:creationId xmlns:a16="http://schemas.microsoft.com/office/drawing/2014/main" id="{15FB29F1-16C3-59CC-8CB6-E7CA5415C518}"/>
                </a:ext>
              </a:extLst>
            </p:cNvPr>
            <p:cNvSpPr/>
            <p:nvPr/>
          </p:nvSpPr>
          <p:spPr>
            <a:xfrm>
              <a:off x="4654491" y="217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4" name="Freeform 4567">
              <a:extLst>
                <a:ext uri="{FF2B5EF4-FFF2-40B4-BE49-F238E27FC236}">
                  <a16:creationId xmlns:a16="http://schemas.microsoft.com/office/drawing/2014/main" id="{80FF2808-0E75-E69F-4881-41B82641564B}"/>
                </a:ext>
              </a:extLst>
            </p:cNvPr>
            <p:cNvSpPr/>
            <p:nvPr/>
          </p:nvSpPr>
          <p:spPr>
            <a:xfrm>
              <a:off x="3898841" y="169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5" name="Freeform 4568">
              <a:extLst>
                <a:ext uri="{FF2B5EF4-FFF2-40B4-BE49-F238E27FC236}">
                  <a16:creationId xmlns:a16="http://schemas.microsoft.com/office/drawing/2014/main" id="{211E6ACE-12F6-98CE-B7F5-26024F7B8F9A}"/>
                </a:ext>
              </a:extLst>
            </p:cNvPr>
            <p:cNvSpPr/>
            <p:nvPr/>
          </p:nvSpPr>
          <p:spPr>
            <a:xfrm>
              <a:off x="2657416" y="3474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6" name="Freeform 4569">
              <a:extLst>
                <a:ext uri="{FF2B5EF4-FFF2-40B4-BE49-F238E27FC236}">
                  <a16:creationId xmlns:a16="http://schemas.microsoft.com/office/drawing/2014/main" id="{781D5D40-9F85-3EA8-7DA7-79AD23216391}"/>
                </a:ext>
              </a:extLst>
            </p:cNvPr>
            <p:cNvSpPr/>
            <p:nvPr/>
          </p:nvSpPr>
          <p:spPr>
            <a:xfrm>
              <a:off x="2746316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7" name="Freeform 4570">
              <a:extLst>
                <a:ext uri="{FF2B5EF4-FFF2-40B4-BE49-F238E27FC236}">
                  <a16:creationId xmlns:a16="http://schemas.microsoft.com/office/drawing/2014/main" id="{F96797CD-84E7-B779-2B82-A734ED581230}"/>
                </a:ext>
              </a:extLst>
            </p:cNvPr>
            <p:cNvSpPr/>
            <p:nvPr/>
          </p:nvSpPr>
          <p:spPr>
            <a:xfrm>
              <a:off x="2905066" y="1969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8" name="Freeform 4571">
              <a:extLst>
                <a:ext uri="{FF2B5EF4-FFF2-40B4-BE49-F238E27FC236}">
                  <a16:creationId xmlns:a16="http://schemas.microsoft.com/office/drawing/2014/main" id="{AB416919-3AAD-E48F-2166-343114A4D745}"/>
                </a:ext>
              </a:extLst>
            </p:cNvPr>
            <p:cNvSpPr/>
            <p:nvPr/>
          </p:nvSpPr>
          <p:spPr>
            <a:xfrm>
              <a:off x="4006791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9" name="Freeform 4572">
              <a:extLst>
                <a:ext uri="{FF2B5EF4-FFF2-40B4-BE49-F238E27FC236}">
                  <a16:creationId xmlns:a16="http://schemas.microsoft.com/office/drawing/2014/main" id="{C741A9CF-DA5E-3E9E-C278-91C374F1491F}"/>
                </a:ext>
              </a:extLst>
            </p:cNvPr>
            <p:cNvSpPr/>
            <p:nvPr/>
          </p:nvSpPr>
          <p:spPr>
            <a:xfrm>
              <a:off x="4695766" y="3471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0" name="Freeform 4573">
              <a:extLst>
                <a:ext uri="{FF2B5EF4-FFF2-40B4-BE49-F238E27FC236}">
                  <a16:creationId xmlns:a16="http://schemas.microsoft.com/office/drawing/2014/main" id="{9E5898ED-9418-397C-F9AE-7D396BB3C1EC}"/>
                </a:ext>
              </a:extLst>
            </p:cNvPr>
            <p:cNvSpPr/>
            <p:nvPr/>
          </p:nvSpPr>
          <p:spPr>
            <a:xfrm>
              <a:off x="2482791" y="3138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1" name="Freeform 4574">
              <a:extLst>
                <a:ext uri="{FF2B5EF4-FFF2-40B4-BE49-F238E27FC236}">
                  <a16:creationId xmlns:a16="http://schemas.microsoft.com/office/drawing/2014/main" id="{4F0D511D-9388-E643-AC10-2536EB0D558C}"/>
                </a:ext>
              </a:extLst>
            </p:cNvPr>
            <p:cNvSpPr/>
            <p:nvPr/>
          </p:nvSpPr>
          <p:spPr>
            <a:xfrm>
              <a:off x="2635191" y="3500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2" name="Freeform 4575">
              <a:extLst>
                <a:ext uri="{FF2B5EF4-FFF2-40B4-BE49-F238E27FC236}">
                  <a16:creationId xmlns:a16="http://schemas.microsoft.com/office/drawing/2014/main" id="{5408CD34-EE4A-1D13-80D0-071E0B33C30A}"/>
                </a:ext>
              </a:extLst>
            </p:cNvPr>
            <p:cNvSpPr/>
            <p:nvPr/>
          </p:nvSpPr>
          <p:spPr>
            <a:xfrm>
              <a:off x="2514541" y="3265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3" name="Freeform 4576">
              <a:extLst>
                <a:ext uri="{FF2B5EF4-FFF2-40B4-BE49-F238E27FC236}">
                  <a16:creationId xmlns:a16="http://schemas.microsoft.com/office/drawing/2014/main" id="{7563817E-9E59-7732-3E10-06D54E522F03}"/>
                </a:ext>
              </a:extLst>
            </p:cNvPr>
            <p:cNvSpPr/>
            <p:nvPr/>
          </p:nvSpPr>
          <p:spPr>
            <a:xfrm>
              <a:off x="3324166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4" name="Freeform 4577">
              <a:extLst>
                <a:ext uri="{FF2B5EF4-FFF2-40B4-BE49-F238E27FC236}">
                  <a16:creationId xmlns:a16="http://schemas.microsoft.com/office/drawing/2014/main" id="{41CD1C32-746A-7DE3-031B-CC159044026E}"/>
                </a:ext>
              </a:extLst>
            </p:cNvPr>
            <p:cNvSpPr/>
            <p:nvPr/>
          </p:nvSpPr>
          <p:spPr>
            <a:xfrm>
              <a:off x="4384616" y="1941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5" name="Freeform 4578">
              <a:extLst>
                <a:ext uri="{FF2B5EF4-FFF2-40B4-BE49-F238E27FC236}">
                  <a16:creationId xmlns:a16="http://schemas.microsoft.com/office/drawing/2014/main" id="{103D5CDF-7716-AA29-9B15-757FD38FD4E9}"/>
                </a:ext>
              </a:extLst>
            </p:cNvPr>
            <p:cNvSpPr/>
            <p:nvPr/>
          </p:nvSpPr>
          <p:spPr>
            <a:xfrm>
              <a:off x="3384491" y="401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6" name="Freeform 4579">
              <a:extLst>
                <a:ext uri="{FF2B5EF4-FFF2-40B4-BE49-F238E27FC236}">
                  <a16:creationId xmlns:a16="http://schemas.microsoft.com/office/drawing/2014/main" id="{42F94D13-80C3-F4CD-B14F-8D7772587A90}"/>
                </a:ext>
              </a:extLst>
            </p:cNvPr>
            <p:cNvSpPr/>
            <p:nvPr/>
          </p:nvSpPr>
          <p:spPr>
            <a:xfrm>
              <a:off x="2527241" y="243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7" name="Freeform 4580">
              <a:extLst>
                <a:ext uri="{FF2B5EF4-FFF2-40B4-BE49-F238E27FC236}">
                  <a16:creationId xmlns:a16="http://schemas.microsoft.com/office/drawing/2014/main" id="{EDCD5346-91F2-EF66-C0CC-0F30EFE65971}"/>
                </a:ext>
              </a:extLst>
            </p:cNvPr>
            <p:cNvSpPr/>
            <p:nvPr/>
          </p:nvSpPr>
          <p:spPr>
            <a:xfrm>
              <a:off x="4438591" y="373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8" name="Freeform 4581">
              <a:extLst>
                <a:ext uri="{FF2B5EF4-FFF2-40B4-BE49-F238E27FC236}">
                  <a16:creationId xmlns:a16="http://schemas.microsoft.com/office/drawing/2014/main" id="{620AC139-AB71-90DD-C5EC-03909BC8A12F}"/>
                </a:ext>
              </a:extLst>
            </p:cNvPr>
            <p:cNvSpPr/>
            <p:nvPr/>
          </p:nvSpPr>
          <p:spPr>
            <a:xfrm>
              <a:off x="4737041" y="2430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89" name="Freeform 4582">
              <a:extLst>
                <a:ext uri="{FF2B5EF4-FFF2-40B4-BE49-F238E27FC236}">
                  <a16:creationId xmlns:a16="http://schemas.microsoft.com/office/drawing/2014/main" id="{E3203FD4-F6DB-314E-5E8A-B894A519FFDE}"/>
                </a:ext>
              </a:extLst>
            </p:cNvPr>
            <p:cNvSpPr/>
            <p:nvPr/>
          </p:nvSpPr>
          <p:spPr>
            <a:xfrm>
              <a:off x="3911541" y="1712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0" name="Freeform 4583">
              <a:extLst>
                <a:ext uri="{FF2B5EF4-FFF2-40B4-BE49-F238E27FC236}">
                  <a16:creationId xmlns:a16="http://schemas.microsoft.com/office/drawing/2014/main" id="{DC8E86E2-E73A-FECB-FE3E-BF96A381DE2B}"/>
                </a:ext>
              </a:extLst>
            </p:cNvPr>
            <p:cNvSpPr/>
            <p:nvPr/>
          </p:nvSpPr>
          <p:spPr>
            <a:xfrm>
              <a:off x="3762316" y="403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1" name="Freeform 4584">
              <a:extLst>
                <a:ext uri="{FF2B5EF4-FFF2-40B4-BE49-F238E27FC236}">
                  <a16:creationId xmlns:a16="http://schemas.microsoft.com/office/drawing/2014/main" id="{E1E37B73-3234-F9AD-F00C-E926BF0FD37A}"/>
                </a:ext>
              </a:extLst>
            </p:cNvPr>
            <p:cNvSpPr/>
            <p:nvPr/>
          </p:nvSpPr>
          <p:spPr>
            <a:xfrm>
              <a:off x="2590741" y="344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2" name="Freeform 4585">
              <a:extLst>
                <a:ext uri="{FF2B5EF4-FFF2-40B4-BE49-F238E27FC236}">
                  <a16:creationId xmlns:a16="http://schemas.microsoft.com/office/drawing/2014/main" id="{E62AB973-351F-302E-7F8B-7D3A08AFADE4}"/>
                </a:ext>
              </a:extLst>
            </p:cNvPr>
            <p:cNvSpPr/>
            <p:nvPr/>
          </p:nvSpPr>
          <p:spPr>
            <a:xfrm>
              <a:off x="2685991" y="2080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3" name="Freeform 4586">
              <a:extLst>
                <a:ext uri="{FF2B5EF4-FFF2-40B4-BE49-F238E27FC236}">
                  <a16:creationId xmlns:a16="http://schemas.microsoft.com/office/drawing/2014/main" id="{D25EC53A-032C-D884-39A0-22EC36301CF5}"/>
                </a:ext>
              </a:extLst>
            </p:cNvPr>
            <p:cNvSpPr/>
            <p:nvPr/>
          </p:nvSpPr>
          <p:spPr>
            <a:xfrm>
              <a:off x="2666941" y="3617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4" name="Freeform 4587">
              <a:extLst>
                <a:ext uri="{FF2B5EF4-FFF2-40B4-BE49-F238E27FC236}">
                  <a16:creationId xmlns:a16="http://schemas.microsoft.com/office/drawing/2014/main" id="{7642C290-DF10-29B3-86B8-F39D6C47FCAC}"/>
                </a:ext>
              </a:extLst>
            </p:cNvPr>
            <p:cNvSpPr/>
            <p:nvPr/>
          </p:nvSpPr>
          <p:spPr>
            <a:xfrm>
              <a:off x="4654491" y="235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5" name="Freeform 4588">
              <a:extLst>
                <a:ext uri="{FF2B5EF4-FFF2-40B4-BE49-F238E27FC236}">
                  <a16:creationId xmlns:a16="http://schemas.microsoft.com/office/drawing/2014/main" id="{EF67E444-8ED0-6C27-D9B6-E2AB7631238A}"/>
                </a:ext>
              </a:extLst>
            </p:cNvPr>
            <p:cNvSpPr/>
            <p:nvPr/>
          </p:nvSpPr>
          <p:spPr>
            <a:xfrm>
              <a:off x="3825816" y="401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6" name="Freeform 4589">
              <a:extLst>
                <a:ext uri="{FF2B5EF4-FFF2-40B4-BE49-F238E27FC236}">
                  <a16:creationId xmlns:a16="http://schemas.microsoft.com/office/drawing/2014/main" id="{4179AB20-DE89-FBD3-191C-72771B1A3557}"/>
                </a:ext>
              </a:extLst>
            </p:cNvPr>
            <p:cNvSpPr/>
            <p:nvPr/>
          </p:nvSpPr>
          <p:spPr>
            <a:xfrm>
              <a:off x="4714816" y="250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7" name="Freeform 4590">
              <a:extLst>
                <a:ext uri="{FF2B5EF4-FFF2-40B4-BE49-F238E27FC236}">
                  <a16:creationId xmlns:a16="http://schemas.microsoft.com/office/drawing/2014/main" id="{027EF456-7580-470E-0EE1-B2D6640C8A70}"/>
                </a:ext>
              </a:extLst>
            </p:cNvPr>
            <p:cNvSpPr/>
            <p:nvPr/>
          </p:nvSpPr>
          <p:spPr>
            <a:xfrm>
              <a:off x="4765616" y="296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8" name="Freeform 4591">
              <a:extLst>
                <a:ext uri="{FF2B5EF4-FFF2-40B4-BE49-F238E27FC236}">
                  <a16:creationId xmlns:a16="http://schemas.microsoft.com/office/drawing/2014/main" id="{E1BCADD7-1D74-CEE6-29C0-DEBF04053EAC}"/>
                </a:ext>
              </a:extLst>
            </p:cNvPr>
            <p:cNvSpPr/>
            <p:nvPr/>
          </p:nvSpPr>
          <p:spPr>
            <a:xfrm>
              <a:off x="4508441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99" name="Freeform 4592">
              <a:extLst>
                <a:ext uri="{FF2B5EF4-FFF2-40B4-BE49-F238E27FC236}">
                  <a16:creationId xmlns:a16="http://schemas.microsoft.com/office/drawing/2014/main" id="{65EA950E-E588-CB49-ECD6-CCFD90F78E5F}"/>
                </a:ext>
              </a:extLst>
            </p:cNvPr>
            <p:cNvSpPr/>
            <p:nvPr/>
          </p:nvSpPr>
          <p:spPr>
            <a:xfrm>
              <a:off x="4514791" y="359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0" name="Freeform 4593">
              <a:extLst>
                <a:ext uri="{FF2B5EF4-FFF2-40B4-BE49-F238E27FC236}">
                  <a16:creationId xmlns:a16="http://schemas.microsoft.com/office/drawing/2014/main" id="{31C678B1-C811-2168-DD59-C01F955DF9DD}"/>
                </a:ext>
              </a:extLst>
            </p:cNvPr>
            <p:cNvSpPr/>
            <p:nvPr/>
          </p:nvSpPr>
          <p:spPr>
            <a:xfrm>
              <a:off x="3216216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1" name="Freeform 4594">
              <a:extLst>
                <a:ext uri="{FF2B5EF4-FFF2-40B4-BE49-F238E27FC236}">
                  <a16:creationId xmlns:a16="http://schemas.microsoft.com/office/drawing/2014/main" id="{DFCEC174-5714-650B-6A56-F6ED436AA788}"/>
                </a:ext>
              </a:extLst>
            </p:cNvPr>
            <p:cNvSpPr/>
            <p:nvPr/>
          </p:nvSpPr>
          <p:spPr>
            <a:xfrm>
              <a:off x="3324166" y="401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2" name="Freeform 4595">
              <a:extLst>
                <a:ext uri="{FF2B5EF4-FFF2-40B4-BE49-F238E27FC236}">
                  <a16:creationId xmlns:a16="http://schemas.microsoft.com/office/drawing/2014/main" id="{66920A20-2EAD-227F-EC4A-79DDDB8D6E1E}"/>
                </a:ext>
              </a:extLst>
            </p:cNvPr>
            <p:cNvSpPr/>
            <p:nvPr/>
          </p:nvSpPr>
          <p:spPr>
            <a:xfrm>
              <a:off x="2431991" y="259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3" name="Freeform 4596">
              <a:extLst>
                <a:ext uri="{FF2B5EF4-FFF2-40B4-BE49-F238E27FC236}">
                  <a16:creationId xmlns:a16="http://schemas.microsoft.com/office/drawing/2014/main" id="{DCC9EC9E-F671-4358-3552-6ADBA7494423}"/>
                </a:ext>
              </a:extLst>
            </p:cNvPr>
            <p:cNvSpPr/>
            <p:nvPr/>
          </p:nvSpPr>
          <p:spPr>
            <a:xfrm>
              <a:off x="4673541" y="332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4" name="Freeform 4597">
              <a:extLst>
                <a:ext uri="{FF2B5EF4-FFF2-40B4-BE49-F238E27FC236}">
                  <a16:creationId xmlns:a16="http://schemas.microsoft.com/office/drawing/2014/main" id="{1C008D10-EFDF-82BF-B2FD-FCEF97185151}"/>
                </a:ext>
              </a:extLst>
            </p:cNvPr>
            <p:cNvSpPr/>
            <p:nvPr/>
          </p:nvSpPr>
          <p:spPr>
            <a:xfrm>
              <a:off x="3438466" y="339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5" name="Freeform 4598">
              <a:extLst>
                <a:ext uri="{FF2B5EF4-FFF2-40B4-BE49-F238E27FC236}">
                  <a16:creationId xmlns:a16="http://schemas.microsoft.com/office/drawing/2014/main" id="{F64AA5B6-2B70-686F-27CB-B2B03A260573}"/>
                </a:ext>
              </a:extLst>
            </p:cNvPr>
            <p:cNvSpPr/>
            <p:nvPr/>
          </p:nvSpPr>
          <p:spPr>
            <a:xfrm>
              <a:off x="5019616" y="1833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6" name="Freeform 4599">
              <a:extLst>
                <a:ext uri="{FF2B5EF4-FFF2-40B4-BE49-F238E27FC236}">
                  <a16:creationId xmlns:a16="http://schemas.microsoft.com/office/drawing/2014/main" id="{8B3365F0-4670-9690-2002-9BF3BC5100C4}"/>
                </a:ext>
              </a:extLst>
            </p:cNvPr>
            <p:cNvSpPr/>
            <p:nvPr/>
          </p:nvSpPr>
          <p:spPr>
            <a:xfrm>
              <a:off x="4578291" y="172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7" name="Freeform 4600">
              <a:extLst>
                <a:ext uri="{FF2B5EF4-FFF2-40B4-BE49-F238E27FC236}">
                  <a16:creationId xmlns:a16="http://schemas.microsoft.com/office/drawing/2014/main" id="{6C63090B-235F-CB5A-0B38-0F59635E2F36}"/>
                </a:ext>
              </a:extLst>
            </p:cNvPr>
            <p:cNvSpPr/>
            <p:nvPr/>
          </p:nvSpPr>
          <p:spPr>
            <a:xfrm>
              <a:off x="4435416" y="408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8" name="Freeform 4601">
              <a:extLst>
                <a:ext uri="{FF2B5EF4-FFF2-40B4-BE49-F238E27FC236}">
                  <a16:creationId xmlns:a16="http://schemas.microsoft.com/office/drawing/2014/main" id="{449E234A-0B03-9207-34D4-A74265F917AC}"/>
                </a:ext>
              </a:extLst>
            </p:cNvPr>
            <p:cNvSpPr/>
            <p:nvPr/>
          </p:nvSpPr>
          <p:spPr>
            <a:xfrm>
              <a:off x="4244916" y="4065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09" name="Freeform 4602">
              <a:extLst>
                <a:ext uri="{FF2B5EF4-FFF2-40B4-BE49-F238E27FC236}">
                  <a16:creationId xmlns:a16="http://schemas.microsoft.com/office/drawing/2014/main" id="{0D03D390-1F15-242A-109A-098C199FE8E2}"/>
                </a:ext>
              </a:extLst>
            </p:cNvPr>
            <p:cNvSpPr/>
            <p:nvPr/>
          </p:nvSpPr>
          <p:spPr>
            <a:xfrm>
              <a:off x="5645091" y="327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0" name="Freeform 4603">
              <a:extLst>
                <a:ext uri="{FF2B5EF4-FFF2-40B4-BE49-F238E27FC236}">
                  <a16:creationId xmlns:a16="http://schemas.microsoft.com/office/drawing/2014/main" id="{F498056A-C846-29B3-5980-0D70448418A9}"/>
                </a:ext>
              </a:extLst>
            </p:cNvPr>
            <p:cNvSpPr/>
            <p:nvPr/>
          </p:nvSpPr>
          <p:spPr>
            <a:xfrm>
              <a:off x="3378141" y="2611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1" name="Freeform 4604">
              <a:extLst>
                <a:ext uri="{FF2B5EF4-FFF2-40B4-BE49-F238E27FC236}">
                  <a16:creationId xmlns:a16="http://schemas.microsoft.com/office/drawing/2014/main" id="{B6C28FC2-88DA-7939-0873-61F1D4E14582}"/>
                </a:ext>
              </a:extLst>
            </p:cNvPr>
            <p:cNvSpPr/>
            <p:nvPr/>
          </p:nvSpPr>
          <p:spPr>
            <a:xfrm>
              <a:off x="5695891" y="2811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2" name="Freeform 4605">
              <a:extLst>
                <a:ext uri="{FF2B5EF4-FFF2-40B4-BE49-F238E27FC236}">
                  <a16:creationId xmlns:a16="http://schemas.microsoft.com/office/drawing/2014/main" id="{476C233D-A377-A6F8-DD3A-8847686CFC27}"/>
                </a:ext>
              </a:extLst>
            </p:cNvPr>
            <p:cNvSpPr/>
            <p:nvPr/>
          </p:nvSpPr>
          <p:spPr>
            <a:xfrm>
              <a:off x="3622616" y="3674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3" name="Freeform 4606">
              <a:extLst>
                <a:ext uri="{FF2B5EF4-FFF2-40B4-BE49-F238E27FC236}">
                  <a16:creationId xmlns:a16="http://schemas.microsoft.com/office/drawing/2014/main" id="{227580FA-BC4B-F459-E6EB-860596835A37}"/>
                </a:ext>
              </a:extLst>
            </p:cNvPr>
            <p:cNvSpPr/>
            <p:nvPr/>
          </p:nvSpPr>
          <p:spPr>
            <a:xfrm>
              <a:off x="4698941" y="407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4" name="Freeform 4607">
              <a:extLst>
                <a:ext uri="{FF2B5EF4-FFF2-40B4-BE49-F238E27FC236}">
                  <a16:creationId xmlns:a16="http://schemas.microsoft.com/office/drawing/2014/main" id="{846EA67A-1A72-34A4-8557-9321E27C036E}"/>
                </a:ext>
              </a:extLst>
            </p:cNvPr>
            <p:cNvSpPr/>
            <p:nvPr/>
          </p:nvSpPr>
          <p:spPr>
            <a:xfrm>
              <a:off x="4543366" y="171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5" name="Freeform 4608">
              <a:extLst>
                <a:ext uri="{FF2B5EF4-FFF2-40B4-BE49-F238E27FC236}">
                  <a16:creationId xmlns:a16="http://schemas.microsoft.com/office/drawing/2014/main" id="{B3D47881-42B6-5280-6AF4-497A74C1587B}"/>
                </a:ext>
              </a:extLst>
            </p:cNvPr>
            <p:cNvSpPr/>
            <p:nvPr/>
          </p:nvSpPr>
          <p:spPr>
            <a:xfrm>
              <a:off x="5105341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6" name="Freeform 4609">
              <a:extLst>
                <a:ext uri="{FF2B5EF4-FFF2-40B4-BE49-F238E27FC236}">
                  <a16:creationId xmlns:a16="http://schemas.microsoft.com/office/drawing/2014/main" id="{DCEEA167-5654-B319-8F25-420C14FCBEE5}"/>
                </a:ext>
              </a:extLst>
            </p:cNvPr>
            <p:cNvSpPr/>
            <p:nvPr/>
          </p:nvSpPr>
          <p:spPr>
            <a:xfrm>
              <a:off x="4940241" y="1823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7" name="Freeform 4610">
              <a:extLst>
                <a:ext uri="{FF2B5EF4-FFF2-40B4-BE49-F238E27FC236}">
                  <a16:creationId xmlns:a16="http://schemas.microsoft.com/office/drawing/2014/main" id="{698B4218-02AD-344A-A406-77709ED1D74B}"/>
                </a:ext>
              </a:extLst>
            </p:cNvPr>
            <p:cNvSpPr/>
            <p:nvPr/>
          </p:nvSpPr>
          <p:spPr>
            <a:xfrm>
              <a:off x="4232216" y="4071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8" name="Freeform 4611">
              <a:extLst>
                <a:ext uri="{FF2B5EF4-FFF2-40B4-BE49-F238E27FC236}">
                  <a16:creationId xmlns:a16="http://schemas.microsoft.com/office/drawing/2014/main" id="{D77440A5-1944-720D-2CCE-4A216BB0705A}"/>
                </a:ext>
              </a:extLst>
            </p:cNvPr>
            <p:cNvSpPr/>
            <p:nvPr/>
          </p:nvSpPr>
          <p:spPr>
            <a:xfrm>
              <a:off x="4311591" y="4084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19" name="Freeform 4612">
              <a:extLst>
                <a:ext uri="{FF2B5EF4-FFF2-40B4-BE49-F238E27FC236}">
                  <a16:creationId xmlns:a16="http://schemas.microsoft.com/office/drawing/2014/main" id="{EABC948D-889C-C835-8D4C-522964DF2F45}"/>
                </a:ext>
              </a:extLst>
            </p:cNvPr>
            <p:cNvSpPr/>
            <p:nvPr/>
          </p:nvSpPr>
          <p:spPr>
            <a:xfrm>
              <a:off x="4787841" y="1769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0" name="Freeform 4613">
              <a:extLst>
                <a:ext uri="{FF2B5EF4-FFF2-40B4-BE49-F238E27FC236}">
                  <a16:creationId xmlns:a16="http://schemas.microsoft.com/office/drawing/2014/main" id="{59A511FA-93BD-0EDF-5BA5-5FE32EBF386B}"/>
                </a:ext>
              </a:extLst>
            </p:cNvPr>
            <p:cNvSpPr/>
            <p:nvPr/>
          </p:nvSpPr>
          <p:spPr>
            <a:xfrm>
              <a:off x="3463866" y="2274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1" name="Freeform 4614">
              <a:extLst>
                <a:ext uri="{FF2B5EF4-FFF2-40B4-BE49-F238E27FC236}">
                  <a16:creationId xmlns:a16="http://schemas.microsoft.com/office/drawing/2014/main" id="{0E8EE9F8-610B-4CEA-4A49-A9D24F81A0B9}"/>
                </a:ext>
              </a:extLst>
            </p:cNvPr>
            <p:cNvSpPr/>
            <p:nvPr/>
          </p:nvSpPr>
          <p:spPr>
            <a:xfrm>
              <a:off x="4965641" y="398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2" name="Freeform 4615">
              <a:extLst>
                <a:ext uri="{FF2B5EF4-FFF2-40B4-BE49-F238E27FC236}">
                  <a16:creationId xmlns:a16="http://schemas.microsoft.com/office/drawing/2014/main" id="{6BE179F0-5E8A-7FFF-3C05-D7AE1561F371}"/>
                </a:ext>
              </a:extLst>
            </p:cNvPr>
            <p:cNvSpPr/>
            <p:nvPr/>
          </p:nvSpPr>
          <p:spPr>
            <a:xfrm>
              <a:off x="3873441" y="1893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3" name="Freeform 4616">
              <a:extLst>
                <a:ext uri="{FF2B5EF4-FFF2-40B4-BE49-F238E27FC236}">
                  <a16:creationId xmlns:a16="http://schemas.microsoft.com/office/drawing/2014/main" id="{2069E55E-B5DA-CFA1-01A4-EB4D918AEB74}"/>
                </a:ext>
              </a:extLst>
            </p:cNvPr>
            <p:cNvSpPr/>
            <p:nvPr/>
          </p:nvSpPr>
          <p:spPr>
            <a:xfrm>
              <a:off x="3428941" y="3461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4" name="Freeform 4617">
              <a:extLst>
                <a:ext uri="{FF2B5EF4-FFF2-40B4-BE49-F238E27FC236}">
                  <a16:creationId xmlns:a16="http://schemas.microsoft.com/office/drawing/2014/main" id="{30EA62D1-A382-C7AE-8CA2-5B96E4030218}"/>
                </a:ext>
              </a:extLst>
            </p:cNvPr>
            <p:cNvSpPr/>
            <p:nvPr/>
          </p:nvSpPr>
          <p:spPr>
            <a:xfrm>
              <a:off x="3543241" y="3649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5" name="Freeform 4618">
              <a:extLst>
                <a:ext uri="{FF2B5EF4-FFF2-40B4-BE49-F238E27FC236}">
                  <a16:creationId xmlns:a16="http://schemas.microsoft.com/office/drawing/2014/main" id="{207914C7-3919-F824-CAFC-2EFED9E1B38B}"/>
                </a:ext>
              </a:extLst>
            </p:cNvPr>
            <p:cNvSpPr/>
            <p:nvPr/>
          </p:nvSpPr>
          <p:spPr>
            <a:xfrm>
              <a:off x="5553016" y="337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6" name="Freeform 4619">
              <a:extLst>
                <a:ext uri="{FF2B5EF4-FFF2-40B4-BE49-F238E27FC236}">
                  <a16:creationId xmlns:a16="http://schemas.microsoft.com/office/drawing/2014/main" id="{BA91586F-FF63-FC1A-5222-8DDE43D1ADDF}"/>
                </a:ext>
              </a:extLst>
            </p:cNvPr>
            <p:cNvSpPr/>
            <p:nvPr/>
          </p:nvSpPr>
          <p:spPr>
            <a:xfrm>
              <a:off x="5626041" y="2658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7" name="Freeform 4620">
              <a:extLst>
                <a:ext uri="{FF2B5EF4-FFF2-40B4-BE49-F238E27FC236}">
                  <a16:creationId xmlns:a16="http://schemas.microsoft.com/office/drawing/2014/main" id="{575B24F4-A4A4-6BD2-E496-54C72C6CCB33}"/>
                </a:ext>
              </a:extLst>
            </p:cNvPr>
            <p:cNvSpPr/>
            <p:nvPr/>
          </p:nvSpPr>
          <p:spPr>
            <a:xfrm>
              <a:off x="5276791" y="2039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8" name="Freeform 4621">
              <a:extLst>
                <a:ext uri="{FF2B5EF4-FFF2-40B4-BE49-F238E27FC236}">
                  <a16:creationId xmlns:a16="http://schemas.microsoft.com/office/drawing/2014/main" id="{417970BD-31D4-BC54-5CEE-5E5B3D4B5064}"/>
                </a:ext>
              </a:extLst>
            </p:cNvPr>
            <p:cNvSpPr/>
            <p:nvPr/>
          </p:nvSpPr>
          <p:spPr>
            <a:xfrm>
              <a:off x="4879916" y="3884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9" name="Freeform 4622">
              <a:extLst>
                <a:ext uri="{FF2B5EF4-FFF2-40B4-BE49-F238E27FC236}">
                  <a16:creationId xmlns:a16="http://schemas.microsoft.com/office/drawing/2014/main" id="{4195FFAE-B6CD-DACB-4C14-F2AE8B8C57FC}"/>
                </a:ext>
              </a:extLst>
            </p:cNvPr>
            <p:cNvSpPr/>
            <p:nvPr/>
          </p:nvSpPr>
          <p:spPr>
            <a:xfrm>
              <a:off x="5029141" y="378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0" name="Freeform 4623">
              <a:extLst>
                <a:ext uri="{FF2B5EF4-FFF2-40B4-BE49-F238E27FC236}">
                  <a16:creationId xmlns:a16="http://schemas.microsoft.com/office/drawing/2014/main" id="{B3D6B944-0938-83E2-EB3B-9B03BC657831}"/>
                </a:ext>
              </a:extLst>
            </p:cNvPr>
            <p:cNvSpPr/>
            <p:nvPr/>
          </p:nvSpPr>
          <p:spPr>
            <a:xfrm>
              <a:off x="3606741" y="383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1" name="Freeform 4624">
              <a:extLst>
                <a:ext uri="{FF2B5EF4-FFF2-40B4-BE49-F238E27FC236}">
                  <a16:creationId xmlns:a16="http://schemas.microsoft.com/office/drawing/2014/main" id="{1E5CEA21-CBAD-6051-5799-DCA178E258F2}"/>
                </a:ext>
              </a:extLst>
            </p:cNvPr>
            <p:cNvSpPr/>
            <p:nvPr/>
          </p:nvSpPr>
          <p:spPr>
            <a:xfrm>
              <a:off x="5327591" y="338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2" name="Freeform 4625">
              <a:extLst>
                <a:ext uri="{FF2B5EF4-FFF2-40B4-BE49-F238E27FC236}">
                  <a16:creationId xmlns:a16="http://schemas.microsoft.com/office/drawing/2014/main" id="{9492266B-7D2A-B4A4-2949-04D8634A3419}"/>
                </a:ext>
              </a:extLst>
            </p:cNvPr>
            <p:cNvSpPr/>
            <p:nvPr/>
          </p:nvSpPr>
          <p:spPr>
            <a:xfrm>
              <a:off x="3828991" y="175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3" name="Freeform 4626">
              <a:extLst>
                <a:ext uri="{FF2B5EF4-FFF2-40B4-BE49-F238E27FC236}">
                  <a16:creationId xmlns:a16="http://schemas.microsoft.com/office/drawing/2014/main" id="{81307ABA-1D74-C246-BBC7-5524C09DE682}"/>
                </a:ext>
              </a:extLst>
            </p:cNvPr>
            <p:cNvSpPr/>
            <p:nvPr/>
          </p:nvSpPr>
          <p:spPr>
            <a:xfrm>
              <a:off x="4981516" y="3814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4" name="Freeform 4627">
              <a:extLst>
                <a:ext uri="{FF2B5EF4-FFF2-40B4-BE49-F238E27FC236}">
                  <a16:creationId xmlns:a16="http://schemas.microsoft.com/office/drawing/2014/main" id="{3795BF8F-D7E3-F50E-D4F5-905308261039}"/>
                </a:ext>
              </a:extLst>
            </p:cNvPr>
            <p:cNvSpPr/>
            <p:nvPr/>
          </p:nvSpPr>
          <p:spPr>
            <a:xfrm>
              <a:off x="3940116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5" name="Freeform 4628">
              <a:extLst>
                <a:ext uri="{FF2B5EF4-FFF2-40B4-BE49-F238E27FC236}">
                  <a16:creationId xmlns:a16="http://schemas.microsoft.com/office/drawing/2014/main" id="{AF8C540D-77F7-792B-82A9-C929B83EC98B}"/>
                </a:ext>
              </a:extLst>
            </p:cNvPr>
            <p:cNvSpPr/>
            <p:nvPr/>
          </p:nvSpPr>
          <p:spPr>
            <a:xfrm>
              <a:off x="5133916" y="3671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6" name="Freeform 4629">
              <a:extLst>
                <a:ext uri="{FF2B5EF4-FFF2-40B4-BE49-F238E27FC236}">
                  <a16:creationId xmlns:a16="http://schemas.microsoft.com/office/drawing/2014/main" id="{1B8EAF70-BFED-275A-98B6-8EADE281B391}"/>
                </a:ext>
              </a:extLst>
            </p:cNvPr>
            <p:cNvSpPr/>
            <p:nvPr/>
          </p:nvSpPr>
          <p:spPr>
            <a:xfrm>
              <a:off x="3298766" y="359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7" name="Freeform 4630">
              <a:extLst>
                <a:ext uri="{FF2B5EF4-FFF2-40B4-BE49-F238E27FC236}">
                  <a16:creationId xmlns:a16="http://schemas.microsoft.com/office/drawing/2014/main" id="{7959BA04-FE40-30D2-F137-EE91D8F401EC}"/>
                </a:ext>
              </a:extLst>
            </p:cNvPr>
            <p:cNvSpPr/>
            <p:nvPr/>
          </p:nvSpPr>
          <p:spPr>
            <a:xfrm>
              <a:off x="4552891" y="172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8" name="Freeform 4631">
              <a:extLst>
                <a:ext uri="{FF2B5EF4-FFF2-40B4-BE49-F238E27FC236}">
                  <a16:creationId xmlns:a16="http://schemas.microsoft.com/office/drawing/2014/main" id="{B80DC653-5BD1-7735-95FF-DCA7FFE539AC}"/>
                </a:ext>
              </a:extLst>
            </p:cNvPr>
            <p:cNvSpPr/>
            <p:nvPr/>
          </p:nvSpPr>
          <p:spPr>
            <a:xfrm>
              <a:off x="5273616" y="341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9" name="Freeform 4632">
              <a:extLst>
                <a:ext uri="{FF2B5EF4-FFF2-40B4-BE49-F238E27FC236}">
                  <a16:creationId xmlns:a16="http://schemas.microsoft.com/office/drawing/2014/main" id="{AE773FB7-774D-B453-3043-908855C75440}"/>
                </a:ext>
              </a:extLst>
            </p:cNvPr>
            <p:cNvSpPr/>
            <p:nvPr/>
          </p:nvSpPr>
          <p:spPr>
            <a:xfrm>
              <a:off x="3387666" y="2020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0" name="Freeform 4633">
              <a:extLst>
                <a:ext uri="{FF2B5EF4-FFF2-40B4-BE49-F238E27FC236}">
                  <a16:creationId xmlns:a16="http://schemas.microsoft.com/office/drawing/2014/main" id="{AF95FB60-8B8B-16C7-5EF2-A5ACD1B749A6}"/>
                </a:ext>
              </a:extLst>
            </p:cNvPr>
            <p:cNvSpPr/>
            <p:nvPr/>
          </p:nvSpPr>
          <p:spPr>
            <a:xfrm>
              <a:off x="3238441" y="221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1" name="Freeform 4634">
              <a:extLst>
                <a:ext uri="{FF2B5EF4-FFF2-40B4-BE49-F238E27FC236}">
                  <a16:creationId xmlns:a16="http://schemas.microsoft.com/office/drawing/2014/main" id="{DEEA318D-3CD0-58CE-2364-CD446F429175}"/>
                </a:ext>
              </a:extLst>
            </p:cNvPr>
            <p:cNvSpPr/>
            <p:nvPr/>
          </p:nvSpPr>
          <p:spPr>
            <a:xfrm>
              <a:off x="4921191" y="190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2" name="Freeform 4635">
              <a:extLst>
                <a:ext uri="{FF2B5EF4-FFF2-40B4-BE49-F238E27FC236}">
                  <a16:creationId xmlns:a16="http://schemas.microsoft.com/office/drawing/2014/main" id="{A213EF43-E624-6049-0E2C-933F1FBF60F3}"/>
                </a:ext>
              </a:extLst>
            </p:cNvPr>
            <p:cNvSpPr/>
            <p:nvPr/>
          </p:nvSpPr>
          <p:spPr>
            <a:xfrm>
              <a:off x="5010091" y="374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3" name="Freeform 4636">
              <a:extLst>
                <a:ext uri="{FF2B5EF4-FFF2-40B4-BE49-F238E27FC236}">
                  <a16:creationId xmlns:a16="http://schemas.microsoft.com/office/drawing/2014/main" id="{B2A5B07B-5814-D301-61DB-BA5522C179D0}"/>
                </a:ext>
              </a:extLst>
            </p:cNvPr>
            <p:cNvSpPr/>
            <p:nvPr/>
          </p:nvSpPr>
          <p:spPr>
            <a:xfrm>
              <a:off x="4317941" y="167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4" name="Freeform 4637">
              <a:extLst>
                <a:ext uri="{FF2B5EF4-FFF2-40B4-BE49-F238E27FC236}">
                  <a16:creationId xmlns:a16="http://schemas.microsoft.com/office/drawing/2014/main" id="{48EB8DAC-3335-7AE7-41D5-7F9F8A46E606}"/>
                </a:ext>
              </a:extLst>
            </p:cNvPr>
            <p:cNvSpPr/>
            <p:nvPr/>
          </p:nvSpPr>
          <p:spPr>
            <a:xfrm>
              <a:off x="4575116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5" name="Freeform 4638">
              <a:extLst>
                <a:ext uri="{FF2B5EF4-FFF2-40B4-BE49-F238E27FC236}">
                  <a16:creationId xmlns:a16="http://schemas.microsoft.com/office/drawing/2014/main" id="{049637B4-468B-73DB-19DE-E1DCBD4BF621}"/>
                </a:ext>
              </a:extLst>
            </p:cNvPr>
            <p:cNvSpPr/>
            <p:nvPr/>
          </p:nvSpPr>
          <p:spPr>
            <a:xfrm>
              <a:off x="5387916" y="2649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6" name="Freeform 4639">
              <a:extLst>
                <a:ext uri="{FF2B5EF4-FFF2-40B4-BE49-F238E27FC236}">
                  <a16:creationId xmlns:a16="http://schemas.microsoft.com/office/drawing/2014/main" id="{0DB21610-4FB5-8EA7-3BAE-B7AC27A6862E}"/>
                </a:ext>
              </a:extLst>
            </p:cNvPr>
            <p:cNvSpPr/>
            <p:nvPr/>
          </p:nvSpPr>
          <p:spPr>
            <a:xfrm>
              <a:off x="3047941" y="274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7" name="Freeform 4640">
              <a:extLst>
                <a:ext uri="{FF2B5EF4-FFF2-40B4-BE49-F238E27FC236}">
                  <a16:creationId xmlns:a16="http://schemas.microsoft.com/office/drawing/2014/main" id="{8A9F6CD5-1791-8677-E50E-6A7534423D22}"/>
                </a:ext>
              </a:extLst>
            </p:cNvPr>
            <p:cNvSpPr/>
            <p:nvPr/>
          </p:nvSpPr>
          <p:spPr>
            <a:xfrm>
              <a:off x="5048191" y="370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8" name="Freeform 4641">
              <a:extLst>
                <a:ext uri="{FF2B5EF4-FFF2-40B4-BE49-F238E27FC236}">
                  <a16:creationId xmlns:a16="http://schemas.microsoft.com/office/drawing/2014/main" id="{967760B2-8C20-48DB-1F8E-6602A3D37E0B}"/>
                </a:ext>
              </a:extLst>
            </p:cNvPr>
            <p:cNvSpPr/>
            <p:nvPr/>
          </p:nvSpPr>
          <p:spPr>
            <a:xfrm>
              <a:off x="5248216" y="3354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9" name="Freeform 4642">
              <a:extLst>
                <a:ext uri="{FF2B5EF4-FFF2-40B4-BE49-F238E27FC236}">
                  <a16:creationId xmlns:a16="http://schemas.microsoft.com/office/drawing/2014/main" id="{087C4E2E-63FA-6570-B9F4-59579CFBA214}"/>
                </a:ext>
              </a:extLst>
            </p:cNvPr>
            <p:cNvSpPr/>
            <p:nvPr/>
          </p:nvSpPr>
          <p:spPr>
            <a:xfrm>
              <a:off x="5251391" y="2350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0" name="Freeform 4643">
              <a:extLst>
                <a:ext uri="{FF2B5EF4-FFF2-40B4-BE49-F238E27FC236}">
                  <a16:creationId xmlns:a16="http://schemas.microsoft.com/office/drawing/2014/main" id="{564FA6A1-21B9-8153-679B-A98F9A893684}"/>
                </a:ext>
              </a:extLst>
            </p:cNvPr>
            <p:cNvSpPr/>
            <p:nvPr/>
          </p:nvSpPr>
          <p:spPr>
            <a:xfrm>
              <a:off x="4530666" y="173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1" name="Freeform 4644">
              <a:extLst>
                <a:ext uri="{FF2B5EF4-FFF2-40B4-BE49-F238E27FC236}">
                  <a16:creationId xmlns:a16="http://schemas.microsoft.com/office/drawing/2014/main" id="{823700BF-F6F1-24BB-0C0E-044B05B10616}"/>
                </a:ext>
              </a:extLst>
            </p:cNvPr>
            <p:cNvSpPr/>
            <p:nvPr/>
          </p:nvSpPr>
          <p:spPr>
            <a:xfrm>
              <a:off x="5197416" y="3465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2" name="Freeform 4645">
              <a:extLst>
                <a:ext uri="{FF2B5EF4-FFF2-40B4-BE49-F238E27FC236}">
                  <a16:creationId xmlns:a16="http://schemas.microsoft.com/office/drawing/2014/main" id="{6F5B9988-0D98-0C54-A2E1-12C7149C5578}"/>
                </a:ext>
              </a:extLst>
            </p:cNvPr>
            <p:cNvSpPr/>
            <p:nvPr/>
          </p:nvSpPr>
          <p:spPr>
            <a:xfrm>
              <a:off x="4229041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3" name="Freeform 4646">
              <a:extLst>
                <a:ext uri="{FF2B5EF4-FFF2-40B4-BE49-F238E27FC236}">
                  <a16:creationId xmlns:a16="http://schemas.microsoft.com/office/drawing/2014/main" id="{CCCF9EFB-8166-381E-FCBA-DA3B50064541}"/>
                </a:ext>
              </a:extLst>
            </p:cNvPr>
            <p:cNvSpPr/>
            <p:nvPr/>
          </p:nvSpPr>
          <p:spPr>
            <a:xfrm>
              <a:off x="5321241" y="3134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4" name="Freeform 4647">
              <a:extLst>
                <a:ext uri="{FF2B5EF4-FFF2-40B4-BE49-F238E27FC236}">
                  <a16:creationId xmlns:a16="http://schemas.microsoft.com/office/drawing/2014/main" id="{12B6F531-F896-7DFD-8DE0-FBD61A1B4BF1}"/>
                </a:ext>
              </a:extLst>
            </p:cNvPr>
            <p:cNvSpPr/>
            <p:nvPr/>
          </p:nvSpPr>
          <p:spPr>
            <a:xfrm>
              <a:off x="3251141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5" name="Freeform 4648">
              <a:extLst>
                <a:ext uri="{FF2B5EF4-FFF2-40B4-BE49-F238E27FC236}">
                  <a16:creationId xmlns:a16="http://schemas.microsoft.com/office/drawing/2014/main" id="{30661AE8-91E2-5A9C-297D-D9FD268A5A1E}"/>
                </a:ext>
              </a:extLst>
            </p:cNvPr>
            <p:cNvSpPr/>
            <p:nvPr/>
          </p:nvSpPr>
          <p:spPr>
            <a:xfrm>
              <a:off x="3238441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6" name="Freeform 4649">
              <a:extLst>
                <a:ext uri="{FF2B5EF4-FFF2-40B4-BE49-F238E27FC236}">
                  <a16:creationId xmlns:a16="http://schemas.microsoft.com/office/drawing/2014/main" id="{A142A466-2356-0CDD-238C-5475CA555E7F}"/>
                </a:ext>
              </a:extLst>
            </p:cNvPr>
            <p:cNvSpPr/>
            <p:nvPr/>
          </p:nvSpPr>
          <p:spPr>
            <a:xfrm>
              <a:off x="5045016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7" name="Freeform 4650">
              <a:extLst>
                <a:ext uri="{FF2B5EF4-FFF2-40B4-BE49-F238E27FC236}">
                  <a16:creationId xmlns:a16="http://schemas.microsoft.com/office/drawing/2014/main" id="{7008515C-2283-350C-7C14-08664B06F25C}"/>
                </a:ext>
              </a:extLst>
            </p:cNvPr>
            <p:cNvSpPr/>
            <p:nvPr/>
          </p:nvSpPr>
          <p:spPr>
            <a:xfrm>
              <a:off x="5311716" y="2499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8" name="Freeform 4651">
              <a:extLst>
                <a:ext uri="{FF2B5EF4-FFF2-40B4-BE49-F238E27FC236}">
                  <a16:creationId xmlns:a16="http://schemas.microsoft.com/office/drawing/2014/main" id="{2C02F635-AFEA-1A66-1415-0C57525628A3}"/>
                </a:ext>
              </a:extLst>
            </p:cNvPr>
            <p:cNvSpPr/>
            <p:nvPr/>
          </p:nvSpPr>
          <p:spPr>
            <a:xfrm>
              <a:off x="5140266" y="3538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9" name="Freeform 4652">
              <a:extLst>
                <a:ext uri="{FF2B5EF4-FFF2-40B4-BE49-F238E27FC236}">
                  <a16:creationId xmlns:a16="http://schemas.microsoft.com/office/drawing/2014/main" id="{BFC51789-1CC7-CF5E-26E4-0BAE9D3706E7}"/>
                </a:ext>
              </a:extLst>
            </p:cNvPr>
            <p:cNvSpPr/>
            <p:nvPr/>
          </p:nvSpPr>
          <p:spPr>
            <a:xfrm>
              <a:off x="4590991" y="3973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0" name="Freeform 4653">
              <a:extLst>
                <a:ext uri="{FF2B5EF4-FFF2-40B4-BE49-F238E27FC236}">
                  <a16:creationId xmlns:a16="http://schemas.microsoft.com/office/drawing/2014/main" id="{B4B37FD1-871F-F581-44DB-C321D811586F}"/>
                </a:ext>
              </a:extLst>
            </p:cNvPr>
            <p:cNvSpPr/>
            <p:nvPr/>
          </p:nvSpPr>
          <p:spPr>
            <a:xfrm>
              <a:off x="3140016" y="3512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1" name="Freeform 4654">
              <a:extLst>
                <a:ext uri="{FF2B5EF4-FFF2-40B4-BE49-F238E27FC236}">
                  <a16:creationId xmlns:a16="http://schemas.microsoft.com/office/drawing/2014/main" id="{E966C3F8-97CD-6FFF-58C2-15FFD0C7692C}"/>
                </a:ext>
              </a:extLst>
            </p:cNvPr>
            <p:cNvSpPr/>
            <p:nvPr/>
          </p:nvSpPr>
          <p:spPr>
            <a:xfrm>
              <a:off x="3003491" y="324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2" name="Freeform 4655">
              <a:extLst>
                <a:ext uri="{FF2B5EF4-FFF2-40B4-BE49-F238E27FC236}">
                  <a16:creationId xmlns:a16="http://schemas.microsoft.com/office/drawing/2014/main" id="{B7504744-3940-020B-054B-036A8CCBAF44}"/>
                </a:ext>
              </a:extLst>
            </p:cNvPr>
            <p:cNvSpPr/>
            <p:nvPr/>
          </p:nvSpPr>
          <p:spPr>
            <a:xfrm>
              <a:off x="3670241" y="395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3" name="Freeform 4656">
              <a:extLst>
                <a:ext uri="{FF2B5EF4-FFF2-40B4-BE49-F238E27FC236}">
                  <a16:creationId xmlns:a16="http://schemas.microsoft.com/office/drawing/2014/main" id="{8761BDBD-670A-F73B-B67E-C7DD716E508D}"/>
                </a:ext>
              </a:extLst>
            </p:cNvPr>
            <p:cNvSpPr/>
            <p:nvPr/>
          </p:nvSpPr>
          <p:spPr>
            <a:xfrm>
              <a:off x="4232216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4" name="Freeform 4657">
              <a:extLst>
                <a:ext uri="{FF2B5EF4-FFF2-40B4-BE49-F238E27FC236}">
                  <a16:creationId xmlns:a16="http://schemas.microsoft.com/office/drawing/2014/main" id="{FD212114-F39E-CBA4-5C17-8A2EF9F33198}"/>
                </a:ext>
              </a:extLst>
            </p:cNvPr>
            <p:cNvSpPr/>
            <p:nvPr/>
          </p:nvSpPr>
          <p:spPr>
            <a:xfrm>
              <a:off x="5165666" y="2309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5" name="Freeform 4658">
              <a:extLst>
                <a:ext uri="{FF2B5EF4-FFF2-40B4-BE49-F238E27FC236}">
                  <a16:creationId xmlns:a16="http://schemas.microsoft.com/office/drawing/2014/main" id="{A8E1A9A4-9640-FFB8-F83F-0984D5983A74}"/>
                </a:ext>
              </a:extLst>
            </p:cNvPr>
            <p:cNvSpPr/>
            <p:nvPr/>
          </p:nvSpPr>
          <p:spPr>
            <a:xfrm>
              <a:off x="3473391" y="187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6" name="Freeform 4659">
              <a:extLst>
                <a:ext uri="{FF2B5EF4-FFF2-40B4-BE49-F238E27FC236}">
                  <a16:creationId xmlns:a16="http://schemas.microsoft.com/office/drawing/2014/main" id="{78F04A56-0721-A48E-9574-781FF064C45C}"/>
                </a:ext>
              </a:extLst>
            </p:cNvPr>
            <p:cNvSpPr/>
            <p:nvPr/>
          </p:nvSpPr>
          <p:spPr>
            <a:xfrm>
              <a:off x="4375091" y="4027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7" name="Freeform 4660">
              <a:extLst>
                <a:ext uri="{FF2B5EF4-FFF2-40B4-BE49-F238E27FC236}">
                  <a16:creationId xmlns:a16="http://schemas.microsoft.com/office/drawing/2014/main" id="{B96FF37B-88C4-EEFF-44A1-878A4EDB4BF9}"/>
                </a:ext>
              </a:extLst>
            </p:cNvPr>
            <p:cNvSpPr/>
            <p:nvPr/>
          </p:nvSpPr>
          <p:spPr>
            <a:xfrm>
              <a:off x="3286066" y="3709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8" name="Freeform 4661">
              <a:extLst>
                <a:ext uri="{FF2B5EF4-FFF2-40B4-BE49-F238E27FC236}">
                  <a16:creationId xmlns:a16="http://schemas.microsoft.com/office/drawing/2014/main" id="{1CD3281E-5622-802B-5AAF-06CFC657E698}"/>
                </a:ext>
              </a:extLst>
            </p:cNvPr>
            <p:cNvSpPr/>
            <p:nvPr/>
          </p:nvSpPr>
          <p:spPr>
            <a:xfrm>
              <a:off x="4927541" y="3731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9" name="Freeform 4662">
              <a:extLst>
                <a:ext uri="{FF2B5EF4-FFF2-40B4-BE49-F238E27FC236}">
                  <a16:creationId xmlns:a16="http://schemas.microsoft.com/office/drawing/2014/main" id="{B0C1B487-CF17-71AC-3895-F8B0E4A8818B}"/>
                </a:ext>
              </a:extLst>
            </p:cNvPr>
            <p:cNvSpPr/>
            <p:nvPr/>
          </p:nvSpPr>
          <p:spPr>
            <a:xfrm>
              <a:off x="4914841" y="3741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0" name="Freeform 4663">
              <a:extLst>
                <a:ext uri="{FF2B5EF4-FFF2-40B4-BE49-F238E27FC236}">
                  <a16:creationId xmlns:a16="http://schemas.microsoft.com/office/drawing/2014/main" id="{297FABF4-5A8E-42C6-D7EB-85DFB0EECA07}"/>
                </a:ext>
              </a:extLst>
            </p:cNvPr>
            <p:cNvSpPr/>
            <p:nvPr/>
          </p:nvSpPr>
          <p:spPr>
            <a:xfrm>
              <a:off x="4600516" y="177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1" name="Freeform 4664">
              <a:extLst>
                <a:ext uri="{FF2B5EF4-FFF2-40B4-BE49-F238E27FC236}">
                  <a16:creationId xmlns:a16="http://schemas.microsoft.com/office/drawing/2014/main" id="{1B1C71C7-76B8-26E6-8308-0A61984E2D98}"/>
                </a:ext>
              </a:extLst>
            </p:cNvPr>
            <p:cNvSpPr/>
            <p:nvPr/>
          </p:nvSpPr>
          <p:spPr>
            <a:xfrm>
              <a:off x="3692466" y="175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2" name="Freeform 4665">
              <a:extLst>
                <a:ext uri="{FF2B5EF4-FFF2-40B4-BE49-F238E27FC236}">
                  <a16:creationId xmlns:a16="http://schemas.microsoft.com/office/drawing/2014/main" id="{7F5D48C3-DA74-630F-93C7-81C637394E7E}"/>
                </a:ext>
              </a:extLst>
            </p:cNvPr>
            <p:cNvSpPr/>
            <p:nvPr/>
          </p:nvSpPr>
          <p:spPr>
            <a:xfrm>
              <a:off x="2952691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3" name="Freeform 4666">
              <a:extLst>
                <a:ext uri="{FF2B5EF4-FFF2-40B4-BE49-F238E27FC236}">
                  <a16:creationId xmlns:a16="http://schemas.microsoft.com/office/drawing/2014/main" id="{6912A867-675F-21BB-F0E0-BD4C7387751F}"/>
                </a:ext>
              </a:extLst>
            </p:cNvPr>
            <p:cNvSpPr/>
            <p:nvPr/>
          </p:nvSpPr>
          <p:spPr>
            <a:xfrm>
              <a:off x="5105341" y="2265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4" name="Freeform 4667">
              <a:extLst>
                <a:ext uri="{FF2B5EF4-FFF2-40B4-BE49-F238E27FC236}">
                  <a16:creationId xmlns:a16="http://schemas.microsoft.com/office/drawing/2014/main" id="{65E21142-9F65-E3A7-7C5E-36AB31DEB4B7}"/>
                </a:ext>
              </a:extLst>
            </p:cNvPr>
            <p:cNvSpPr/>
            <p:nvPr/>
          </p:nvSpPr>
          <p:spPr>
            <a:xfrm>
              <a:off x="3082866" y="3496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5" name="Freeform 4668">
              <a:extLst>
                <a:ext uri="{FF2B5EF4-FFF2-40B4-BE49-F238E27FC236}">
                  <a16:creationId xmlns:a16="http://schemas.microsoft.com/office/drawing/2014/main" id="{2E207B46-7EEB-03A2-9315-8689D1322339}"/>
                </a:ext>
              </a:extLst>
            </p:cNvPr>
            <p:cNvSpPr/>
            <p:nvPr/>
          </p:nvSpPr>
          <p:spPr>
            <a:xfrm>
              <a:off x="3508316" y="389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6" name="Freeform 4669">
              <a:extLst>
                <a:ext uri="{FF2B5EF4-FFF2-40B4-BE49-F238E27FC236}">
                  <a16:creationId xmlns:a16="http://schemas.microsoft.com/office/drawing/2014/main" id="{A40E6D14-7F51-D833-E425-C4E205EDEE1B}"/>
                </a:ext>
              </a:extLst>
            </p:cNvPr>
            <p:cNvSpPr/>
            <p:nvPr/>
          </p:nvSpPr>
          <p:spPr>
            <a:xfrm>
              <a:off x="4479866" y="174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7" name="Freeform 4670">
              <a:extLst>
                <a:ext uri="{FF2B5EF4-FFF2-40B4-BE49-F238E27FC236}">
                  <a16:creationId xmlns:a16="http://schemas.microsoft.com/office/drawing/2014/main" id="{A0D34732-541E-300F-039D-BE4F0C26611A}"/>
                </a:ext>
              </a:extLst>
            </p:cNvPr>
            <p:cNvSpPr/>
            <p:nvPr/>
          </p:nvSpPr>
          <p:spPr>
            <a:xfrm>
              <a:off x="5257741" y="2804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8" name="Freeform 4671">
              <a:extLst>
                <a:ext uri="{FF2B5EF4-FFF2-40B4-BE49-F238E27FC236}">
                  <a16:creationId xmlns:a16="http://schemas.microsoft.com/office/drawing/2014/main" id="{CC1DF652-8A9A-FF1F-AB73-73751BA69D63}"/>
                </a:ext>
              </a:extLst>
            </p:cNvPr>
            <p:cNvSpPr/>
            <p:nvPr/>
          </p:nvSpPr>
          <p:spPr>
            <a:xfrm>
              <a:off x="3041591" y="342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9" name="Freeform 4672">
              <a:extLst>
                <a:ext uri="{FF2B5EF4-FFF2-40B4-BE49-F238E27FC236}">
                  <a16:creationId xmlns:a16="http://schemas.microsoft.com/office/drawing/2014/main" id="{C06AF20A-0D96-8C53-5636-539C988CF1B0}"/>
                </a:ext>
              </a:extLst>
            </p:cNvPr>
            <p:cNvSpPr/>
            <p:nvPr/>
          </p:nvSpPr>
          <p:spPr>
            <a:xfrm>
              <a:off x="2933641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0" name="Freeform 4673">
              <a:extLst>
                <a:ext uri="{FF2B5EF4-FFF2-40B4-BE49-F238E27FC236}">
                  <a16:creationId xmlns:a16="http://schemas.microsoft.com/office/drawing/2014/main" id="{B48C30E2-E569-02BC-6304-E7374389CC85}"/>
                </a:ext>
              </a:extLst>
            </p:cNvPr>
            <p:cNvSpPr/>
            <p:nvPr/>
          </p:nvSpPr>
          <p:spPr>
            <a:xfrm>
              <a:off x="3117791" y="354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1" name="Freeform 4674">
              <a:extLst>
                <a:ext uri="{FF2B5EF4-FFF2-40B4-BE49-F238E27FC236}">
                  <a16:creationId xmlns:a16="http://schemas.microsoft.com/office/drawing/2014/main" id="{99582CF0-E38C-4E48-90A8-844E2617288E}"/>
                </a:ext>
              </a:extLst>
            </p:cNvPr>
            <p:cNvSpPr/>
            <p:nvPr/>
          </p:nvSpPr>
          <p:spPr>
            <a:xfrm>
              <a:off x="3235266" y="369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2" name="Freeform 4675">
              <a:extLst>
                <a:ext uri="{FF2B5EF4-FFF2-40B4-BE49-F238E27FC236}">
                  <a16:creationId xmlns:a16="http://schemas.microsoft.com/office/drawing/2014/main" id="{78983619-DDD5-8FD3-5192-9E927E22F20F}"/>
                </a:ext>
              </a:extLst>
            </p:cNvPr>
            <p:cNvSpPr/>
            <p:nvPr/>
          </p:nvSpPr>
          <p:spPr>
            <a:xfrm>
              <a:off x="4705291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3" name="Freeform 4676">
              <a:extLst>
                <a:ext uri="{FF2B5EF4-FFF2-40B4-BE49-F238E27FC236}">
                  <a16:creationId xmlns:a16="http://schemas.microsoft.com/office/drawing/2014/main" id="{A01271F5-0FAC-796E-2BE9-D424EE9F6D71}"/>
                </a:ext>
              </a:extLst>
            </p:cNvPr>
            <p:cNvSpPr/>
            <p:nvPr/>
          </p:nvSpPr>
          <p:spPr>
            <a:xfrm>
              <a:off x="4613216" y="181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4" name="Freeform 4677">
              <a:extLst>
                <a:ext uri="{FF2B5EF4-FFF2-40B4-BE49-F238E27FC236}">
                  <a16:creationId xmlns:a16="http://schemas.microsoft.com/office/drawing/2014/main" id="{EFC32910-D8A9-6F89-C12B-7B30B567FC3B}"/>
                </a:ext>
              </a:extLst>
            </p:cNvPr>
            <p:cNvSpPr/>
            <p:nvPr/>
          </p:nvSpPr>
          <p:spPr>
            <a:xfrm>
              <a:off x="5206941" y="278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5" name="Freeform 4678">
              <a:extLst>
                <a:ext uri="{FF2B5EF4-FFF2-40B4-BE49-F238E27FC236}">
                  <a16:creationId xmlns:a16="http://schemas.microsoft.com/office/drawing/2014/main" id="{CFB48929-4239-39A7-C3E5-3343562D01FC}"/>
                </a:ext>
              </a:extLst>
            </p:cNvPr>
            <p:cNvSpPr/>
            <p:nvPr/>
          </p:nvSpPr>
          <p:spPr>
            <a:xfrm>
              <a:off x="3044766" y="351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6" name="Freeform 4679">
              <a:extLst>
                <a:ext uri="{FF2B5EF4-FFF2-40B4-BE49-F238E27FC236}">
                  <a16:creationId xmlns:a16="http://schemas.microsoft.com/office/drawing/2014/main" id="{5BAAF309-7591-CB9A-655C-3D3CE1A07DFA}"/>
                </a:ext>
              </a:extLst>
            </p:cNvPr>
            <p:cNvSpPr/>
            <p:nvPr/>
          </p:nvSpPr>
          <p:spPr>
            <a:xfrm>
              <a:off x="4000441" y="167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7" name="Freeform 4680">
              <a:extLst>
                <a:ext uri="{FF2B5EF4-FFF2-40B4-BE49-F238E27FC236}">
                  <a16:creationId xmlns:a16="http://schemas.microsoft.com/office/drawing/2014/main" id="{86EA9BC5-FC6B-95D1-5D8B-A5EA4C7BDD5C}"/>
                </a:ext>
              </a:extLst>
            </p:cNvPr>
            <p:cNvSpPr/>
            <p:nvPr/>
          </p:nvSpPr>
          <p:spPr>
            <a:xfrm>
              <a:off x="5057716" y="3442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8" name="Freeform 4681">
              <a:extLst>
                <a:ext uri="{FF2B5EF4-FFF2-40B4-BE49-F238E27FC236}">
                  <a16:creationId xmlns:a16="http://schemas.microsoft.com/office/drawing/2014/main" id="{A81996D4-79BA-BDFD-D41B-96F728D1D362}"/>
                </a:ext>
              </a:extLst>
            </p:cNvPr>
            <p:cNvSpPr/>
            <p:nvPr/>
          </p:nvSpPr>
          <p:spPr>
            <a:xfrm>
              <a:off x="4575116" y="180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9" name="Freeform 4682">
              <a:extLst>
                <a:ext uri="{FF2B5EF4-FFF2-40B4-BE49-F238E27FC236}">
                  <a16:creationId xmlns:a16="http://schemas.microsoft.com/office/drawing/2014/main" id="{084F1B73-FC41-190E-F04E-872147BF8ECA}"/>
                </a:ext>
              </a:extLst>
            </p:cNvPr>
            <p:cNvSpPr/>
            <p:nvPr/>
          </p:nvSpPr>
          <p:spPr>
            <a:xfrm>
              <a:off x="3524191" y="3935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0" name="Freeform 4683">
              <a:extLst>
                <a:ext uri="{FF2B5EF4-FFF2-40B4-BE49-F238E27FC236}">
                  <a16:creationId xmlns:a16="http://schemas.microsoft.com/office/drawing/2014/main" id="{DB35C0BC-69A3-36D0-171C-AA747246EE23}"/>
                </a:ext>
              </a:extLst>
            </p:cNvPr>
            <p:cNvSpPr/>
            <p:nvPr/>
          </p:nvSpPr>
          <p:spPr>
            <a:xfrm>
              <a:off x="4654491" y="184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1" name="Freeform 4684">
              <a:extLst>
                <a:ext uri="{FF2B5EF4-FFF2-40B4-BE49-F238E27FC236}">
                  <a16:creationId xmlns:a16="http://schemas.microsoft.com/office/drawing/2014/main" id="{B9E73546-680C-074A-ADB1-3EF792E3206C}"/>
                </a:ext>
              </a:extLst>
            </p:cNvPr>
            <p:cNvSpPr/>
            <p:nvPr/>
          </p:nvSpPr>
          <p:spPr>
            <a:xfrm>
              <a:off x="2889191" y="3195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2" name="Freeform 4685">
              <a:extLst>
                <a:ext uri="{FF2B5EF4-FFF2-40B4-BE49-F238E27FC236}">
                  <a16:creationId xmlns:a16="http://schemas.microsoft.com/office/drawing/2014/main" id="{7B4E355E-BBD1-973B-FADE-82F662DA9F40}"/>
                </a:ext>
              </a:extLst>
            </p:cNvPr>
            <p:cNvSpPr/>
            <p:nvPr/>
          </p:nvSpPr>
          <p:spPr>
            <a:xfrm>
              <a:off x="4089341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3" name="Freeform 4686">
              <a:extLst>
                <a:ext uri="{FF2B5EF4-FFF2-40B4-BE49-F238E27FC236}">
                  <a16:creationId xmlns:a16="http://schemas.microsoft.com/office/drawing/2014/main" id="{C3F0CC29-7A17-9C17-54CF-4F17D68BAFA8}"/>
                </a:ext>
              </a:extLst>
            </p:cNvPr>
            <p:cNvSpPr/>
            <p:nvPr/>
          </p:nvSpPr>
          <p:spPr>
            <a:xfrm>
              <a:off x="4552891" y="1801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4" name="Freeform 4687">
              <a:extLst>
                <a:ext uri="{FF2B5EF4-FFF2-40B4-BE49-F238E27FC236}">
                  <a16:creationId xmlns:a16="http://schemas.microsoft.com/office/drawing/2014/main" id="{BB6298B7-DCC9-8275-EACB-881C07A5E8C9}"/>
                </a:ext>
              </a:extLst>
            </p:cNvPr>
            <p:cNvSpPr/>
            <p:nvPr/>
          </p:nvSpPr>
          <p:spPr>
            <a:xfrm>
              <a:off x="5159316" y="320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5" name="Freeform 4688">
              <a:extLst>
                <a:ext uri="{FF2B5EF4-FFF2-40B4-BE49-F238E27FC236}">
                  <a16:creationId xmlns:a16="http://schemas.microsoft.com/office/drawing/2014/main" id="{6423A80E-1A81-B409-8BF4-FCAA15BEC170}"/>
                </a:ext>
              </a:extLst>
            </p:cNvPr>
            <p:cNvSpPr/>
            <p:nvPr/>
          </p:nvSpPr>
          <p:spPr>
            <a:xfrm>
              <a:off x="4454466" y="396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6" name="Freeform 4689">
              <a:extLst>
                <a:ext uri="{FF2B5EF4-FFF2-40B4-BE49-F238E27FC236}">
                  <a16:creationId xmlns:a16="http://schemas.microsoft.com/office/drawing/2014/main" id="{3C960306-AE36-6945-B349-90D6B714EFB9}"/>
                </a:ext>
              </a:extLst>
            </p:cNvPr>
            <p:cNvSpPr/>
            <p:nvPr/>
          </p:nvSpPr>
          <p:spPr>
            <a:xfrm>
              <a:off x="5022791" y="231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7" name="Freeform 4690">
              <a:extLst>
                <a:ext uri="{FF2B5EF4-FFF2-40B4-BE49-F238E27FC236}">
                  <a16:creationId xmlns:a16="http://schemas.microsoft.com/office/drawing/2014/main" id="{B68A9667-C683-91EB-A8A2-E8773CEF19E8}"/>
                </a:ext>
              </a:extLst>
            </p:cNvPr>
            <p:cNvSpPr/>
            <p:nvPr/>
          </p:nvSpPr>
          <p:spPr>
            <a:xfrm>
              <a:off x="4876741" y="2096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8" name="Freeform 4691">
              <a:extLst>
                <a:ext uri="{FF2B5EF4-FFF2-40B4-BE49-F238E27FC236}">
                  <a16:creationId xmlns:a16="http://schemas.microsoft.com/office/drawing/2014/main" id="{BC4C2CDC-A0C1-9F22-5388-B10CCA00E9C4}"/>
                </a:ext>
              </a:extLst>
            </p:cNvPr>
            <p:cNvSpPr/>
            <p:nvPr/>
          </p:nvSpPr>
          <p:spPr>
            <a:xfrm>
              <a:off x="4079816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9" name="Freeform 4692">
              <a:extLst>
                <a:ext uri="{FF2B5EF4-FFF2-40B4-BE49-F238E27FC236}">
                  <a16:creationId xmlns:a16="http://schemas.microsoft.com/office/drawing/2014/main" id="{637A962D-BF5B-863E-0274-3253D5829A05}"/>
                </a:ext>
              </a:extLst>
            </p:cNvPr>
            <p:cNvSpPr/>
            <p:nvPr/>
          </p:nvSpPr>
          <p:spPr>
            <a:xfrm>
              <a:off x="5162491" y="2852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0" name="Freeform 4693">
              <a:extLst>
                <a:ext uri="{FF2B5EF4-FFF2-40B4-BE49-F238E27FC236}">
                  <a16:creationId xmlns:a16="http://schemas.microsoft.com/office/drawing/2014/main" id="{2BDF5C2F-C800-B3CF-EE04-7E1A8FFAA00C}"/>
                </a:ext>
              </a:extLst>
            </p:cNvPr>
            <p:cNvSpPr/>
            <p:nvPr/>
          </p:nvSpPr>
          <p:spPr>
            <a:xfrm>
              <a:off x="4038541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1" name="Freeform 4694">
              <a:extLst>
                <a:ext uri="{FF2B5EF4-FFF2-40B4-BE49-F238E27FC236}">
                  <a16:creationId xmlns:a16="http://schemas.microsoft.com/office/drawing/2014/main" id="{D206250A-472B-0544-FA64-A3E0F45FD470}"/>
                </a:ext>
              </a:extLst>
            </p:cNvPr>
            <p:cNvSpPr/>
            <p:nvPr/>
          </p:nvSpPr>
          <p:spPr>
            <a:xfrm>
              <a:off x="3857566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2" name="Freeform 4695">
              <a:extLst>
                <a:ext uri="{FF2B5EF4-FFF2-40B4-BE49-F238E27FC236}">
                  <a16:creationId xmlns:a16="http://schemas.microsoft.com/office/drawing/2014/main" id="{EE8637AC-0160-6AA1-CFA5-C2E30E678321}"/>
                </a:ext>
              </a:extLst>
            </p:cNvPr>
            <p:cNvSpPr/>
            <p:nvPr/>
          </p:nvSpPr>
          <p:spPr>
            <a:xfrm>
              <a:off x="3606741" y="398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3" name="Freeform 4696">
              <a:extLst>
                <a:ext uri="{FF2B5EF4-FFF2-40B4-BE49-F238E27FC236}">
                  <a16:creationId xmlns:a16="http://schemas.microsoft.com/office/drawing/2014/main" id="{BBB89DFB-D6F5-FB2B-C6D5-33ABAC43E882}"/>
                </a:ext>
              </a:extLst>
            </p:cNvPr>
            <p:cNvSpPr/>
            <p:nvPr/>
          </p:nvSpPr>
          <p:spPr>
            <a:xfrm>
              <a:off x="4844991" y="3658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4" name="Freeform 4697">
              <a:extLst>
                <a:ext uri="{FF2B5EF4-FFF2-40B4-BE49-F238E27FC236}">
                  <a16:creationId xmlns:a16="http://schemas.microsoft.com/office/drawing/2014/main" id="{3E9961F9-FEF1-E387-770B-EF70865608FA}"/>
                </a:ext>
              </a:extLst>
            </p:cNvPr>
            <p:cNvSpPr/>
            <p:nvPr/>
          </p:nvSpPr>
          <p:spPr>
            <a:xfrm>
              <a:off x="4486216" y="3938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5" name="Freeform 4698">
              <a:extLst>
                <a:ext uri="{FF2B5EF4-FFF2-40B4-BE49-F238E27FC236}">
                  <a16:creationId xmlns:a16="http://schemas.microsoft.com/office/drawing/2014/main" id="{4D84BCBF-B52F-5C55-21B4-D80B9E7B8BA0}"/>
                </a:ext>
              </a:extLst>
            </p:cNvPr>
            <p:cNvSpPr/>
            <p:nvPr/>
          </p:nvSpPr>
          <p:spPr>
            <a:xfrm>
              <a:off x="2819341" y="259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6" name="Freeform 4699">
              <a:extLst>
                <a:ext uri="{FF2B5EF4-FFF2-40B4-BE49-F238E27FC236}">
                  <a16:creationId xmlns:a16="http://schemas.microsoft.com/office/drawing/2014/main" id="{12C0FFA7-4155-5157-80A0-47D83D56E838}"/>
                </a:ext>
              </a:extLst>
            </p:cNvPr>
            <p:cNvSpPr/>
            <p:nvPr/>
          </p:nvSpPr>
          <p:spPr>
            <a:xfrm>
              <a:off x="3000316" y="352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7" name="Freeform 4700">
              <a:extLst>
                <a:ext uri="{FF2B5EF4-FFF2-40B4-BE49-F238E27FC236}">
                  <a16:creationId xmlns:a16="http://schemas.microsoft.com/office/drawing/2014/main" id="{34588D54-599B-CC8B-527C-E623C2C3E0A8}"/>
                </a:ext>
              </a:extLst>
            </p:cNvPr>
            <p:cNvSpPr/>
            <p:nvPr/>
          </p:nvSpPr>
          <p:spPr>
            <a:xfrm>
              <a:off x="4727516" y="194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8" name="Freeform 4701">
              <a:extLst>
                <a:ext uri="{FF2B5EF4-FFF2-40B4-BE49-F238E27FC236}">
                  <a16:creationId xmlns:a16="http://schemas.microsoft.com/office/drawing/2014/main" id="{9E9E6A35-4520-510F-F99A-CD78D1A50F88}"/>
                </a:ext>
              </a:extLst>
            </p:cNvPr>
            <p:cNvSpPr/>
            <p:nvPr/>
          </p:nvSpPr>
          <p:spPr>
            <a:xfrm>
              <a:off x="4832291" y="3636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9" name="Freeform 4702">
              <a:extLst>
                <a:ext uri="{FF2B5EF4-FFF2-40B4-BE49-F238E27FC236}">
                  <a16:creationId xmlns:a16="http://schemas.microsoft.com/office/drawing/2014/main" id="{E91509D9-91D4-8516-8148-B6AE53F7DF62}"/>
                </a:ext>
              </a:extLst>
            </p:cNvPr>
            <p:cNvSpPr/>
            <p:nvPr/>
          </p:nvSpPr>
          <p:spPr>
            <a:xfrm>
              <a:off x="5038666" y="2455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0" name="Freeform 4703">
              <a:extLst>
                <a:ext uri="{FF2B5EF4-FFF2-40B4-BE49-F238E27FC236}">
                  <a16:creationId xmlns:a16="http://schemas.microsoft.com/office/drawing/2014/main" id="{74F7E52D-4848-8156-621B-A3725A36D78A}"/>
                </a:ext>
              </a:extLst>
            </p:cNvPr>
            <p:cNvSpPr/>
            <p:nvPr/>
          </p:nvSpPr>
          <p:spPr>
            <a:xfrm>
              <a:off x="3514666" y="1747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1" name="Freeform 4704">
              <a:extLst>
                <a:ext uri="{FF2B5EF4-FFF2-40B4-BE49-F238E27FC236}">
                  <a16:creationId xmlns:a16="http://schemas.microsoft.com/office/drawing/2014/main" id="{0FAC6624-4F70-5F45-EB8F-8F0347A9FB38}"/>
                </a:ext>
              </a:extLst>
            </p:cNvPr>
            <p:cNvSpPr/>
            <p:nvPr/>
          </p:nvSpPr>
          <p:spPr>
            <a:xfrm>
              <a:off x="3759141" y="403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2" name="Freeform 4705">
              <a:extLst>
                <a:ext uri="{FF2B5EF4-FFF2-40B4-BE49-F238E27FC236}">
                  <a16:creationId xmlns:a16="http://schemas.microsoft.com/office/drawing/2014/main" id="{B8A3487B-332C-1694-C74A-8BD0428B384C}"/>
                </a:ext>
              </a:extLst>
            </p:cNvPr>
            <p:cNvSpPr/>
            <p:nvPr/>
          </p:nvSpPr>
          <p:spPr>
            <a:xfrm>
              <a:off x="3057466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3" name="Freeform 4706">
              <a:extLst>
                <a:ext uri="{FF2B5EF4-FFF2-40B4-BE49-F238E27FC236}">
                  <a16:creationId xmlns:a16="http://schemas.microsoft.com/office/drawing/2014/main" id="{C6EFA4B8-6533-8F47-D2BE-77A0CDB3107C}"/>
                </a:ext>
              </a:extLst>
            </p:cNvPr>
            <p:cNvSpPr/>
            <p:nvPr/>
          </p:nvSpPr>
          <p:spPr>
            <a:xfrm>
              <a:off x="4918016" y="3528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4" name="Freeform 4707">
              <a:extLst>
                <a:ext uri="{FF2B5EF4-FFF2-40B4-BE49-F238E27FC236}">
                  <a16:creationId xmlns:a16="http://schemas.microsoft.com/office/drawing/2014/main" id="{82327544-399A-189B-22E8-E00472DACB0F}"/>
                </a:ext>
              </a:extLst>
            </p:cNvPr>
            <p:cNvSpPr/>
            <p:nvPr/>
          </p:nvSpPr>
          <p:spPr>
            <a:xfrm>
              <a:off x="2781241" y="3188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5" name="Freeform 4708">
              <a:extLst>
                <a:ext uri="{FF2B5EF4-FFF2-40B4-BE49-F238E27FC236}">
                  <a16:creationId xmlns:a16="http://schemas.microsoft.com/office/drawing/2014/main" id="{0A9B4D27-44A6-2936-C79C-9CD861FCC653}"/>
                </a:ext>
              </a:extLst>
            </p:cNvPr>
            <p:cNvSpPr/>
            <p:nvPr/>
          </p:nvSpPr>
          <p:spPr>
            <a:xfrm>
              <a:off x="4279841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6" name="Freeform 4709">
              <a:extLst>
                <a:ext uri="{FF2B5EF4-FFF2-40B4-BE49-F238E27FC236}">
                  <a16:creationId xmlns:a16="http://schemas.microsoft.com/office/drawing/2014/main" id="{B7CD3E10-1613-1CC0-F856-885DB68D4A13}"/>
                </a:ext>
              </a:extLst>
            </p:cNvPr>
            <p:cNvSpPr/>
            <p:nvPr/>
          </p:nvSpPr>
          <p:spPr>
            <a:xfrm>
              <a:off x="4016316" y="167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7" name="Freeform 4710">
              <a:extLst>
                <a:ext uri="{FF2B5EF4-FFF2-40B4-BE49-F238E27FC236}">
                  <a16:creationId xmlns:a16="http://schemas.microsoft.com/office/drawing/2014/main" id="{2405F803-0413-1E62-5FB9-3D1ABFFD7099}"/>
                </a:ext>
              </a:extLst>
            </p:cNvPr>
            <p:cNvSpPr/>
            <p:nvPr/>
          </p:nvSpPr>
          <p:spPr>
            <a:xfrm>
              <a:off x="4956116" y="3452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8" name="Freeform 4711">
              <a:extLst>
                <a:ext uri="{FF2B5EF4-FFF2-40B4-BE49-F238E27FC236}">
                  <a16:creationId xmlns:a16="http://schemas.microsoft.com/office/drawing/2014/main" id="{C2D6A213-9E29-9A3A-DA44-BE2D9CE120B9}"/>
                </a:ext>
              </a:extLst>
            </p:cNvPr>
            <p:cNvSpPr/>
            <p:nvPr/>
          </p:nvSpPr>
          <p:spPr>
            <a:xfrm>
              <a:off x="3663891" y="1699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9" name="Freeform 4712">
              <a:extLst>
                <a:ext uri="{FF2B5EF4-FFF2-40B4-BE49-F238E27FC236}">
                  <a16:creationId xmlns:a16="http://schemas.microsoft.com/office/drawing/2014/main" id="{F87818D2-1DD9-188E-1059-82B8AF2B3EA8}"/>
                </a:ext>
              </a:extLst>
            </p:cNvPr>
            <p:cNvSpPr/>
            <p:nvPr/>
          </p:nvSpPr>
          <p:spPr>
            <a:xfrm>
              <a:off x="4705291" y="3754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0" name="Freeform 4713">
              <a:extLst>
                <a:ext uri="{FF2B5EF4-FFF2-40B4-BE49-F238E27FC236}">
                  <a16:creationId xmlns:a16="http://schemas.microsoft.com/office/drawing/2014/main" id="{D5EB8568-0F03-E09A-41D1-BC9847D7AF4F}"/>
                </a:ext>
              </a:extLst>
            </p:cNvPr>
            <p:cNvSpPr/>
            <p:nvPr/>
          </p:nvSpPr>
          <p:spPr>
            <a:xfrm>
              <a:off x="2895541" y="3515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1" name="Freeform 4714">
              <a:extLst>
                <a:ext uri="{FF2B5EF4-FFF2-40B4-BE49-F238E27FC236}">
                  <a16:creationId xmlns:a16="http://schemas.microsoft.com/office/drawing/2014/main" id="{29778AED-0147-ACA9-2BE8-EEEF7420F239}"/>
                </a:ext>
              </a:extLst>
            </p:cNvPr>
            <p:cNvSpPr/>
            <p:nvPr/>
          </p:nvSpPr>
          <p:spPr>
            <a:xfrm>
              <a:off x="4686241" y="373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2" name="Freeform 4715">
              <a:extLst>
                <a:ext uri="{FF2B5EF4-FFF2-40B4-BE49-F238E27FC236}">
                  <a16:creationId xmlns:a16="http://schemas.microsoft.com/office/drawing/2014/main" id="{725655A1-F46B-4A8B-D0E7-A181EC18392F}"/>
                </a:ext>
              </a:extLst>
            </p:cNvPr>
            <p:cNvSpPr/>
            <p:nvPr/>
          </p:nvSpPr>
          <p:spPr>
            <a:xfrm>
              <a:off x="5045016" y="3077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3" name="Freeform 4716">
              <a:extLst>
                <a:ext uri="{FF2B5EF4-FFF2-40B4-BE49-F238E27FC236}">
                  <a16:creationId xmlns:a16="http://schemas.microsoft.com/office/drawing/2014/main" id="{27B60C0B-9F16-42F7-C819-91BFF18846D2}"/>
                </a:ext>
              </a:extLst>
            </p:cNvPr>
            <p:cNvSpPr/>
            <p:nvPr/>
          </p:nvSpPr>
          <p:spPr>
            <a:xfrm>
              <a:off x="3778191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4" name="Freeform 4717">
              <a:extLst>
                <a:ext uri="{FF2B5EF4-FFF2-40B4-BE49-F238E27FC236}">
                  <a16:creationId xmlns:a16="http://schemas.microsoft.com/office/drawing/2014/main" id="{51986586-390E-DD2D-7AE8-C427A5DFCEC6}"/>
                </a:ext>
              </a:extLst>
            </p:cNvPr>
            <p:cNvSpPr/>
            <p:nvPr/>
          </p:nvSpPr>
          <p:spPr>
            <a:xfrm>
              <a:off x="4216341" y="172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5" name="Freeform 4718">
              <a:extLst>
                <a:ext uri="{FF2B5EF4-FFF2-40B4-BE49-F238E27FC236}">
                  <a16:creationId xmlns:a16="http://schemas.microsoft.com/office/drawing/2014/main" id="{3554ECE1-9CDF-8BC3-2008-ABFD007A78F7}"/>
                </a:ext>
              </a:extLst>
            </p:cNvPr>
            <p:cNvSpPr/>
            <p:nvPr/>
          </p:nvSpPr>
          <p:spPr>
            <a:xfrm>
              <a:off x="4844991" y="216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6" name="Freeform 4719">
              <a:extLst>
                <a:ext uri="{FF2B5EF4-FFF2-40B4-BE49-F238E27FC236}">
                  <a16:creationId xmlns:a16="http://schemas.microsoft.com/office/drawing/2014/main" id="{838C2620-D7E5-42F4-C554-5325AF2DDC85}"/>
                </a:ext>
              </a:extLst>
            </p:cNvPr>
            <p:cNvSpPr/>
            <p:nvPr/>
          </p:nvSpPr>
          <p:spPr>
            <a:xfrm>
              <a:off x="4921191" y="229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7" name="Freeform 4720">
              <a:extLst>
                <a:ext uri="{FF2B5EF4-FFF2-40B4-BE49-F238E27FC236}">
                  <a16:creationId xmlns:a16="http://schemas.microsoft.com/office/drawing/2014/main" id="{709952FB-67CC-46B7-5DCB-F06D04DE34BF}"/>
                </a:ext>
              </a:extLst>
            </p:cNvPr>
            <p:cNvSpPr/>
            <p:nvPr/>
          </p:nvSpPr>
          <p:spPr>
            <a:xfrm>
              <a:off x="3622616" y="170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8" name="Freeform 4721">
              <a:extLst>
                <a:ext uri="{FF2B5EF4-FFF2-40B4-BE49-F238E27FC236}">
                  <a16:creationId xmlns:a16="http://schemas.microsoft.com/office/drawing/2014/main" id="{D5426E70-6DA0-2B1A-302E-EB130AF06CEA}"/>
                </a:ext>
              </a:extLst>
            </p:cNvPr>
            <p:cNvSpPr/>
            <p:nvPr/>
          </p:nvSpPr>
          <p:spPr>
            <a:xfrm>
              <a:off x="2781241" y="3569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9" name="Freeform 4722">
              <a:extLst>
                <a:ext uri="{FF2B5EF4-FFF2-40B4-BE49-F238E27FC236}">
                  <a16:creationId xmlns:a16="http://schemas.microsoft.com/office/drawing/2014/main" id="{6A69E999-C8AF-3795-5292-6CD3448E8FCC}"/>
                </a:ext>
              </a:extLst>
            </p:cNvPr>
            <p:cNvSpPr/>
            <p:nvPr/>
          </p:nvSpPr>
          <p:spPr>
            <a:xfrm>
              <a:off x="3578166" y="162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0" name="Freeform 4723">
              <a:extLst>
                <a:ext uri="{FF2B5EF4-FFF2-40B4-BE49-F238E27FC236}">
                  <a16:creationId xmlns:a16="http://schemas.microsoft.com/office/drawing/2014/main" id="{63285B9E-5B21-180C-5FDF-7F28DB926783}"/>
                </a:ext>
              </a:extLst>
            </p:cNvPr>
            <p:cNvSpPr/>
            <p:nvPr/>
          </p:nvSpPr>
          <p:spPr>
            <a:xfrm>
              <a:off x="4559241" y="202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1" name="Freeform 4724">
              <a:extLst>
                <a:ext uri="{FF2B5EF4-FFF2-40B4-BE49-F238E27FC236}">
                  <a16:creationId xmlns:a16="http://schemas.microsoft.com/office/drawing/2014/main" id="{5E8A6F60-0005-9B78-BD5C-050CA7B18555}"/>
                </a:ext>
              </a:extLst>
            </p:cNvPr>
            <p:cNvSpPr/>
            <p:nvPr/>
          </p:nvSpPr>
          <p:spPr>
            <a:xfrm>
              <a:off x="3482916" y="1649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2" name="Freeform 4725">
              <a:extLst>
                <a:ext uri="{FF2B5EF4-FFF2-40B4-BE49-F238E27FC236}">
                  <a16:creationId xmlns:a16="http://schemas.microsoft.com/office/drawing/2014/main" id="{E6D9F834-1263-A7AB-A6DF-FFCC6BF01155}"/>
                </a:ext>
              </a:extLst>
            </p:cNvPr>
            <p:cNvSpPr/>
            <p:nvPr/>
          </p:nvSpPr>
          <p:spPr>
            <a:xfrm>
              <a:off x="2695516" y="215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3" name="Freeform 4726">
              <a:extLst>
                <a:ext uri="{FF2B5EF4-FFF2-40B4-BE49-F238E27FC236}">
                  <a16:creationId xmlns:a16="http://schemas.microsoft.com/office/drawing/2014/main" id="{6BF1FC8A-AE89-72DC-A26C-C405B8608DD9}"/>
                </a:ext>
              </a:extLst>
            </p:cNvPr>
            <p:cNvSpPr/>
            <p:nvPr/>
          </p:nvSpPr>
          <p:spPr>
            <a:xfrm>
              <a:off x="4359216" y="1842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4" name="Freeform 4727">
              <a:extLst>
                <a:ext uri="{FF2B5EF4-FFF2-40B4-BE49-F238E27FC236}">
                  <a16:creationId xmlns:a16="http://schemas.microsoft.com/office/drawing/2014/main" id="{99472637-AD15-E2E3-A28B-FE601174AF2D}"/>
                </a:ext>
              </a:extLst>
            </p:cNvPr>
            <p:cNvSpPr/>
            <p:nvPr/>
          </p:nvSpPr>
          <p:spPr>
            <a:xfrm>
              <a:off x="3241616" y="391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5" name="Freeform 4728">
              <a:extLst>
                <a:ext uri="{FF2B5EF4-FFF2-40B4-BE49-F238E27FC236}">
                  <a16:creationId xmlns:a16="http://schemas.microsoft.com/office/drawing/2014/main" id="{F3D7A788-B9B2-C5C8-484B-23F192A76E63}"/>
                </a:ext>
              </a:extLst>
            </p:cNvPr>
            <p:cNvSpPr/>
            <p:nvPr/>
          </p:nvSpPr>
          <p:spPr>
            <a:xfrm>
              <a:off x="4813241" y="3179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6" name="Freeform 4729">
              <a:extLst>
                <a:ext uri="{FF2B5EF4-FFF2-40B4-BE49-F238E27FC236}">
                  <a16:creationId xmlns:a16="http://schemas.microsoft.com/office/drawing/2014/main" id="{059D6D0E-CF08-95E0-92B1-318B94E44A15}"/>
                </a:ext>
              </a:extLst>
            </p:cNvPr>
            <p:cNvSpPr/>
            <p:nvPr/>
          </p:nvSpPr>
          <p:spPr>
            <a:xfrm>
              <a:off x="2708216" y="3487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7" name="Freeform 4730">
              <a:extLst>
                <a:ext uri="{FF2B5EF4-FFF2-40B4-BE49-F238E27FC236}">
                  <a16:creationId xmlns:a16="http://schemas.microsoft.com/office/drawing/2014/main" id="{7C990AB1-E231-6336-2727-594030F0292F}"/>
                </a:ext>
              </a:extLst>
            </p:cNvPr>
            <p:cNvSpPr/>
            <p:nvPr/>
          </p:nvSpPr>
          <p:spPr>
            <a:xfrm>
              <a:off x="2914591" y="190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8" name="Freeform 4731">
              <a:extLst>
                <a:ext uri="{FF2B5EF4-FFF2-40B4-BE49-F238E27FC236}">
                  <a16:creationId xmlns:a16="http://schemas.microsoft.com/office/drawing/2014/main" id="{2CB59A09-6F34-2B23-2417-9756D2FB4869}"/>
                </a:ext>
              </a:extLst>
            </p:cNvPr>
            <p:cNvSpPr/>
            <p:nvPr/>
          </p:nvSpPr>
          <p:spPr>
            <a:xfrm>
              <a:off x="4708466" y="2223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9" name="Freeform 4732">
              <a:extLst>
                <a:ext uri="{FF2B5EF4-FFF2-40B4-BE49-F238E27FC236}">
                  <a16:creationId xmlns:a16="http://schemas.microsoft.com/office/drawing/2014/main" id="{3806DD8C-2594-ECF9-637C-39D95DBA4774}"/>
                </a:ext>
              </a:extLst>
            </p:cNvPr>
            <p:cNvSpPr/>
            <p:nvPr/>
          </p:nvSpPr>
          <p:spPr>
            <a:xfrm>
              <a:off x="3825816" y="1642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0" name="Freeform 4733">
              <a:extLst>
                <a:ext uri="{FF2B5EF4-FFF2-40B4-BE49-F238E27FC236}">
                  <a16:creationId xmlns:a16="http://schemas.microsoft.com/office/drawing/2014/main" id="{4BC9F745-8551-F738-F6E3-4F789C0B37D9}"/>
                </a:ext>
              </a:extLst>
            </p:cNvPr>
            <p:cNvSpPr/>
            <p:nvPr/>
          </p:nvSpPr>
          <p:spPr>
            <a:xfrm>
              <a:off x="3533716" y="398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1" name="Freeform 4734">
              <a:extLst>
                <a:ext uri="{FF2B5EF4-FFF2-40B4-BE49-F238E27FC236}">
                  <a16:creationId xmlns:a16="http://schemas.microsoft.com/office/drawing/2014/main" id="{C925F93D-E39E-C960-81AE-A69AE5BB0A61}"/>
                </a:ext>
              </a:extLst>
            </p:cNvPr>
            <p:cNvSpPr/>
            <p:nvPr/>
          </p:nvSpPr>
          <p:spPr>
            <a:xfrm>
              <a:off x="4556066" y="207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2" name="Freeform 4735">
              <a:extLst>
                <a:ext uri="{FF2B5EF4-FFF2-40B4-BE49-F238E27FC236}">
                  <a16:creationId xmlns:a16="http://schemas.microsoft.com/office/drawing/2014/main" id="{CFCDE5E7-7839-EAF1-B2C6-756CFA37E641}"/>
                </a:ext>
              </a:extLst>
            </p:cNvPr>
            <p:cNvSpPr/>
            <p:nvPr/>
          </p:nvSpPr>
          <p:spPr>
            <a:xfrm>
              <a:off x="2565341" y="3341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3" name="Freeform 4736">
              <a:extLst>
                <a:ext uri="{FF2B5EF4-FFF2-40B4-BE49-F238E27FC236}">
                  <a16:creationId xmlns:a16="http://schemas.microsoft.com/office/drawing/2014/main" id="{02D30532-AAD1-2757-7F9E-02978D0B9E6B}"/>
                </a:ext>
              </a:extLst>
            </p:cNvPr>
            <p:cNvSpPr/>
            <p:nvPr/>
          </p:nvSpPr>
          <p:spPr>
            <a:xfrm>
              <a:off x="4181416" y="1757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4" name="Freeform 4737">
              <a:extLst>
                <a:ext uri="{FF2B5EF4-FFF2-40B4-BE49-F238E27FC236}">
                  <a16:creationId xmlns:a16="http://schemas.microsoft.com/office/drawing/2014/main" id="{2276B3FE-4ED6-DA9C-6F72-242CFECD9FE9}"/>
                </a:ext>
              </a:extLst>
            </p:cNvPr>
            <p:cNvSpPr/>
            <p:nvPr/>
          </p:nvSpPr>
          <p:spPr>
            <a:xfrm>
              <a:off x="4527491" y="2026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5" name="Freeform 4738">
              <a:extLst>
                <a:ext uri="{FF2B5EF4-FFF2-40B4-BE49-F238E27FC236}">
                  <a16:creationId xmlns:a16="http://schemas.microsoft.com/office/drawing/2014/main" id="{834EC42F-175C-DB82-E09A-2E0DF7185318}"/>
                </a:ext>
              </a:extLst>
            </p:cNvPr>
            <p:cNvSpPr/>
            <p:nvPr/>
          </p:nvSpPr>
          <p:spPr>
            <a:xfrm>
              <a:off x="4378266" y="373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6" name="Freeform 4739">
              <a:extLst>
                <a:ext uri="{FF2B5EF4-FFF2-40B4-BE49-F238E27FC236}">
                  <a16:creationId xmlns:a16="http://schemas.microsoft.com/office/drawing/2014/main" id="{C566837F-9D9F-9239-677D-7B49B1545A22}"/>
                </a:ext>
              </a:extLst>
            </p:cNvPr>
            <p:cNvSpPr/>
            <p:nvPr/>
          </p:nvSpPr>
          <p:spPr>
            <a:xfrm>
              <a:off x="2492316" y="317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7" name="Freeform 4740">
              <a:extLst>
                <a:ext uri="{FF2B5EF4-FFF2-40B4-BE49-F238E27FC236}">
                  <a16:creationId xmlns:a16="http://schemas.microsoft.com/office/drawing/2014/main" id="{FF461227-965A-2222-C230-4BA5E4C86C2D}"/>
                </a:ext>
              </a:extLst>
            </p:cNvPr>
            <p:cNvSpPr/>
            <p:nvPr/>
          </p:nvSpPr>
          <p:spPr>
            <a:xfrm>
              <a:off x="4806891" y="269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8" name="Freeform 4741">
              <a:extLst>
                <a:ext uri="{FF2B5EF4-FFF2-40B4-BE49-F238E27FC236}">
                  <a16:creationId xmlns:a16="http://schemas.microsoft.com/office/drawing/2014/main" id="{5F690ADB-A35F-EF61-DB65-6756F5B027A3}"/>
                </a:ext>
              </a:extLst>
            </p:cNvPr>
            <p:cNvSpPr/>
            <p:nvPr/>
          </p:nvSpPr>
          <p:spPr>
            <a:xfrm>
              <a:off x="2555816" y="330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9" name="Freeform 4742">
              <a:extLst>
                <a:ext uri="{FF2B5EF4-FFF2-40B4-BE49-F238E27FC236}">
                  <a16:creationId xmlns:a16="http://schemas.microsoft.com/office/drawing/2014/main" id="{A02DD9FF-1FA1-16BB-69B3-8DC80FFD8EAB}"/>
                </a:ext>
              </a:extLst>
            </p:cNvPr>
            <p:cNvSpPr/>
            <p:nvPr/>
          </p:nvSpPr>
          <p:spPr>
            <a:xfrm>
              <a:off x="4705291" y="2299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0" name="Freeform 4743">
              <a:extLst>
                <a:ext uri="{FF2B5EF4-FFF2-40B4-BE49-F238E27FC236}">
                  <a16:creationId xmlns:a16="http://schemas.microsoft.com/office/drawing/2014/main" id="{2418E993-5412-908F-7232-CF1364DA064C}"/>
                </a:ext>
              </a:extLst>
            </p:cNvPr>
            <p:cNvSpPr/>
            <p:nvPr/>
          </p:nvSpPr>
          <p:spPr>
            <a:xfrm>
              <a:off x="3270191" y="168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1" name="Freeform 4744">
              <a:extLst>
                <a:ext uri="{FF2B5EF4-FFF2-40B4-BE49-F238E27FC236}">
                  <a16:creationId xmlns:a16="http://schemas.microsoft.com/office/drawing/2014/main" id="{AA69959F-6FDC-71D3-0451-BBCEB5D08974}"/>
                </a:ext>
              </a:extLst>
            </p:cNvPr>
            <p:cNvSpPr/>
            <p:nvPr/>
          </p:nvSpPr>
          <p:spPr>
            <a:xfrm>
              <a:off x="3574991" y="163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2" name="Freeform 4745">
              <a:extLst>
                <a:ext uri="{FF2B5EF4-FFF2-40B4-BE49-F238E27FC236}">
                  <a16:creationId xmlns:a16="http://schemas.microsoft.com/office/drawing/2014/main" id="{790214B7-919B-6473-4819-098D7F85B3DC}"/>
                </a:ext>
              </a:extLst>
            </p:cNvPr>
            <p:cNvSpPr/>
            <p:nvPr/>
          </p:nvSpPr>
          <p:spPr>
            <a:xfrm>
              <a:off x="4537016" y="211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3" name="Freeform 4746">
              <a:extLst>
                <a:ext uri="{FF2B5EF4-FFF2-40B4-BE49-F238E27FC236}">
                  <a16:creationId xmlns:a16="http://schemas.microsoft.com/office/drawing/2014/main" id="{71CC046C-E5B6-30E5-04B3-79456697C67B}"/>
                </a:ext>
              </a:extLst>
            </p:cNvPr>
            <p:cNvSpPr/>
            <p:nvPr/>
          </p:nvSpPr>
          <p:spPr>
            <a:xfrm>
              <a:off x="4768791" y="278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4" name="Freeform 4747">
              <a:extLst>
                <a:ext uri="{FF2B5EF4-FFF2-40B4-BE49-F238E27FC236}">
                  <a16:creationId xmlns:a16="http://schemas.microsoft.com/office/drawing/2014/main" id="{C62B3F4E-4FD8-A1BF-5C0B-80DBEEEFA55B}"/>
                </a:ext>
              </a:extLst>
            </p:cNvPr>
            <p:cNvSpPr/>
            <p:nvPr/>
          </p:nvSpPr>
          <p:spPr>
            <a:xfrm>
              <a:off x="4733866" y="3080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5" name="Freeform 4748">
              <a:extLst>
                <a:ext uri="{FF2B5EF4-FFF2-40B4-BE49-F238E27FC236}">
                  <a16:creationId xmlns:a16="http://schemas.microsoft.com/office/drawing/2014/main" id="{603D3B21-9A9E-C107-1065-B0A69C398DCE}"/>
                </a:ext>
              </a:extLst>
            </p:cNvPr>
            <p:cNvSpPr/>
            <p:nvPr/>
          </p:nvSpPr>
          <p:spPr>
            <a:xfrm>
              <a:off x="4752916" y="2623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6" name="Freeform 4749">
              <a:extLst>
                <a:ext uri="{FF2B5EF4-FFF2-40B4-BE49-F238E27FC236}">
                  <a16:creationId xmlns:a16="http://schemas.microsoft.com/office/drawing/2014/main" id="{CAE84F49-A7F1-1617-6334-3EEFA0D29AB4}"/>
                </a:ext>
              </a:extLst>
            </p:cNvPr>
            <p:cNvSpPr/>
            <p:nvPr/>
          </p:nvSpPr>
          <p:spPr>
            <a:xfrm>
              <a:off x="3324166" y="165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7" name="Freeform 4750">
              <a:extLst>
                <a:ext uri="{FF2B5EF4-FFF2-40B4-BE49-F238E27FC236}">
                  <a16:creationId xmlns:a16="http://schemas.microsoft.com/office/drawing/2014/main" id="{6A9EFE7D-5516-FD8B-1AD9-8304E483956C}"/>
                </a:ext>
              </a:extLst>
            </p:cNvPr>
            <p:cNvSpPr/>
            <p:nvPr/>
          </p:nvSpPr>
          <p:spPr>
            <a:xfrm>
              <a:off x="3336866" y="3976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8" name="Freeform 4751">
              <a:extLst>
                <a:ext uri="{FF2B5EF4-FFF2-40B4-BE49-F238E27FC236}">
                  <a16:creationId xmlns:a16="http://schemas.microsoft.com/office/drawing/2014/main" id="{A33D00EE-1D06-1581-5057-7E23D5929247}"/>
                </a:ext>
              </a:extLst>
            </p:cNvPr>
            <p:cNvSpPr/>
            <p:nvPr/>
          </p:nvSpPr>
          <p:spPr>
            <a:xfrm>
              <a:off x="4400491" y="3665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9" name="Freeform 4752">
              <a:extLst>
                <a:ext uri="{FF2B5EF4-FFF2-40B4-BE49-F238E27FC236}">
                  <a16:creationId xmlns:a16="http://schemas.microsoft.com/office/drawing/2014/main" id="{1BB5C36E-A936-EBAC-B5C5-1330C059A51E}"/>
                </a:ext>
              </a:extLst>
            </p:cNvPr>
            <p:cNvSpPr/>
            <p:nvPr/>
          </p:nvSpPr>
          <p:spPr>
            <a:xfrm>
              <a:off x="2743141" y="365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0" name="Freeform 4753">
              <a:extLst>
                <a:ext uri="{FF2B5EF4-FFF2-40B4-BE49-F238E27FC236}">
                  <a16:creationId xmlns:a16="http://schemas.microsoft.com/office/drawing/2014/main" id="{D70FCD81-2C7D-71DE-1BBB-E68DE567C3E5}"/>
                </a:ext>
              </a:extLst>
            </p:cNvPr>
            <p:cNvSpPr/>
            <p:nvPr/>
          </p:nvSpPr>
          <p:spPr>
            <a:xfrm>
              <a:off x="3092391" y="3896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1" name="Freeform 4754">
              <a:extLst>
                <a:ext uri="{FF2B5EF4-FFF2-40B4-BE49-F238E27FC236}">
                  <a16:creationId xmlns:a16="http://schemas.microsoft.com/office/drawing/2014/main" id="{B3061038-CEE9-FA89-5965-0DBDB1DF2DAA}"/>
                </a:ext>
              </a:extLst>
            </p:cNvPr>
            <p:cNvSpPr/>
            <p:nvPr/>
          </p:nvSpPr>
          <p:spPr>
            <a:xfrm>
              <a:off x="3400366" y="3979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2" name="Freeform 4755">
              <a:extLst>
                <a:ext uri="{FF2B5EF4-FFF2-40B4-BE49-F238E27FC236}">
                  <a16:creationId xmlns:a16="http://schemas.microsoft.com/office/drawing/2014/main" id="{CB5D1971-1120-F322-991E-3DCDA8FADFF8}"/>
                </a:ext>
              </a:extLst>
            </p:cNvPr>
            <p:cNvSpPr/>
            <p:nvPr/>
          </p:nvSpPr>
          <p:spPr>
            <a:xfrm>
              <a:off x="2501841" y="233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3" name="Freeform 4756">
              <a:extLst>
                <a:ext uri="{FF2B5EF4-FFF2-40B4-BE49-F238E27FC236}">
                  <a16:creationId xmlns:a16="http://schemas.microsoft.com/office/drawing/2014/main" id="{622A315C-D958-DCC5-795D-03DAB38F34FF}"/>
                </a:ext>
              </a:extLst>
            </p:cNvPr>
            <p:cNvSpPr/>
            <p:nvPr/>
          </p:nvSpPr>
          <p:spPr>
            <a:xfrm>
              <a:off x="4600516" y="3401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4" name="Freeform 4757">
              <a:extLst>
                <a:ext uri="{FF2B5EF4-FFF2-40B4-BE49-F238E27FC236}">
                  <a16:creationId xmlns:a16="http://schemas.microsoft.com/office/drawing/2014/main" id="{72AD103A-E3CD-A726-8F24-FFDC82A91348}"/>
                </a:ext>
              </a:extLst>
            </p:cNvPr>
            <p:cNvSpPr/>
            <p:nvPr/>
          </p:nvSpPr>
          <p:spPr>
            <a:xfrm>
              <a:off x="3568641" y="355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5" name="Freeform 4758">
              <a:extLst>
                <a:ext uri="{FF2B5EF4-FFF2-40B4-BE49-F238E27FC236}">
                  <a16:creationId xmlns:a16="http://schemas.microsoft.com/office/drawing/2014/main" id="{152E4F05-0ACF-3A7F-0A78-A17B79587624}"/>
                </a:ext>
              </a:extLst>
            </p:cNvPr>
            <p:cNvSpPr/>
            <p:nvPr/>
          </p:nvSpPr>
          <p:spPr>
            <a:xfrm>
              <a:off x="4625916" y="168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6" name="Freeform 4759">
              <a:extLst>
                <a:ext uri="{FF2B5EF4-FFF2-40B4-BE49-F238E27FC236}">
                  <a16:creationId xmlns:a16="http://schemas.microsoft.com/office/drawing/2014/main" id="{6607B596-D497-5694-3D1A-AFCC4D5D8238}"/>
                </a:ext>
              </a:extLst>
            </p:cNvPr>
            <p:cNvSpPr/>
            <p:nvPr/>
          </p:nvSpPr>
          <p:spPr>
            <a:xfrm>
              <a:off x="4114741" y="3976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7" name="Freeform 4760">
              <a:extLst>
                <a:ext uri="{FF2B5EF4-FFF2-40B4-BE49-F238E27FC236}">
                  <a16:creationId xmlns:a16="http://schemas.microsoft.com/office/drawing/2014/main" id="{1EC35D64-A427-D5CE-7AC8-07D9BDFDBC14}"/>
                </a:ext>
              </a:extLst>
            </p:cNvPr>
            <p:cNvSpPr/>
            <p:nvPr/>
          </p:nvSpPr>
          <p:spPr>
            <a:xfrm>
              <a:off x="5146616" y="385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8" name="Freeform 4761">
              <a:extLst>
                <a:ext uri="{FF2B5EF4-FFF2-40B4-BE49-F238E27FC236}">
                  <a16:creationId xmlns:a16="http://schemas.microsoft.com/office/drawing/2014/main" id="{38F4B129-631B-8733-BAB6-22D4DF6D70CA}"/>
                </a:ext>
              </a:extLst>
            </p:cNvPr>
            <p:cNvSpPr/>
            <p:nvPr/>
          </p:nvSpPr>
          <p:spPr>
            <a:xfrm>
              <a:off x="5702241" y="2782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9" name="Freeform 4762">
              <a:extLst>
                <a:ext uri="{FF2B5EF4-FFF2-40B4-BE49-F238E27FC236}">
                  <a16:creationId xmlns:a16="http://schemas.microsoft.com/office/drawing/2014/main" id="{B0BD34CA-22B2-E72C-56F7-BA25C1A19ED9}"/>
                </a:ext>
              </a:extLst>
            </p:cNvPr>
            <p:cNvSpPr/>
            <p:nvPr/>
          </p:nvSpPr>
          <p:spPr>
            <a:xfrm>
              <a:off x="3368616" y="2588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0" name="Freeform 4763">
              <a:extLst>
                <a:ext uri="{FF2B5EF4-FFF2-40B4-BE49-F238E27FC236}">
                  <a16:creationId xmlns:a16="http://schemas.microsoft.com/office/drawing/2014/main" id="{2B131F57-005A-FE7F-0504-4D3BA58024A7}"/>
                </a:ext>
              </a:extLst>
            </p:cNvPr>
            <p:cNvSpPr/>
            <p:nvPr/>
          </p:nvSpPr>
          <p:spPr>
            <a:xfrm>
              <a:off x="5654616" y="2499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1" name="Freeform 4764">
              <a:extLst>
                <a:ext uri="{FF2B5EF4-FFF2-40B4-BE49-F238E27FC236}">
                  <a16:creationId xmlns:a16="http://schemas.microsoft.com/office/drawing/2014/main" id="{AAB6E26A-88D3-BB15-FCBB-607E7D660DBE}"/>
                </a:ext>
              </a:extLst>
            </p:cNvPr>
            <p:cNvSpPr/>
            <p:nvPr/>
          </p:nvSpPr>
          <p:spPr>
            <a:xfrm>
              <a:off x="4552891" y="1674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2" name="Freeform 4765">
              <a:extLst>
                <a:ext uri="{FF2B5EF4-FFF2-40B4-BE49-F238E27FC236}">
                  <a16:creationId xmlns:a16="http://schemas.microsoft.com/office/drawing/2014/main" id="{4EFFD085-C5B9-A5E7-1902-77BA294C8B0C}"/>
                </a:ext>
              </a:extLst>
            </p:cNvPr>
            <p:cNvSpPr/>
            <p:nvPr/>
          </p:nvSpPr>
          <p:spPr>
            <a:xfrm>
              <a:off x="3463866" y="2328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3" name="Freeform 4766">
              <a:extLst>
                <a:ext uri="{FF2B5EF4-FFF2-40B4-BE49-F238E27FC236}">
                  <a16:creationId xmlns:a16="http://schemas.microsoft.com/office/drawing/2014/main" id="{12C1BCC9-33C8-0F73-09C3-E18ECCACBF39}"/>
                </a:ext>
              </a:extLst>
            </p:cNvPr>
            <p:cNvSpPr/>
            <p:nvPr/>
          </p:nvSpPr>
          <p:spPr>
            <a:xfrm>
              <a:off x="5619691" y="328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4" name="Freeform 4767">
              <a:extLst>
                <a:ext uri="{FF2B5EF4-FFF2-40B4-BE49-F238E27FC236}">
                  <a16:creationId xmlns:a16="http://schemas.microsoft.com/office/drawing/2014/main" id="{6E5C7568-B94F-01AF-E36E-1E663A9DB576}"/>
                </a:ext>
              </a:extLst>
            </p:cNvPr>
            <p:cNvSpPr/>
            <p:nvPr/>
          </p:nvSpPr>
          <p:spPr>
            <a:xfrm>
              <a:off x="4575116" y="4046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5" name="Freeform 4768">
              <a:extLst>
                <a:ext uri="{FF2B5EF4-FFF2-40B4-BE49-F238E27FC236}">
                  <a16:creationId xmlns:a16="http://schemas.microsoft.com/office/drawing/2014/main" id="{162B59CE-F16D-E16C-7662-2550BE99D43D}"/>
                </a:ext>
              </a:extLst>
            </p:cNvPr>
            <p:cNvSpPr/>
            <p:nvPr/>
          </p:nvSpPr>
          <p:spPr>
            <a:xfrm>
              <a:off x="5038666" y="1791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6" name="Freeform 4769">
              <a:extLst>
                <a:ext uri="{FF2B5EF4-FFF2-40B4-BE49-F238E27FC236}">
                  <a16:creationId xmlns:a16="http://schemas.microsoft.com/office/drawing/2014/main" id="{31E87381-2725-519F-97EB-F08D9D46B918}"/>
                </a:ext>
              </a:extLst>
            </p:cNvPr>
            <p:cNvSpPr/>
            <p:nvPr/>
          </p:nvSpPr>
          <p:spPr>
            <a:xfrm>
              <a:off x="4492566" y="168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7" name="Freeform 4770">
              <a:extLst>
                <a:ext uri="{FF2B5EF4-FFF2-40B4-BE49-F238E27FC236}">
                  <a16:creationId xmlns:a16="http://schemas.microsoft.com/office/drawing/2014/main" id="{CEF1676D-5620-1055-42F1-06C8EBE636D1}"/>
                </a:ext>
              </a:extLst>
            </p:cNvPr>
            <p:cNvSpPr/>
            <p:nvPr/>
          </p:nvSpPr>
          <p:spPr>
            <a:xfrm>
              <a:off x="5451416" y="3525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8" name="Freeform 4771">
              <a:extLst>
                <a:ext uri="{FF2B5EF4-FFF2-40B4-BE49-F238E27FC236}">
                  <a16:creationId xmlns:a16="http://schemas.microsoft.com/office/drawing/2014/main" id="{F0841F52-FE8B-C705-3148-14BFE2EE842E}"/>
                </a:ext>
              </a:extLst>
            </p:cNvPr>
            <p:cNvSpPr/>
            <p:nvPr/>
          </p:nvSpPr>
          <p:spPr>
            <a:xfrm>
              <a:off x="5502216" y="2258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9" name="Freeform 4772">
              <a:extLst>
                <a:ext uri="{FF2B5EF4-FFF2-40B4-BE49-F238E27FC236}">
                  <a16:creationId xmlns:a16="http://schemas.microsoft.com/office/drawing/2014/main" id="{81407ECF-D773-D411-0061-6C847131772F}"/>
                </a:ext>
              </a:extLst>
            </p:cNvPr>
            <p:cNvSpPr/>
            <p:nvPr/>
          </p:nvSpPr>
          <p:spPr>
            <a:xfrm>
              <a:off x="3644841" y="200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0" name="Freeform 4773">
              <a:extLst>
                <a:ext uri="{FF2B5EF4-FFF2-40B4-BE49-F238E27FC236}">
                  <a16:creationId xmlns:a16="http://schemas.microsoft.com/office/drawing/2014/main" id="{7266A17D-7E4A-C13B-9210-45D5F0B494EA}"/>
                </a:ext>
              </a:extLst>
            </p:cNvPr>
            <p:cNvSpPr/>
            <p:nvPr/>
          </p:nvSpPr>
          <p:spPr>
            <a:xfrm>
              <a:off x="5559366" y="239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1" name="Freeform 4774">
              <a:extLst>
                <a:ext uri="{FF2B5EF4-FFF2-40B4-BE49-F238E27FC236}">
                  <a16:creationId xmlns:a16="http://schemas.microsoft.com/office/drawing/2014/main" id="{32FB6246-0D86-263B-FF59-23DF2C121E85}"/>
                </a:ext>
              </a:extLst>
            </p:cNvPr>
            <p:cNvSpPr/>
            <p:nvPr/>
          </p:nvSpPr>
          <p:spPr>
            <a:xfrm>
              <a:off x="5210116" y="193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2" name="Freeform 4775">
              <a:extLst>
                <a:ext uri="{FF2B5EF4-FFF2-40B4-BE49-F238E27FC236}">
                  <a16:creationId xmlns:a16="http://schemas.microsoft.com/office/drawing/2014/main" id="{B1024E27-F030-D80C-4F4E-13BE131437BB}"/>
                </a:ext>
              </a:extLst>
            </p:cNvPr>
            <p:cNvSpPr/>
            <p:nvPr/>
          </p:nvSpPr>
          <p:spPr>
            <a:xfrm>
              <a:off x="4505266" y="4039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3" name="Freeform 4776">
              <a:extLst>
                <a:ext uri="{FF2B5EF4-FFF2-40B4-BE49-F238E27FC236}">
                  <a16:creationId xmlns:a16="http://schemas.microsoft.com/office/drawing/2014/main" id="{0093A60B-92A7-844C-DAC9-F28F8E8115BE}"/>
                </a:ext>
              </a:extLst>
            </p:cNvPr>
            <p:cNvSpPr/>
            <p:nvPr/>
          </p:nvSpPr>
          <p:spPr>
            <a:xfrm>
              <a:off x="3851216" y="3865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4" name="Freeform 4777">
              <a:extLst>
                <a:ext uri="{FF2B5EF4-FFF2-40B4-BE49-F238E27FC236}">
                  <a16:creationId xmlns:a16="http://schemas.microsoft.com/office/drawing/2014/main" id="{2C3C87CA-B0FA-5B64-39B2-C15FC38E6012}"/>
                </a:ext>
              </a:extLst>
            </p:cNvPr>
            <p:cNvSpPr/>
            <p:nvPr/>
          </p:nvSpPr>
          <p:spPr>
            <a:xfrm>
              <a:off x="3282891" y="2900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5" name="Freeform 4778">
              <a:extLst>
                <a:ext uri="{FF2B5EF4-FFF2-40B4-BE49-F238E27FC236}">
                  <a16:creationId xmlns:a16="http://schemas.microsoft.com/office/drawing/2014/main" id="{75F17B88-51F4-1DA6-1416-F3105CB277EC}"/>
                </a:ext>
              </a:extLst>
            </p:cNvPr>
            <p:cNvSpPr/>
            <p:nvPr/>
          </p:nvSpPr>
          <p:spPr>
            <a:xfrm>
              <a:off x="3857566" y="1839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6" name="Freeform 4779">
              <a:extLst>
                <a:ext uri="{FF2B5EF4-FFF2-40B4-BE49-F238E27FC236}">
                  <a16:creationId xmlns:a16="http://schemas.microsoft.com/office/drawing/2014/main" id="{FA9FA1B5-DBDB-9E47-8867-A5B413E261B9}"/>
                </a:ext>
              </a:extLst>
            </p:cNvPr>
            <p:cNvSpPr/>
            <p:nvPr/>
          </p:nvSpPr>
          <p:spPr>
            <a:xfrm>
              <a:off x="3349566" y="2465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7" name="Freeform 4780">
              <a:extLst>
                <a:ext uri="{FF2B5EF4-FFF2-40B4-BE49-F238E27FC236}">
                  <a16:creationId xmlns:a16="http://schemas.microsoft.com/office/drawing/2014/main" id="{49A85714-493C-1FAC-C5E7-0097043176BD}"/>
                </a:ext>
              </a:extLst>
            </p:cNvPr>
            <p:cNvSpPr/>
            <p:nvPr/>
          </p:nvSpPr>
          <p:spPr>
            <a:xfrm>
              <a:off x="3286066" y="2941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8" name="Freeform 4781">
              <a:extLst>
                <a:ext uri="{FF2B5EF4-FFF2-40B4-BE49-F238E27FC236}">
                  <a16:creationId xmlns:a16="http://schemas.microsoft.com/office/drawing/2014/main" id="{1B8E6229-8E59-8487-82E5-97F7255A819D}"/>
                </a:ext>
              </a:extLst>
            </p:cNvPr>
            <p:cNvSpPr/>
            <p:nvPr/>
          </p:nvSpPr>
          <p:spPr>
            <a:xfrm>
              <a:off x="3657541" y="195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9" name="Freeform 4782">
              <a:extLst>
                <a:ext uri="{FF2B5EF4-FFF2-40B4-BE49-F238E27FC236}">
                  <a16:creationId xmlns:a16="http://schemas.microsoft.com/office/drawing/2014/main" id="{CCE6CE58-4B56-5842-96E5-E4E39F0142F5}"/>
                </a:ext>
              </a:extLst>
            </p:cNvPr>
            <p:cNvSpPr/>
            <p:nvPr/>
          </p:nvSpPr>
          <p:spPr>
            <a:xfrm>
              <a:off x="4467166" y="404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0" name="Freeform 4783">
              <a:extLst>
                <a:ext uri="{FF2B5EF4-FFF2-40B4-BE49-F238E27FC236}">
                  <a16:creationId xmlns:a16="http://schemas.microsoft.com/office/drawing/2014/main" id="{D81BCB5D-58C9-1D5E-774E-48646E8CBCB1}"/>
                </a:ext>
              </a:extLst>
            </p:cNvPr>
            <p:cNvSpPr/>
            <p:nvPr/>
          </p:nvSpPr>
          <p:spPr>
            <a:xfrm>
              <a:off x="4752916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1" name="Freeform 4784">
              <a:extLst>
                <a:ext uri="{FF2B5EF4-FFF2-40B4-BE49-F238E27FC236}">
                  <a16:creationId xmlns:a16="http://schemas.microsoft.com/office/drawing/2014/main" id="{17E191F9-CD71-5370-39B9-DC3550E3C8DB}"/>
                </a:ext>
              </a:extLst>
            </p:cNvPr>
            <p:cNvSpPr/>
            <p:nvPr/>
          </p:nvSpPr>
          <p:spPr>
            <a:xfrm>
              <a:off x="5029141" y="3874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2" name="Freeform 4785">
              <a:extLst>
                <a:ext uri="{FF2B5EF4-FFF2-40B4-BE49-F238E27FC236}">
                  <a16:creationId xmlns:a16="http://schemas.microsoft.com/office/drawing/2014/main" id="{80C851B5-8B62-7515-2673-B7EBFB7781A3}"/>
                </a:ext>
              </a:extLst>
            </p:cNvPr>
            <p:cNvSpPr/>
            <p:nvPr/>
          </p:nvSpPr>
          <p:spPr>
            <a:xfrm>
              <a:off x="4689416" y="402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3" name="Freeform 4786">
              <a:extLst>
                <a:ext uri="{FF2B5EF4-FFF2-40B4-BE49-F238E27FC236}">
                  <a16:creationId xmlns:a16="http://schemas.microsoft.com/office/drawing/2014/main" id="{0B1A5C0C-585C-FE1B-D9E7-6C792FAC26E6}"/>
                </a:ext>
              </a:extLst>
            </p:cNvPr>
            <p:cNvSpPr/>
            <p:nvPr/>
          </p:nvSpPr>
          <p:spPr>
            <a:xfrm>
              <a:off x="5337116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4" name="Freeform 4787">
              <a:extLst>
                <a:ext uri="{FF2B5EF4-FFF2-40B4-BE49-F238E27FC236}">
                  <a16:creationId xmlns:a16="http://schemas.microsoft.com/office/drawing/2014/main" id="{42E7EA52-6490-B06D-7CEA-E6DFAC3B7315}"/>
                </a:ext>
              </a:extLst>
            </p:cNvPr>
            <p:cNvSpPr/>
            <p:nvPr/>
          </p:nvSpPr>
          <p:spPr>
            <a:xfrm>
              <a:off x="5152966" y="378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5" name="Freeform 4788">
              <a:extLst>
                <a:ext uri="{FF2B5EF4-FFF2-40B4-BE49-F238E27FC236}">
                  <a16:creationId xmlns:a16="http://schemas.microsoft.com/office/drawing/2014/main" id="{EF46AD47-53C4-4075-460B-7816C8526935}"/>
                </a:ext>
              </a:extLst>
            </p:cNvPr>
            <p:cNvSpPr/>
            <p:nvPr/>
          </p:nvSpPr>
          <p:spPr>
            <a:xfrm>
              <a:off x="3492441" y="2125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6" name="Freeform 4789">
              <a:extLst>
                <a:ext uri="{FF2B5EF4-FFF2-40B4-BE49-F238E27FC236}">
                  <a16:creationId xmlns:a16="http://schemas.microsoft.com/office/drawing/2014/main" id="{0330716D-95A4-CE9B-62E7-A4823BCD3D0E}"/>
                </a:ext>
              </a:extLst>
            </p:cNvPr>
            <p:cNvSpPr/>
            <p:nvPr/>
          </p:nvSpPr>
          <p:spPr>
            <a:xfrm>
              <a:off x="4952941" y="1807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7" name="Freeform 4790">
              <a:extLst>
                <a:ext uri="{FF2B5EF4-FFF2-40B4-BE49-F238E27FC236}">
                  <a16:creationId xmlns:a16="http://schemas.microsoft.com/office/drawing/2014/main" id="{77B2B60C-6CD3-CC94-AB45-067097C002E9}"/>
                </a:ext>
              </a:extLst>
            </p:cNvPr>
            <p:cNvSpPr/>
            <p:nvPr/>
          </p:nvSpPr>
          <p:spPr>
            <a:xfrm>
              <a:off x="4759266" y="1728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8" name="Freeform 4791">
              <a:extLst>
                <a:ext uri="{FF2B5EF4-FFF2-40B4-BE49-F238E27FC236}">
                  <a16:creationId xmlns:a16="http://schemas.microsoft.com/office/drawing/2014/main" id="{C8ED3A57-2448-95BD-FF9C-41FD4CFE76CC}"/>
                </a:ext>
              </a:extLst>
            </p:cNvPr>
            <p:cNvSpPr/>
            <p:nvPr/>
          </p:nvSpPr>
          <p:spPr>
            <a:xfrm>
              <a:off x="4232216" y="4033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9" name="Freeform 4792">
              <a:extLst>
                <a:ext uri="{FF2B5EF4-FFF2-40B4-BE49-F238E27FC236}">
                  <a16:creationId xmlns:a16="http://schemas.microsoft.com/office/drawing/2014/main" id="{AD1DA96A-8BAA-3F73-3201-86AF9958D05F}"/>
                </a:ext>
              </a:extLst>
            </p:cNvPr>
            <p:cNvSpPr/>
            <p:nvPr/>
          </p:nvSpPr>
          <p:spPr>
            <a:xfrm>
              <a:off x="4486216" y="1677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0" name="Freeform 4793">
              <a:extLst>
                <a:ext uri="{FF2B5EF4-FFF2-40B4-BE49-F238E27FC236}">
                  <a16:creationId xmlns:a16="http://schemas.microsoft.com/office/drawing/2014/main" id="{B5E9CED1-EA2D-261A-8B2D-8129BE05DEA3}"/>
                </a:ext>
              </a:extLst>
            </p:cNvPr>
            <p:cNvSpPr/>
            <p:nvPr/>
          </p:nvSpPr>
          <p:spPr>
            <a:xfrm>
              <a:off x="5283141" y="210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1" name="Freeform 4794">
              <a:extLst>
                <a:ext uri="{FF2B5EF4-FFF2-40B4-BE49-F238E27FC236}">
                  <a16:creationId xmlns:a16="http://schemas.microsoft.com/office/drawing/2014/main" id="{A7602990-CD1E-122C-406F-527396ED7E50}"/>
                </a:ext>
              </a:extLst>
            </p:cNvPr>
            <p:cNvSpPr/>
            <p:nvPr/>
          </p:nvSpPr>
          <p:spPr>
            <a:xfrm>
              <a:off x="3622616" y="3785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2" name="Freeform 4795">
              <a:extLst>
                <a:ext uri="{FF2B5EF4-FFF2-40B4-BE49-F238E27FC236}">
                  <a16:creationId xmlns:a16="http://schemas.microsoft.com/office/drawing/2014/main" id="{2DCB80E3-1077-9DCE-4659-AB57A3F30FA5}"/>
                </a:ext>
              </a:extLst>
            </p:cNvPr>
            <p:cNvSpPr/>
            <p:nvPr/>
          </p:nvSpPr>
          <p:spPr>
            <a:xfrm>
              <a:off x="5073591" y="3823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3" name="Freeform 4796">
              <a:extLst>
                <a:ext uri="{FF2B5EF4-FFF2-40B4-BE49-F238E27FC236}">
                  <a16:creationId xmlns:a16="http://schemas.microsoft.com/office/drawing/2014/main" id="{13F3CF6D-D64E-F06E-BCEC-514ADE5C7E3B}"/>
                </a:ext>
              </a:extLst>
            </p:cNvPr>
            <p:cNvSpPr/>
            <p:nvPr/>
          </p:nvSpPr>
          <p:spPr>
            <a:xfrm>
              <a:off x="3276541" y="2426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4" name="Freeform 4797">
              <a:extLst>
                <a:ext uri="{FF2B5EF4-FFF2-40B4-BE49-F238E27FC236}">
                  <a16:creationId xmlns:a16="http://schemas.microsoft.com/office/drawing/2014/main" id="{2D36B6FA-000D-CBDC-AAC3-270BA387008D}"/>
                </a:ext>
              </a:extLst>
            </p:cNvPr>
            <p:cNvSpPr/>
            <p:nvPr/>
          </p:nvSpPr>
          <p:spPr>
            <a:xfrm>
              <a:off x="4416366" y="404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5" name="Freeform 4798">
              <a:extLst>
                <a:ext uri="{FF2B5EF4-FFF2-40B4-BE49-F238E27FC236}">
                  <a16:creationId xmlns:a16="http://schemas.microsoft.com/office/drawing/2014/main" id="{26F67026-1D03-DC09-B207-53DFDED7C0C8}"/>
                </a:ext>
              </a:extLst>
            </p:cNvPr>
            <p:cNvSpPr/>
            <p:nvPr/>
          </p:nvSpPr>
          <p:spPr>
            <a:xfrm>
              <a:off x="3549591" y="2011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6" name="Freeform 4799">
              <a:extLst>
                <a:ext uri="{FF2B5EF4-FFF2-40B4-BE49-F238E27FC236}">
                  <a16:creationId xmlns:a16="http://schemas.microsoft.com/office/drawing/2014/main" id="{3CD784B8-0931-D37C-D42E-9DE3C21B787C}"/>
                </a:ext>
              </a:extLst>
            </p:cNvPr>
            <p:cNvSpPr/>
            <p:nvPr/>
          </p:nvSpPr>
          <p:spPr>
            <a:xfrm>
              <a:off x="324161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7" name="Freeform 4800">
              <a:extLst>
                <a:ext uri="{FF2B5EF4-FFF2-40B4-BE49-F238E27FC236}">
                  <a16:creationId xmlns:a16="http://schemas.microsoft.com/office/drawing/2014/main" id="{C88CC9DB-06DE-3FC9-E92A-D2866EBCEEA3}"/>
                </a:ext>
              </a:extLst>
            </p:cNvPr>
            <p:cNvSpPr/>
            <p:nvPr/>
          </p:nvSpPr>
          <p:spPr>
            <a:xfrm>
              <a:off x="3724216" y="187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8" name="Freeform 4801">
              <a:extLst>
                <a:ext uri="{FF2B5EF4-FFF2-40B4-BE49-F238E27FC236}">
                  <a16:creationId xmlns:a16="http://schemas.microsoft.com/office/drawing/2014/main" id="{6968320F-9B1D-2A5D-9C87-1F3F9C639B84}"/>
                </a:ext>
              </a:extLst>
            </p:cNvPr>
            <p:cNvSpPr/>
            <p:nvPr/>
          </p:nvSpPr>
          <p:spPr>
            <a:xfrm>
              <a:off x="5470466" y="2417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9" name="Freeform 4802">
              <a:extLst>
                <a:ext uri="{FF2B5EF4-FFF2-40B4-BE49-F238E27FC236}">
                  <a16:creationId xmlns:a16="http://schemas.microsoft.com/office/drawing/2014/main" id="{30645D07-6812-31E3-6E6C-B09EA6DA5EA7}"/>
                </a:ext>
              </a:extLst>
            </p:cNvPr>
            <p:cNvSpPr/>
            <p:nvPr/>
          </p:nvSpPr>
          <p:spPr>
            <a:xfrm>
              <a:off x="4057591" y="171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0" name="Freeform 4803">
              <a:extLst>
                <a:ext uri="{FF2B5EF4-FFF2-40B4-BE49-F238E27FC236}">
                  <a16:creationId xmlns:a16="http://schemas.microsoft.com/office/drawing/2014/main" id="{DDE13922-9DA9-0423-DFB0-438B5BD68E9F}"/>
                </a:ext>
              </a:extLst>
            </p:cNvPr>
            <p:cNvSpPr/>
            <p:nvPr/>
          </p:nvSpPr>
          <p:spPr>
            <a:xfrm>
              <a:off x="3216216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1" name="Freeform 4804">
              <a:extLst>
                <a:ext uri="{FF2B5EF4-FFF2-40B4-BE49-F238E27FC236}">
                  <a16:creationId xmlns:a16="http://schemas.microsoft.com/office/drawing/2014/main" id="{439D0429-0BF0-1652-1D31-CE55CF6AD317}"/>
                </a:ext>
              </a:extLst>
            </p:cNvPr>
            <p:cNvSpPr/>
            <p:nvPr/>
          </p:nvSpPr>
          <p:spPr>
            <a:xfrm>
              <a:off x="5553016" y="2877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2" name="Freeform 4805">
              <a:extLst>
                <a:ext uri="{FF2B5EF4-FFF2-40B4-BE49-F238E27FC236}">
                  <a16:creationId xmlns:a16="http://schemas.microsoft.com/office/drawing/2014/main" id="{1C94F917-FE93-FC9D-0D4A-F4F5DB29220B}"/>
                </a:ext>
              </a:extLst>
            </p:cNvPr>
            <p:cNvSpPr/>
            <p:nvPr/>
          </p:nvSpPr>
          <p:spPr>
            <a:xfrm>
              <a:off x="5429191" y="3271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3" name="Freeform 4806">
              <a:extLst>
                <a:ext uri="{FF2B5EF4-FFF2-40B4-BE49-F238E27FC236}">
                  <a16:creationId xmlns:a16="http://schemas.microsoft.com/office/drawing/2014/main" id="{36A0A0C2-9EB0-A015-269C-2D71AE91024B}"/>
                </a:ext>
              </a:extLst>
            </p:cNvPr>
            <p:cNvSpPr/>
            <p:nvPr/>
          </p:nvSpPr>
          <p:spPr>
            <a:xfrm>
              <a:off x="4219516" y="4043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4" name="Freeform 4807">
              <a:extLst>
                <a:ext uri="{FF2B5EF4-FFF2-40B4-BE49-F238E27FC236}">
                  <a16:creationId xmlns:a16="http://schemas.microsoft.com/office/drawing/2014/main" id="{C3E0B464-8273-5CA7-CA5C-58B3290A2336}"/>
                </a:ext>
              </a:extLst>
            </p:cNvPr>
            <p:cNvSpPr/>
            <p:nvPr/>
          </p:nvSpPr>
          <p:spPr>
            <a:xfrm>
              <a:off x="5489516" y="2646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5" name="Freeform 4808">
              <a:extLst>
                <a:ext uri="{FF2B5EF4-FFF2-40B4-BE49-F238E27FC236}">
                  <a16:creationId xmlns:a16="http://schemas.microsoft.com/office/drawing/2014/main" id="{484F0F1C-C7B8-CDEF-D948-6A10E8ADD863}"/>
                </a:ext>
              </a:extLst>
            </p:cNvPr>
            <p:cNvSpPr/>
            <p:nvPr/>
          </p:nvSpPr>
          <p:spPr>
            <a:xfrm>
              <a:off x="3165416" y="3154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6" name="Freeform 4809">
              <a:extLst>
                <a:ext uri="{FF2B5EF4-FFF2-40B4-BE49-F238E27FC236}">
                  <a16:creationId xmlns:a16="http://schemas.microsoft.com/office/drawing/2014/main" id="{08815FA1-4EC5-737E-051F-24A87356D924}"/>
                </a:ext>
              </a:extLst>
            </p:cNvPr>
            <p:cNvSpPr/>
            <p:nvPr/>
          </p:nvSpPr>
          <p:spPr>
            <a:xfrm>
              <a:off x="3578166" y="193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7" name="Freeform 4810">
              <a:extLst>
                <a:ext uri="{FF2B5EF4-FFF2-40B4-BE49-F238E27FC236}">
                  <a16:creationId xmlns:a16="http://schemas.microsoft.com/office/drawing/2014/main" id="{C38BAD2A-6C4A-9348-6F33-4D1DA88F7264}"/>
                </a:ext>
              </a:extLst>
            </p:cNvPr>
            <p:cNvSpPr/>
            <p:nvPr/>
          </p:nvSpPr>
          <p:spPr>
            <a:xfrm>
              <a:off x="5254566" y="2128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8" name="Freeform 4811">
              <a:extLst>
                <a:ext uri="{FF2B5EF4-FFF2-40B4-BE49-F238E27FC236}">
                  <a16:creationId xmlns:a16="http://schemas.microsoft.com/office/drawing/2014/main" id="{8E51883A-EC82-CD21-2DD8-56619FB13DEA}"/>
                </a:ext>
              </a:extLst>
            </p:cNvPr>
            <p:cNvSpPr/>
            <p:nvPr/>
          </p:nvSpPr>
          <p:spPr>
            <a:xfrm>
              <a:off x="5251391" y="3592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9" name="Freeform 4812">
              <a:extLst>
                <a:ext uri="{FF2B5EF4-FFF2-40B4-BE49-F238E27FC236}">
                  <a16:creationId xmlns:a16="http://schemas.microsoft.com/office/drawing/2014/main" id="{05518CB6-C183-AA7B-0F58-DB24F709C3D1}"/>
                </a:ext>
              </a:extLst>
            </p:cNvPr>
            <p:cNvSpPr/>
            <p:nvPr/>
          </p:nvSpPr>
          <p:spPr>
            <a:xfrm>
              <a:off x="3959166" y="173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0" name="Freeform 4813">
              <a:extLst>
                <a:ext uri="{FF2B5EF4-FFF2-40B4-BE49-F238E27FC236}">
                  <a16:creationId xmlns:a16="http://schemas.microsoft.com/office/drawing/2014/main" id="{55910946-3137-6F0E-E477-697C14D162EB}"/>
                </a:ext>
              </a:extLst>
            </p:cNvPr>
            <p:cNvSpPr/>
            <p:nvPr/>
          </p:nvSpPr>
          <p:spPr>
            <a:xfrm>
              <a:off x="4483041" y="168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1" name="Freeform 4814">
              <a:extLst>
                <a:ext uri="{FF2B5EF4-FFF2-40B4-BE49-F238E27FC236}">
                  <a16:creationId xmlns:a16="http://schemas.microsoft.com/office/drawing/2014/main" id="{0A2B25D0-FCDF-360C-9AAA-547A47051ADD}"/>
                </a:ext>
              </a:extLst>
            </p:cNvPr>
            <p:cNvSpPr/>
            <p:nvPr/>
          </p:nvSpPr>
          <p:spPr>
            <a:xfrm>
              <a:off x="3835341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2" name="Freeform 4815">
              <a:extLst>
                <a:ext uri="{FF2B5EF4-FFF2-40B4-BE49-F238E27FC236}">
                  <a16:creationId xmlns:a16="http://schemas.microsoft.com/office/drawing/2014/main" id="{BC0E8FB7-8C4B-B787-C043-742F76D1626E}"/>
                </a:ext>
              </a:extLst>
            </p:cNvPr>
            <p:cNvSpPr/>
            <p:nvPr/>
          </p:nvSpPr>
          <p:spPr>
            <a:xfrm>
              <a:off x="4686241" y="398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3" name="Freeform 4816">
              <a:extLst>
                <a:ext uri="{FF2B5EF4-FFF2-40B4-BE49-F238E27FC236}">
                  <a16:creationId xmlns:a16="http://schemas.microsoft.com/office/drawing/2014/main" id="{9FA3E463-8BEA-4F27-6DE9-57CAEED5C501}"/>
                </a:ext>
              </a:extLst>
            </p:cNvPr>
            <p:cNvSpPr/>
            <p:nvPr/>
          </p:nvSpPr>
          <p:spPr>
            <a:xfrm>
              <a:off x="3298766" y="2280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4" name="Freeform 4817">
              <a:extLst>
                <a:ext uri="{FF2B5EF4-FFF2-40B4-BE49-F238E27FC236}">
                  <a16:creationId xmlns:a16="http://schemas.microsoft.com/office/drawing/2014/main" id="{F0D0E767-3670-D56B-1919-81B9ED682883}"/>
                </a:ext>
              </a:extLst>
            </p:cNvPr>
            <p:cNvSpPr/>
            <p:nvPr/>
          </p:nvSpPr>
          <p:spPr>
            <a:xfrm>
              <a:off x="5391091" y="2487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5" name="Freeform 4818">
              <a:extLst>
                <a:ext uri="{FF2B5EF4-FFF2-40B4-BE49-F238E27FC236}">
                  <a16:creationId xmlns:a16="http://schemas.microsoft.com/office/drawing/2014/main" id="{D232B8F1-32AE-7FD2-E30F-CFB1F9E2A8B1}"/>
                </a:ext>
              </a:extLst>
            </p:cNvPr>
            <p:cNvSpPr/>
            <p:nvPr/>
          </p:nvSpPr>
          <p:spPr>
            <a:xfrm>
              <a:off x="3409891" y="204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6" name="Freeform 4819">
              <a:extLst>
                <a:ext uri="{FF2B5EF4-FFF2-40B4-BE49-F238E27FC236}">
                  <a16:creationId xmlns:a16="http://schemas.microsoft.com/office/drawing/2014/main" id="{8FF7FBBB-6F79-E041-59B6-A67EB9155F52}"/>
                </a:ext>
              </a:extLst>
            </p:cNvPr>
            <p:cNvSpPr/>
            <p:nvPr/>
          </p:nvSpPr>
          <p:spPr>
            <a:xfrm>
              <a:off x="3876616" y="3979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7" name="Freeform 4820">
              <a:extLst>
                <a:ext uri="{FF2B5EF4-FFF2-40B4-BE49-F238E27FC236}">
                  <a16:creationId xmlns:a16="http://schemas.microsoft.com/office/drawing/2014/main" id="{FEF0B7AA-019E-A80C-C584-35F9F51A6837}"/>
                </a:ext>
              </a:extLst>
            </p:cNvPr>
            <p:cNvSpPr/>
            <p:nvPr/>
          </p:nvSpPr>
          <p:spPr>
            <a:xfrm>
              <a:off x="4441766" y="1683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8" name="Freeform 4821">
              <a:extLst>
                <a:ext uri="{FF2B5EF4-FFF2-40B4-BE49-F238E27FC236}">
                  <a16:creationId xmlns:a16="http://schemas.microsoft.com/office/drawing/2014/main" id="{28604350-74CC-448A-CAD7-57E95BA9DB21}"/>
                </a:ext>
              </a:extLst>
            </p:cNvPr>
            <p:cNvSpPr/>
            <p:nvPr/>
          </p:nvSpPr>
          <p:spPr>
            <a:xfrm>
              <a:off x="5302191" y="274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9" name="Freeform 4822">
              <a:extLst>
                <a:ext uri="{FF2B5EF4-FFF2-40B4-BE49-F238E27FC236}">
                  <a16:creationId xmlns:a16="http://schemas.microsoft.com/office/drawing/2014/main" id="{6B8A6099-FA28-461D-74E2-2FCC734ECE1B}"/>
                </a:ext>
              </a:extLst>
            </p:cNvPr>
            <p:cNvSpPr/>
            <p:nvPr/>
          </p:nvSpPr>
          <p:spPr>
            <a:xfrm>
              <a:off x="2943166" y="2830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0" name="Freeform 4823">
              <a:extLst>
                <a:ext uri="{FF2B5EF4-FFF2-40B4-BE49-F238E27FC236}">
                  <a16:creationId xmlns:a16="http://schemas.microsoft.com/office/drawing/2014/main" id="{AE86AA14-F9AC-D1D6-9B56-7057872A6645}"/>
                </a:ext>
              </a:extLst>
            </p:cNvPr>
            <p:cNvSpPr/>
            <p:nvPr/>
          </p:nvSpPr>
          <p:spPr>
            <a:xfrm>
              <a:off x="4016316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1" name="Freeform 4824">
              <a:extLst>
                <a:ext uri="{FF2B5EF4-FFF2-40B4-BE49-F238E27FC236}">
                  <a16:creationId xmlns:a16="http://schemas.microsoft.com/office/drawing/2014/main" id="{137405AF-2B97-8CD6-31C5-ED31141D7DBB}"/>
                </a:ext>
              </a:extLst>
            </p:cNvPr>
            <p:cNvSpPr/>
            <p:nvPr/>
          </p:nvSpPr>
          <p:spPr>
            <a:xfrm>
              <a:off x="2949516" y="267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2" name="Freeform 4825">
              <a:extLst>
                <a:ext uri="{FF2B5EF4-FFF2-40B4-BE49-F238E27FC236}">
                  <a16:creationId xmlns:a16="http://schemas.microsoft.com/office/drawing/2014/main" id="{50BF2C73-19AF-0A07-4B32-1AED91BAA240}"/>
                </a:ext>
              </a:extLst>
            </p:cNvPr>
            <p:cNvSpPr/>
            <p:nvPr/>
          </p:nvSpPr>
          <p:spPr>
            <a:xfrm>
              <a:off x="5222816" y="313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3" name="Freeform 4826">
              <a:extLst>
                <a:ext uri="{FF2B5EF4-FFF2-40B4-BE49-F238E27FC236}">
                  <a16:creationId xmlns:a16="http://schemas.microsoft.com/office/drawing/2014/main" id="{883C39F4-F8D6-3D07-BC4B-223A3DD78233}"/>
                </a:ext>
              </a:extLst>
            </p:cNvPr>
            <p:cNvSpPr/>
            <p:nvPr/>
          </p:nvSpPr>
          <p:spPr>
            <a:xfrm>
              <a:off x="4381441" y="395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4" name="Freeform 4827">
              <a:extLst>
                <a:ext uri="{FF2B5EF4-FFF2-40B4-BE49-F238E27FC236}">
                  <a16:creationId xmlns:a16="http://schemas.microsoft.com/office/drawing/2014/main" id="{C761EAC5-26A6-AD3E-E9EF-5A69188CD1A9}"/>
                </a:ext>
              </a:extLst>
            </p:cNvPr>
            <p:cNvSpPr/>
            <p:nvPr/>
          </p:nvSpPr>
          <p:spPr>
            <a:xfrm>
              <a:off x="5064066" y="215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5" name="Freeform 4828">
              <a:extLst>
                <a:ext uri="{FF2B5EF4-FFF2-40B4-BE49-F238E27FC236}">
                  <a16:creationId xmlns:a16="http://schemas.microsoft.com/office/drawing/2014/main" id="{B58C7A26-8199-5CAD-876E-21D8671A171D}"/>
                </a:ext>
              </a:extLst>
            </p:cNvPr>
            <p:cNvSpPr/>
            <p:nvPr/>
          </p:nvSpPr>
          <p:spPr>
            <a:xfrm>
              <a:off x="4864041" y="1928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6" name="Freeform 4829">
              <a:extLst>
                <a:ext uri="{FF2B5EF4-FFF2-40B4-BE49-F238E27FC236}">
                  <a16:creationId xmlns:a16="http://schemas.microsoft.com/office/drawing/2014/main" id="{8CB7E244-CC60-693F-40ED-4402426696D8}"/>
                </a:ext>
              </a:extLst>
            </p:cNvPr>
            <p:cNvSpPr/>
            <p:nvPr/>
          </p:nvSpPr>
          <p:spPr>
            <a:xfrm>
              <a:off x="3117791" y="2115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7" name="Freeform 4830">
              <a:extLst>
                <a:ext uri="{FF2B5EF4-FFF2-40B4-BE49-F238E27FC236}">
                  <a16:creationId xmlns:a16="http://schemas.microsoft.com/office/drawing/2014/main" id="{CF2268DF-80AB-B2BC-8B6A-381A8F686781}"/>
                </a:ext>
              </a:extLst>
            </p:cNvPr>
            <p:cNvSpPr/>
            <p:nvPr/>
          </p:nvSpPr>
          <p:spPr>
            <a:xfrm>
              <a:off x="4892616" y="366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8" name="Freeform 4831">
              <a:extLst>
                <a:ext uri="{FF2B5EF4-FFF2-40B4-BE49-F238E27FC236}">
                  <a16:creationId xmlns:a16="http://schemas.microsoft.com/office/drawing/2014/main" id="{18D57AD4-6BB8-B3A9-97EE-618BEE20AB78}"/>
                </a:ext>
              </a:extLst>
            </p:cNvPr>
            <p:cNvSpPr/>
            <p:nvPr/>
          </p:nvSpPr>
          <p:spPr>
            <a:xfrm>
              <a:off x="4835466" y="3719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9" name="Freeform 4832">
              <a:extLst>
                <a:ext uri="{FF2B5EF4-FFF2-40B4-BE49-F238E27FC236}">
                  <a16:creationId xmlns:a16="http://schemas.microsoft.com/office/drawing/2014/main" id="{49444196-23FE-1905-51ED-A3D538D86860}"/>
                </a:ext>
              </a:extLst>
            </p:cNvPr>
            <p:cNvSpPr/>
            <p:nvPr/>
          </p:nvSpPr>
          <p:spPr>
            <a:xfrm>
              <a:off x="3473391" y="1788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0" name="Freeform 4833">
              <a:extLst>
                <a:ext uri="{FF2B5EF4-FFF2-40B4-BE49-F238E27FC236}">
                  <a16:creationId xmlns:a16="http://schemas.microsoft.com/office/drawing/2014/main" id="{23888286-9531-E717-9048-0C9FB6B195E3}"/>
                </a:ext>
              </a:extLst>
            </p:cNvPr>
            <p:cNvSpPr/>
            <p:nvPr/>
          </p:nvSpPr>
          <p:spPr>
            <a:xfrm>
              <a:off x="4448116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1" name="Freeform 4834">
              <a:extLst>
                <a:ext uri="{FF2B5EF4-FFF2-40B4-BE49-F238E27FC236}">
                  <a16:creationId xmlns:a16="http://schemas.microsoft.com/office/drawing/2014/main" id="{4F483B75-E279-D529-EDD0-8A2823DE3FA4}"/>
                </a:ext>
              </a:extLst>
            </p:cNvPr>
            <p:cNvSpPr/>
            <p:nvPr/>
          </p:nvSpPr>
          <p:spPr>
            <a:xfrm>
              <a:off x="3765491" y="165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2" name="Freeform 4835">
              <a:extLst>
                <a:ext uri="{FF2B5EF4-FFF2-40B4-BE49-F238E27FC236}">
                  <a16:creationId xmlns:a16="http://schemas.microsoft.com/office/drawing/2014/main" id="{2864DB54-CAF8-F0D8-8F21-7274310D1275}"/>
                </a:ext>
              </a:extLst>
            </p:cNvPr>
            <p:cNvSpPr/>
            <p:nvPr/>
          </p:nvSpPr>
          <p:spPr>
            <a:xfrm>
              <a:off x="5260916" y="2747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3" name="Freeform 4836">
              <a:extLst>
                <a:ext uri="{FF2B5EF4-FFF2-40B4-BE49-F238E27FC236}">
                  <a16:creationId xmlns:a16="http://schemas.microsoft.com/office/drawing/2014/main" id="{8C96C817-0091-58D7-0905-9B618A50AB76}"/>
                </a:ext>
              </a:extLst>
            </p:cNvPr>
            <p:cNvSpPr/>
            <p:nvPr/>
          </p:nvSpPr>
          <p:spPr>
            <a:xfrm>
              <a:off x="5057716" y="2153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4" name="Freeform 4837">
              <a:extLst>
                <a:ext uri="{FF2B5EF4-FFF2-40B4-BE49-F238E27FC236}">
                  <a16:creationId xmlns:a16="http://schemas.microsoft.com/office/drawing/2014/main" id="{642A5BB9-C7F6-6C5C-5A5C-8AA5CA5AACAE}"/>
                </a:ext>
              </a:extLst>
            </p:cNvPr>
            <p:cNvSpPr/>
            <p:nvPr/>
          </p:nvSpPr>
          <p:spPr>
            <a:xfrm>
              <a:off x="3959166" y="1626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5" name="Freeform 4838">
              <a:extLst>
                <a:ext uri="{FF2B5EF4-FFF2-40B4-BE49-F238E27FC236}">
                  <a16:creationId xmlns:a16="http://schemas.microsoft.com/office/drawing/2014/main" id="{04365D1B-5EAA-2771-5F83-42FF09B79B11}"/>
                </a:ext>
              </a:extLst>
            </p:cNvPr>
            <p:cNvSpPr/>
            <p:nvPr/>
          </p:nvSpPr>
          <p:spPr>
            <a:xfrm>
              <a:off x="3127316" y="3585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6" name="Freeform 4839">
              <a:extLst>
                <a:ext uri="{FF2B5EF4-FFF2-40B4-BE49-F238E27FC236}">
                  <a16:creationId xmlns:a16="http://schemas.microsoft.com/office/drawing/2014/main" id="{B4FED5C1-455F-8882-5CA2-95BBD2A2B94B}"/>
                </a:ext>
              </a:extLst>
            </p:cNvPr>
            <p:cNvSpPr/>
            <p:nvPr/>
          </p:nvSpPr>
          <p:spPr>
            <a:xfrm>
              <a:off x="4435416" y="1687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7" name="Freeform 4840">
              <a:extLst>
                <a:ext uri="{FF2B5EF4-FFF2-40B4-BE49-F238E27FC236}">
                  <a16:creationId xmlns:a16="http://schemas.microsoft.com/office/drawing/2014/main" id="{62DFEEF0-67EE-6E2B-F2FB-3C917EB3E6D1}"/>
                </a:ext>
              </a:extLst>
            </p:cNvPr>
            <p:cNvSpPr/>
            <p:nvPr/>
          </p:nvSpPr>
          <p:spPr>
            <a:xfrm>
              <a:off x="4670366" y="3808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8" name="Freeform 4841">
              <a:extLst>
                <a:ext uri="{FF2B5EF4-FFF2-40B4-BE49-F238E27FC236}">
                  <a16:creationId xmlns:a16="http://schemas.microsoft.com/office/drawing/2014/main" id="{BAC35AC3-BB15-5F41-3F05-B3F2F0CB1574}"/>
                </a:ext>
              </a:extLst>
            </p:cNvPr>
            <p:cNvSpPr/>
            <p:nvPr/>
          </p:nvSpPr>
          <p:spPr>
            <a:xfrm>
              <a:off x="3565466" y="390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9" name="Freeform 4842">
              <a:extLst>
                <a:ext uri="{FF2B5EF4-FFF2-40B4-BE49-F238E27FC236}">
                  <a16:creationId xmlns:a16="http://schemas.microsoft.com/office/drawing/2014/main" id="{E3AE4A25-8382-43AA-5F25-B323B3BF3079}"/>
                </a:ext>
              </a:extLst>
            </p:cNvPr>
            <p:cNvSpPr/>
            <p:nvPr/>
          </p:nvSpPr>
          <p:spPr>
            <a:xfrm>
              <a:off x="3857566" y="1639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0" name="Freeform 4843">
              <a:extLst>
                <a:ext uri="{FF2B5EF4-FFF2-40B4-BE49-F238E27FC236}">
                  <a16:creationId xmlns:a16="http://schemas.microsoft.com/office/drawing/2014/main" id="{71CC226B-616C-6FED-7B56-D633D0031CB1}"/>
                </a:ext>
              </a:extLst>
            </p:cNvPr>
            <p:cNvSpPr/>
            <p:nvPr/>
          </p:nvSpPr>
          <p:spPr>
            <a:xfrm>
              <a:off x="5191066" y="2642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1" name="Freeform 4844">
              <a:extLst>
                <a:ext uri="{FF2B5EF4-FFF2-40B4-BE49-F238E27FC236}">
                  <a16:creationId xmlns:a16="http://schemas.microsoft.com/office/drawing/2014/main" id="{CE3F51AF-44F3-90DA-9014-F5893FEDF0DD}"/>
                </a:ext>
              </a:extLst>
            </p:cNvPr>
            <p:cNvSpPr/>
            <p:nvPr/>
          </p:nvSpPr>
          <p:spPr>
            <a:xfrm>
              <a:off x="2914591" y="2382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2" name="Freeform 4845">
              <a:extLst>
                <a:ext uri="{FF2B5EF4-FFF2-40B4-BE49-F238E27FC236}">
                  <a16:creationId xmlns:a16="http://schemas.microsoft.com/office/drawing/2014/main" id="{B9FABD42-3B42-C0AF-3A11-00C4CF6DABB2}"/>
                </a:ext>
              </a:extLst>
            </p:cNvPr>
            <p:cNvSpPr/>
            <p:nvPr/>
          </p:nvSpPr>
          <p:spPr>
            <a:xfrm>
              <a:off x="5187891" y="304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3" name="Freeform 4846">
              <a:extLst>
                <a:ext uri="{FF2B5EF4-FFF2-40B4-BE49-F238E27FC236}">
                  <a16:creationId xmlns:a16="http://schemas.microsoft.com/office/drawing/2014/main" id="{04583A5D-4625-F4DB-469E-173281758948}"/>
                </a:ext>
              </a:extLst>
            </p:cNvPr>
            <p:cNvSpPr/>
            <p:nvPr/>
          </p:nvSpPr>
          <p:spPr>
            <a:xfrm>
              <a:off x="4606866" y="3842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4" name="Freeform 4847">
              <a:extLst>
                <a:ext uri="{FF2B5EF4-FFF2-40B4-BE49-F238E27FC236}">
                  <a16:creationId xmlns:a16="http://schemas.microsoft.com/office/drawing/2014/main" id="{E8D02EB3-3362-0C08-5DBA-FFADE81F6886}"/>
                </a:ext>
              </a:extLst>
            </p:cNvPr>
            <p:cNvSpPr/>
            <p:nvPr/>
          </p:nvSpPr>
          <p:spPr>
            <a:xfrm>
              <a:off x="4937066" y="3566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5" name="Freeform 4848">
              <a:extLst>
                <a:ext uri="{FF2B5EF4-FFF2-40B4-BE49-F238E27FC236}">
                  <a16:creationId xmlns:a16="http://schemas.microsoft.com/office/drawing/2014/main" id="{704D43F5-2CDD-056B-465F-03591DAAB24F}"/>
                </a:ext>
              </a:extLst>
            </p:cNvPr>
            <p:cNvSpPr/>
            <p:nvPr/>
          </p:nvSpPr>
          <p:spPr>
            <a:xfrm>
              <a:off x="3263841" y="1906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6" name="Freeform 4849">
              <a:extLst>
                <a:ext uri="{FF2B5EF4-FFF2-40B4-BE49-F238E27FC236}">
                  <a16:creationId xmlns:a16="http://schemas.microsoft.com/office/drawing/2014/main" id="{C8FD5E7D-ED4A-3FB6-8550-E489DF54EDBF}"/>
                </a:ext>
              </a:extLst>
            </p:cNvPr>
            <p:cNvSpPr/>
            <p:nvPr/>
          </p:nvSpPr>
          <p:spPr>
            <a:xfrm>
              <a:off x="5102166" y="316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7" name="Freeform 4850">
              <a:extLst>
                <a:ext uri="{FF2B5EF4-FFF2-40B4-BE49-F238E27FC236}">
                  <a16:creationId xmlns:a16="http://schemas.microsoft.com/office/drawing/2014/main" id="{5D2864E7-C322-F3E8-EDE0-F9DE189A2A85}"/>
                </a:ext>
              </a:extLst>
            </p:cNvPr>
            <p:cNvSpPr/>
            <p:nvPr/>
          </p:nvSpPr>
          <p:spPr>
            <a:xfrm>
              <a:off x="5127566" y="3131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8" name="Freeform 4851">
              <a:extLst>
                <a:ext uri="{FF2B5EF4-FFF2-40B4-BE49-F238E27FC236}">
                  <a16:creationId xmlns:a16="http://schemas.microsoft.com/office/drawing/2014/main" id="{A7499580-7515-E4E3-A904-2BBD98A7474E}"/>
                </a:ext>
              </a:extLst>
            </p:cNvPr>
            <p:cNvSpPr/>
            <p:nvPr/>
          </p:nvSpPr>
          <p:spPr>
            <a:xfrm>
              <a:off x="3060641" y="2061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9" name="Freeform 4852">
              <a:extLst>
                <a:ext uri="{FF2B5EF4-FFF2-40B4-BE49-F238E27FC236}">
                  <a16:creationId xmlns:a16="http://schemas.microsoft.com/office/drawing/2014/main" id="{D41B5AB7-9DFA-D0BA-FB75-650BD99C058F}"/>
                </a:ext>
              </a:extLst>
            </p:cNvPr>
            <p:cNvSpPr/>
            <p:nvPr/>
          </p:nvSpPr>
          <p:spPr>
            <a:xfrm>
              <a:off x="2914591" y="2277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0" name="Freeform 4853">
              <a:extLst>
                <a:ext uri="{FF2B5EF4-FFF2-40B4-BE49-F238E27FC236}">
                  <a16:creationId xmlns:a16="http://schemas.microsoft.com/office/drawing/2014/main" id="{EA8922F2-E2DB-F0A7-0F72-B74BC39C18A1}"/>
                </a:ext>
              </a:extLst>
            </p:cNvPr>
            <p:cNvSpPr/>
            <p:nvPr/>
          </p:nvSpPr>
          <p:spPr>
            <a:xfrm>
              <a:off x="3333691" y="1817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1" name="Freeform 4854">
              <a:extLst>
                <a:ext uri="{FF2B5EF4-FFF2-40B4-BE49-F238E27FC236}">
                  <a16:creationId xmlns:a16="http://schemas.microsoft.com/office/drawing/2014/main" id="{1B13A951-14E8-199C-ECD4-7B710229672D}"/>
                </a:ext>
              </a:extLst>
            </p:cNvPr>
            <p:cNvSpPr/>
            <p:nvPr/>
          </p:nvSpPr>
          <p:spPr>
            <a:xfrm>
              <a:off x="2959041" y="3430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2" name="Freeform 4855">
              <a:extLst>
                <a:ext uri="{FF2B5EF4-FFF2-40B4-BE49-F238E27FC236}">
                  <a16:creationId xmlns:a16="http://schemas.microsoft.com/office/drawing/2014/main" id="{60274F5C-D693-C040-89D2-0943811C6853}"/>
                </a:ext>
              </a:extLst>
            </p:cNvPr>
            <p:cNvSpPr/>
            <p:nvPr/>
          </p:nvSpPr>
          <p:spPr>
            <a:xfrm>
              <a:off x="4435416" y="172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3" name="Freeform 4856">
              <a:extLst>
                <a:ext uri="{FF2B5EF4-FFF2-40B4-BE49-F238E27FC236}">
                  <a16:creationId xmlns:a16="http://schemas.microsoft.com/office/drawing/2014/main" id="{843008C9-8E61-F37E-AB34-C8D6C93F2981}"/>
                </a:ext>
              </a:extLst>
            </p:cNvPr>
            <p:cNvSpPr/>
            <p:nvPr/>
          </p:nvSpPr>
          <p:spPr>
            <a:xfrm>
              <a:off x="3247966" y="3750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4" name="Freeform 4857">
              <a:extLst>
                <a:ext uri="{FF2B5EF4-FFF2-40B4-BE49-F238E27FC236}">
                  <a16:creationId xmlns:a16="http://schemas.microsoft.com/office/drawing/2014/main" id="{9CD8B081-EFB8-2A84-CEFA-47929F84EA8B}"/>
                </a:ext>
              </a:extLst>
            </p:cNvPr>
            <p:cNvSpPr/>
            <p:nvPr/>
          </p:nvSpPr>
          <p:spPr>
            <a:xfrm>
              <a:off x="4673541" y="1849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5" name="Freeform 4858">
              <a:extLst>
                <a:ext uri="{FF2B5EF4-FFF2-40B4-BE49-F238E27FC236}">
                  <a16:creationId xmlns:a16="http://schemas.microsoft.com/office/drawing/2014/main" id="{59C717F1-6BBD-B6B7-72D6-0740DC30CE6B}"/>
                </a:ext>
              </a:extLst>
            </p:cNvPr>
            <p:cNvSpPr/>
            <p:nvPr/>
          </p:nvSpPr>
          <p:spPr>
            <a:xfrm>
              <a:off x="3489266" y="173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6" name="Freeform 4859">
              <a:extLst>
                <a:ext uri="{FF2B5EF4-FFF2-40B4-BE49-F238E27FC236}">
                  <a16:creationId xmlns:a16="http://schemas.microsoft.com/office/drawing/2014/main" id="{4AC20C97-BCFA-3D01-8371-81FFF09752B4}"/>
                </a:ext>
              </a:extLst>
            </p:cNvPr>
            <p:cNvSpPr/>
            <p:nvPr/>
          </p:nvSpPr>
          <p:spPr>
            <a:xfrm>
              <a:off x="4695766" y="3744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7" name="Freeform 4860">
              <a:extLst>
                <a:ext uri="{FF2B5EF4-FFF2-40B4-BE49-F238E27FC236}">
                  <a16:creationId xmlns:a16="http://schemas.microsoft.com/office/drawing/2014/main" id="{B797736E-A464-E890-75E5-90B324B422FA}"/>
                </a:ext>
              </a:extLst>
            </p:cNvPr>
            <p:cNvSpPr/>
            <p:nvPr/>
          </p:nvSpPr>
          <p:spPr>
            <a:xfrm>
              <a:off x="3533716" y="1718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8" name="Freeform 4861">
              <a:extLst>
                <a:ext uri="{FF2B5EF4-FFF2-40B4-BE49-F238E27FC236}">
                  <a16:creationId xmlns:a16="http://schemas.microsoft.com/office/drawing/2014/main" id="{9CF33DDF-C8B4-4063-9F97-37239F1255CE}"/>
                </a:ext>
              </a:extLst>
            </p:cNvPr>
            <p:cNvSpPr/>
            <p:nvPr/>
          </p:nvSpPr>
          <p:spPr>
            <a:xfrm>
              <a:off x="5022791" y="2363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9" name="Freeform 4862">
              <a:extLst>
                <a:ext uri="{FF2B5EF4-FFF2-40B4-BE49-F238E27FC236}">
                  <a16:creationId xmlns:a16="http://schemas.microsoft.com/office/drawing/2014/main" id="{92372062-9257-F653-F657-5FA264C640CD}"/>
                </a:ext>
              </a:extLst>
            </p:cNvPr>
            <p:cNvSpPr/>
            <p:nvPr/>
          </p:nvSpPr>
          <p:spPr>
            <a:xfrm>
              <a:off x="3689291" y="3966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0" name="Freeform 4863">
              <a:extLst>
                <a:ext uri="{FF2B5EF4-FFF2-40B4-BE49-F238E27FC236}">
                  <a16:creationId xmlns:a16="http://schemas.microsoft.com/office/drawing/2014/main" id="{9DBBAD7C-1761-0052-1A8D-597EEBF403E2}"/>
                </a:ext>
              </a:extLst>
            </p:cNvPr>
            <p:cNvSpPr/>
            <p:nvPr/>
          </p:nvSpPr>
          <p:spPr>
            <a:xfrm>
              <a:off x="2838391" y="326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1" name="Freeform 4864">
              <a:extLst>
                <a:ext uri="{FF2B5EF4-FFF2-40B4-BE49-F238E27FC236}">
                  <a16:creationId xmlns:a16="http://schemas.microsoft.com/office/drawing/2014/main" id="{58E3DF68-809E-2AA2-298C-70F876169F73}"/>
                </a:ext>
              </a:extLst>
            </p:cNvPr>
            <p:cNvSpPr/>
            <p:nvPr/>
          </p:nvSpPr>
          <p:spPr>
            <a:xfrm>
              <a:off x="3902016" y="3998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2" name="Freeform 4865">
              <a:extLst>
                <a:ext uri="{FF2B5EF4-FFF2-40B4-BE49-F238E27FC236}">
                  <a16:creationId xmlns:a16="http://schemas.microsoft.com/office/drawing/2014/main" id="{06E38A4D-BF11-52A7-4D1A-5ACAC2AD3ABE}"/>
                </a:ext>
              </a:extLst>
            </p:cNvPr>
            <p:cNvSpPr/>
            <p:nvPr/>
          </p:nvSpPr>
          <p:spPr>
            <a:xfrm>
              <a:off x="3213041" y="185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3" name="Freeform 4866">
              <a:extLst>
                <a:ext uri="{FF2B5EF4-FFF2-40B4-BE49-F238E27FC236}">
                  <a16:creationId xmlns:a16="http://schemas.microsoft.com/office/drawing/2014/main" id="{B1C59B1C-3CE1-2B62-98FF-8B3EDA374A0D}"/>
                </a:ext>
              </a:extLst>
            </p:cNvPr>
            <p:cNvSpPr/>
            <p:nvPr/>
          </p:nvSpPr>
          <p:spPr>
            <a:xfrm>
              <a:off x="5105341" y="269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4" name="Freeform 4867">
              <a:extLst>
                <a:ext uri="{FF2B5EF4-FFF2-40B4-BE49-F238E27FC236}">
                  <a16:creationId xmlns:a16="http://schemas.microsoft.com/office/drawing/2014/main" id="{1315DDF4-4065-0A9C-ABC9-C56E416880E8}"/>
                </a:ext>
              </a:extLst>
            </p:cNvPr>
            <p:cNvSpPr/>
            <p:nvPr/>
          </p:nvSpPr>
          <p:spPr>
            <a:xfrm>
              <a:off x="3632141" y="3954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5" name="Freeform 4868">
              <a:extLst>
                <a:ext uri="{FF2B5EF4-FFF2-40B4-BE49-F238E27FC236}">
                  <a16:creationId xmlns:a16="http://schemas.microsoft.com/office/drawing/2014/main" id="{4AD53065-82C5-300D-472A-72039EE83D47}"/>
                </a:ext>
              </a:extLst>
            </p:cNvPr>
            <p:cNvSpPr/>
            <p:nvPr/>
          </p:nvSpPr>
          <p:spPr>
            <a:xfrm>
              <a:off x="2790766" y="2468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6" name="Freeform 4869">
              <a:extLst>
                <a:ext uri="{FF2B5EF4-FFF2-40B4-BE49-F238E27FC236}">
                  <a16:creationId xmlns:a16="http://schemas.microsoft.com/office/drawing/2014/main" id="{A12A986E-BBC6-5E46-1110-626969DF093B}"/>
                </a:ext>
              </a:extLst>
            </p:cNvPr>
            <p:cNvSpPr/>
            <p:nvPr/>
          </p:nvSpPr>
          <p:spPr>
            <a:xfrm>
              <a:off x="3003491" y="3557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7" name="Freeform 4870">
              <a:extLst>
                <a:ext uri="{FF2B5EF4-FFF2-40B4-BE49-F238E27FC236}">
                  <a16:creationId xmlns:a16="http://schemas.microsoft.com/office/drawing/2014/main" id="{5C309F10-6291-7133-FFDD-B2B1424405E8}"/>
                </a:ext>
              </a:extLst>
            </p:cNvPr>
            <p:cNvSpPr/>
            <p:nvPr/>
          </p:nvSpPr>
          <p:spPr>
            <a:xfrm>
              <a:off x="4206816" y="166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8" name="Freeform 4871">
              <a:extLst>
                <a:ext uri="{FF2B5EF4-FFF2-40B4-BE49-F238E27FC236}">
                  <a16:creationId xmlns:a16="http://schemas.microsoft.com/office/drawing/2014/main" id="{82541836-A87C-B119-0D93-CB3F9FE0D229}"/>
                </a:ext>
              </a:extLst>
            </p:cNvPr>
            <p:cNvSpPr/>
            <p:nvPr/>
          </p:nvSpPr>
          <p:spPr>
            <a:xfrm>
              <a:off x="3038416" y="3582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9" name="Freeform 4872">
              <a:extLst>
                <a:ext uri="{FF2B5EF4-FFF2-40B4-BE49-F238E27FC236}">
                  <a16:creationId xmlns:a16="http://schemas.microsoft.com/office/drawing/2014/main" id="{B48CBD47-E482-BB37-084D-1CDA7CAB22F7}"/>
                </a:ext>
              </a:extLst>
            </p:cNvPr>
            <p:cNvSpPr/>
            <p:nvPr/>
          </p:nvSpPr>
          <p:spPr>
            <a:xfrm>
              <a:off x="4254441" y="3947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0" name="Freeform 4873">
              <a:extLst>
                <a:ext uri="{FF2B5EF4-FFF2-40B4-BE49-F238E27FC236}">
                  <a16:creationId xmlns:a16="http://schemas.microsoft.com/office/drawing/2014/main" id="{93ADCE5C-1709-340E-7E9C-6BCCD96D0A3C}"/>
                </a:ext>
              </a:extLst>
            </p:cNvPr>
            <p:cNvSpPr/>
            <p:nvPr/>
          </p:nvSpPr>
          <p:spPr>
            <a:xfrm>
              <a:off x="3946466" y="162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1" name="Freeform 4874">
              <a:extLst>
                <a:ext uri="{FF2B5EF4-FFF2-40B4-BE49-F238E27FC236}">
                  <a16:creationId xmlns:a16="http://schemas.microsoft.com/office/drawing/2014/main" id="{133FBD60-35A2-895F-68D0-68256ED2D8C8}"/>
                </a:ext>
              </a:extLst>
            </p:cNvPr>
            <p:cNvSpPr/>
            <p:nvPr/>
          </p:nvSpPr>
          <p:spPr>
            <a:xfrm>
              <a:off x="4911666" y="339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2" name="Freeform 4875">
              <a:extLst>
                <a:ext uri="{FF2B5EF4-FFF2-40B4-BE49-F238E27FC236}">
                  <a16:creationId xmlns:a16="http://schemas.microsoft.com/office/drawing/2014/main" id="{0EF4D07A-2C6A-BECA-8083-96FD8992E51B}"/>
                </a:ext>
              </a:extLst>
            </p:cNvPr>
            <p:cNvSpPr/>
            <p:nvPr/>
          </p:nvSpPr>
          <p:spPr>
            <a:xfrm>
              <a:off x="4606866" y="1864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3" name="Freeform 4876">
              <a:extLst>
                <a:ext uri="{FF2B5EF4-FFF2-40B4-BE49-F238E27FC236}">
                  <a16:creationId xmlns:a16="http://schemas.microsoft.com/office/drawing/2014/main" id="{EE870738-089D-C989-E9B0-00114229C4A3}"/>
                </a:ext>
              </a:extLst>
            </p:cNvPr>
            <p:cNvSpPr/>
            <p:nvPr/>
          </p:nvSpPr>
          <p:spPr>
            <a:xfrm>
              <a:off x="3695641" y="3979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4" name="Freeform 4877">
              <a:extLst>
                <a:ext uri="{FF2B5EF4-FFF2-40B4-BE49-F238E27FC236}">
                  <a16:creationId xmlns:a16="http://schemas.microsoft.com/office/drawing/2014/main" id="{9CC110B9-67D2-8642-2104-3009CD7D662B}"/>
                </a:ext>
              </a:extLst>
            </p:cNvPr>
            <p:cNvSpPr/>
            <p:nvPr/>
          </p:nvSpPr>
          <p:spPr>
            <a:xfrm>
              <a:off x="2692341" y="274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5" name="Freeform 4878">
              <a:extLst>
                <a:ext uri="{FF2B5EF4-FFF2-40B4-BE49-F238E27FC236}">
                  <a16:creationId xmlns:a16="http://schemas.microsoft.com/office/drawing/2014/main" id="{B412A918-B846-00E8-E615-4B5EDCEC8BA4}"/>
                </a:ext>
              </a:extLst>
            </p:cNvPr>
            <p:cNvSpPr/>
            <p:nvPr/>
          </p:nvSpPr>
          <p:spPr>
            <a:xfrm>
              <a:off x="2816166" y="2290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6" name="Freeform 4879">
              <a:extLst>
                <a:ext uri="{FF2B5EF4-FFF2-40B4-BE49-F238E27FC236}">
                  <a16:creationId xmlns:a16="http://schemas.microsoft.com/office/drawing/2014/main" id="{0183E51A-3376-2B70-B8CF-C0B0FE714553}"/>
                </a:ext>
              </a:extLst>
            </p:cNvPr>
            <p:cNvSpPr/>
            <p:nvPr/>
          </p:nvSpPr>
          <p:spPr>
            <a:xfrm>
              <a:off x="2727266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7" name="Freeform 4880">
              <a:extLst>
                <a:ext uri="{FF2B5EF4-FFF2-40B4-BE49-F238E27FC236}">
                  <a16:creationId xmlns:a16="http://schemas.microsoft.com/office/drawing/2014/main" id="{C58148A4-1E8E-952A-B663-35F7CCEE2FBB}"/>
                </a:ext>
              </a:extLst>
            </p:cNvPr>
            <p:cNvSpPr/>
            <p:nvPr/>
          </p:nvSpPr>
          <p:spPr>
            <a:xfrm>
              <a:off x="4362391" y="3890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8" name="Freeform 4881">
              <a:extLst>
                <a:ext uri="{FF2B5EF4-FFF2-40B4-BE49-F238E27FC236}">
                  <a16:creationId xmlns:a16="http://schemas.microsoft.com/office/drawing/2014/main" id="{CC90830E-7DEF-40EC-5A0A-AC5BCFB42FB7}"/>
                </a:ext>
              </a:extLst>
            </p:cNvPr>
            <p:cNvSpPr/>
            <p:nvPr/>
          </p:nvSpPr>
          <p:spPr>
            <a:xfrm>
              <a:off x="4390966" y="1737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9" name="Freeform 4882">
              <a:extLst>
                <a:ext uri="{FF2B5EF4-FFF2-40B4-BE49-F238E27FC236}">
                  <a16:creationId xmlns:a16="http://schemas.microsoft.com/office/drawing/2014/main" id="{2A2B3851-9F7C-6C45-50D7-87CFEDC144B6}"/>
                </a:ext>
              </a:extLst>
            </p:cNvPr>
            <p:cNvSpPr/>
            <p:nvPr/>
          </p:nvSpPr>
          <p:spPr>
            <a:xfrm>
              <a:off x="3244791" y="1798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0" name="Freeform 4883">
              <a:extLst>
                <a:ext uri="{FF2B5EF4-FFF2-40B4-BE49-F238E27FC236}">
                  <a16:creationId xmlns:a16="http://schemas.microsoft.com/office/drawing/2014/main" id="{10348643-9F18-F560-5003-EA5E5A530ECF}"/>
                </a:ext>
              </a:extLst>
            </p:cNvPr>
            <p:cNvSpPr/>
            <p:nvPr/>
          </p:nvSpPr>
          <p:spPr>
            <a:xfrm>
              <a:off x="4949766" y="3312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1" name="Freeform 4884">
              <a:extLst>
                <a:ext uri="{FF2B5EF4-FFF2-40B4-BE49-F238E27FC236}">
                  <a16:creationId xmlns:a16="http://schemas.microsoft.com/office/drawing/2014/main" id="{C323E432-57E4-7CDC-1D69-C70C57177D82}"/>
                </a:ext>
              </a:extLst>
            </p:cNvPr>
            <p:cNvSpPr/>
            <p:nvPr/>
          </p:nvSpPr>
          <p:spPr>
            <a:xfrm>
              <a:off x="3384491" y="3890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2" name="Freeform 4885">
              <a:extLst>
                <a:ext uri="{FF2B5EF4-FFF2-40B4-BE49-F238E27FC236}">
                  <a16:creationId xmlns:a16="http://schemas.microsoft.com/office/drawing/2014/main" id="{C28EEFB9-B446-F78D-9C0A-C4B81366C7BB}"/>
                </a:ext>
              </a:extLst>
            </p:cNvPr>
            <p:cNvSpPr/>
            <p:nvPr/>
          </p:nvSpPr>
          <p:spPr>
            <a:xfrm>
              <a:off x="3914716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3" name="Freeform 4886">
              <a:extLst>
                <a:ext uri="{FF2B5EF4-FFF2-40B4-BE49-F238E27FC236}">
                  <a16:creationId xmlns:a16="http://schemas.microsoft.com/office/drawing/2014/main" id="{49AD5B9E-4800-5C75-AD00-3B25A61C46E7}"/>
                </a:ext>
              </a:extLst>
            </p:cNvPr>
            <p:cNvSpPr/>
            <p:nvPr/>
          </p:nvSpPr>
          <p:spPr>
            <a:xfrm>
              <a:off x="2673291" y="2560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4" name="Freeform 4887">
              <a:extLst>
                <a:ext uri="{FF2B5EF4-FFF2-40B4-BE49-F238E27FC236}">
                  <a16:creationId xmlns:a16="http://schemas.microsoft.com/office/drawing/2014/main" id="{B4AD542F-DA77-A735-8936-40C9B78A2CCA}"/>
                </a:ext>
              </a:extLst>
            </p:cNvPr>
            <p:cNvSpPr/>
            <p:nvPr/>
          </p:nvSpPr>
          <p:spPr>
            <a:xfrm>
              <a:off x="3936941" y="1620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5" name="Freeform 4888">
              <a:extLst>
                <a:ext uri="{FF2B5EF4-FFF2-40B4-BE49-F238E27FC236}">
                  <a16:creationId xmlns:a16="http://schemas.microsoft.com/office/drawing/2014/main" id="{347F98E6-048C-2997-5BEF-BF7F37C74D84}"/>
                </a:ext>
              </a:extLst>
            </p:cNvPr>
            <p:cNvSpPr/>
            <p:nvPr/>
          </p:nvSpPr>
          <p:spPr>
            <a:xfrm>
              <a:off x="2657416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6" name="Freeform 4889">
              <a:extLst>
                <a:ext uri="{FF2B5EF4-FFF2-40B4-BE49-F238E27FC236}">
                  <a16:creationId xmlns:a16="http://schemas.microsoft.com/office/drawing/2014/main" id="{12FEA628-3737-D085-89FD-FD9671E888AC}"/>
                </a:ext>
              </a:extLst>
            </p:cNvPr>
            <p:cNvSpPr/>
            <p:nvPr/>
          </p:nvSpPr>
          <p:spPr>
            <a:xfrm>
              <a:off x="3127316" y="3760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7" name="Freeform 4890">
              <a:extLst>
                <a:ext uri="{FF2B5EF4-FFF2-40B4-BE49-F238E27FC236}">
                  <a16:creationId xmlns:a16="http://schemas.microsoft.com/office/drawing/2014/main" id="{8DE505FA-093A-92D7-05F5-D9BF4F3B9F88}"/>
                </a:ext>
              </a:extLst>
            </p:cNvPr>
            <p:cNvSpPr/>
            <p:nvPr/>
          </p:nvSpPr>
          <p:spPr>
            <a:xfrm>
              <a:off x="3749616" y="1623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8" name="Freeform 4891">
              <a:extLst>
                <a:ext uri="{FF2B5EF4-FFF2-40B4-BE49-F238E27FC236}">
                  <a16:creationId xmlns:a16="http://schemas.microsoft.com/office/drawing/2014/main" id="{EAA15B9D-AFD7-CC10-8D62-16CD9FE4C73C}"/>
                </a:ext>
              </a:extLst>
            </p:cNvPr>
            <p:cNvSpPr/>
            <p:nvPr/>
          </p:nvSpPr>
          <p:spPr>
            <a:xfrm>
              <a:off x="3479741" y="394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9" name="Freeform 4892">
              <a:extLst>
                <a:ext uri="{FF2B5EF4-FFF2-40B4-BE49-F238E27FC236}">
                  <a16:creationId xmlns:a16="http://schemas.microsoft.com/office/drawing/2014/main" id="{9841F7D4-B178-7B7A-488F-B389F03ACB7B}"/>
                </a:ext>
              </a:extLst>
            </p:cNvPr>
            <p:cNvSpPr/>
            <p:nvPr/>
          </p:nvSpPr>
          <p:spPr>
            <a:xfrm>
              <a:off x="4400491" y="177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0" name="Freeform 4893">
              <a:extLst>
                <a:ext uri="{FF2B5EF4-FFF2-40B4-BE49-F238E27FC236}">
                  <a16:creationId xmlns:a16="http://schemas.microsoft.com/office/drawing/2014/main" id="{1B484609-F99B-2614-1603-67F67E2762DB}"/>
                </a:ext>
              </a:extLst>
            </p:cNvPr>
            <p:cNvSpPr/>
            <p:nvPr/>
          </p:nvSpPr>
          <p:spPr>
            <a:xfrm>
              <a:off x="4165541" y="166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1" name="Freeform 4894">
              <a:extLst>
                <a:ext uri="{FF2B5EF4-FFF2-40B4-BE49-F238E27FC236}">
                  <a16:creationId xmlns:a16="http://schemas.microsoft.com/office/drawing/2014/main" id="{1EF91ED3-7F1D-17C8-2136-500161F1EE54}"/>
                </a:ext>
              </a:extLst>
            </p:cNvPr>
            <p:cNvSpPr/>
            <p:nvPr/>
          </p:nvSpPr>
          <p:spPr>
            <a:xfrm>
              <a:off x="4222691" y="1696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2" name="Freeform 4895">
              <a:extLst>
                <a:ext uri="{FF2B5EF4-FFF2-40B4-BE49-F238E27FC236}">
                  <a16:creationId xmlns:a16="http://schemas.microsoft.com/office/drawing/2014/main" id="{2CBC280C-AEF2-EE9A-0832-AF16A50CB53A}"/>
                </a:ext>
              </a:extLst>
            </p:cNvPr>
            <p:cNvSpPr/>
            <p:nvPr/>
          </p:nvSpPr>
          <p:spPr>
            <a:xfrm>
              <a:off x="4441766" y="3820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3" name="Freeform 4896">
              <a:extLst>
                <a:ext uri="{FF2B5EF4-FFF2-40B4-BE49-F238E27FC236}">
                  <a16:creationId xmlns:a16="http://schemas.microsoft.com/office/drawing/2014/main" id="{AA80AC67-C8F8-4C9C-E276-8D2160A83BF6}"/>
                </a:ext>
              </a:extLst>
            </p:cNvPr>
            <p:cNvSpPr/>
            <p:nvPr/>
          </p:nvSpPr>
          <p:spPr>
            <a:xfrm>
              <a:off x="3489266" y="166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4" name="Freeform 4897">
              <a:extLst>
                <a:ext uri="{FF2B5EF4-FFF2-40B4-BE49-F238E27FC236}">
                  <a16:creationId xmlns:a16="http://schemas.microsoft.com/office/drawing/2014/main" id="{0652C874-B83A-F685-D003-7B7A3C74FF9F}"/>
                </a:ext>
              </a:extLst>
            </p:cNvPr>
            <p:cNvSpPr/>
            <p:nvPr/>
          </p:nvSpPr>
          <p:spPr>
            <a:xfrm>
              <a:off x="4794191" y="3427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5" name="Freeform 4898">
              <a:extLst>
                <a:ext uri="{FF2B5EF4-FFF2-40B4-BE49-F238E27FC236}">
                  <a16:creationId xmlns:a16="http://schemas.microsoft.com/office/drawing/2014/main" id="{0CCB5BC9-16AF-BB3D-7F16-0717A8D43C2E}"/>
                </a:ext>
              </a:extLst>
            </p:cNvPr>
            <p:cNvSpPr/>
            <p:nvPr/>
          </p:nvSpPr>
          <p:spPr>
            <a:xfrm>
              <a:off x="4587816" y="1947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6" name="Freeform 4899">
              <a:extLst>
                <a:ext uri="{FF2B5EF4-FFF2-40B4-BE49-F238E27FC236}">
                  <a16:creationId xmlns:a16="http://schemas.microsoft.com/office/drawing/2014/main" id="{21057C2C-1F5C-A402-ED4F-FE0F061E1C5F}"/>
                </a:ext>
              </a:extLst>
            </p:cNvPr>
            <p:cNvSpPr/>
            <p:nvPr/>
          </p:nvSpPr>
          <p:spPr>
            <a:xfrm>
              <a:off x="3311466" y="172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7" name="Freeform 4900">
              <a:extLst>
                <a:ext uri="{FF2B5EF4-FFF2-40B4-BE49-F238E27FC236}">
                  <a16:creationId xmlns:a16="http://schemas.microsoft.com/office/drawing/2014/main" id="{F7704BEA-162E-2DDC-AD4C-EED6A9CD7D39}"/>
                </a:ext>
              </a:extLst>
            </p:cNvPr>
            <p:cNvSpPr/>
            <p:nvPr/>
          </p:nvSpPr>
          <p:spPr>
            <a:xfrm>
              <a:off x="4911666" y="2458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8" name="Freeform 4901">
              <a:extLst>
                <a:ext uri="{FF2B5EF4-FFF2-40B4-BE49-F238E27FC236}">
                  <a16:creationId xmlns:a16="http://schemas.microsoft.com/office/drawing/2014/main" id="{95606076-D1AE-6637-491C-A3EE76CA8ADD}"/>
                </a:ext>
              </a:extLst>
            </p:cNvPr>
            <p:cNvSpPr/>
            <p:nvPr/>
          </p:nvSpPr>
          <p:spPr>
            <a:xfrm>
              <a:off x="4914841" y="314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9" name="Freeform 4902">
              <a:extLst>
                <a:ext uri="{FF2B5EF4-FFF2-40B4-BE49-F238E27FC236}">
                  <a16:creationId xmlns:a16="http://schemas.microsoft.com/office/drawing/2014/main" id="{4BB7FE8B-D22F-25C0-B785-4BB5CFE3DCE2}"/>
                </a:ext>
              </a:extLst>
            </p:cNvPr>
            <p:cNvSpPr/>
            <p:nvPr/>
          </p:nvSpPr>
          <p:spPr>
            <a:xfrm>
              <a:off x="3051116" y="1874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0" name="Freeform 4903">
              <a:extLst>
                <a:ext uri="{FF2B5EF4-FFF2-40B4-BE49-F238E27FC236}">
                  <a16:creationId xmlns:a16="http://schemas.microsoft.com/office/drawing/2014/main" id="{52DDB2A8-5C0D-D296-50BF-869221C0C7DF}"/>
                </a:ext>
              </a:extLst>
            </p:cNvPr>
            <p:cNvSpPr/>
            <p:nvPr/>
          </p:nvSpPr>
          <p:spPr>
            <a:xfrm>
              <a:off x="2593916" y="2788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1" name="Freeform 4904">
              <a:extLst>
                <a:ext uri="{FF2B5EF4-FFF2-40B4-BE49-F238E27FC236}">
                  <a16:creationId xmlns:a16="http://schemas.microsoft.com/office/drawing/2014/main" id="{9C4F23AB-7716-5723-25C3-B4EFB2BF1BBC}"/>
                </a:ext>
              </a:extLst>
            </p:cNvPr>
            <p:cNvSpPr/>
            <p:nvPr/>
          </p:nvSpPr>
          <p:spPr>
            <a:xfrm>
              <a:off x="3066991" y="1858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2" name="Freeform 4905">
              <a:extLst>
                <a:ext uri="{FF2B5EF4-FFF2-40B4-BE49-F238E27FC236}">
                  <a16:creationId xmlns:a16="http://schemas.microsoft.com/office/drawing/2014/main" id="{09E298F0-517A-305A-A3AA-F1846A779ED0}"/>
                </a:ext>
              </a:extLst>
            </p:cNvPr>
            <p:cNvSpPr/>
            <p:nvPr/>
          </p:nvSpPr>
          <p:spPr>
            <a:xfrm>
              <a:off x="4775141" y="344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3" name="Freeform 4906">
              <a:extLst>
                <a:ext uri="{FF2B5EF4-FFF2-40B4-BE49-F238E27FC236}">
                  <a16:creationId xmlns:a16="http://schemas.microsoft.com/office/drawing/2014/main" id="{A66239B4-0A4B-58EC-2A08-BFB32DF6CDD9}"/>
                </a:ext>
              </a:extLst>
            </p:cNvPr>
            <p:cNvSpPr/>
            <p:nvPr/>
          </p:nvSpPr>
          <p:spPr>
            <a:xfrm>
              <a:off x="2984441" y="1931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4" name="Freeform 4907">
              <a:extLst>
                <a:ext uri="{FF2B5EF4-FFF2-40B4-BE49-F238E27FC236}">
                  <a16:creationId xmlns:a16="http://schemas.microsoft.com/office/drawing/2014/main" id="{51C37DEC-2EAB-6C3A-F16D-003F42E4E4C2}"/>
                </a:ext>
              </a:extLst>
            </p:cNvPr>
            <p:cNvSpPr/>
            <p:nvPr/>
          </p:nvSpPr>
          <p:spPr>
            <a:xfrm>
              <a:off x="3305116" y="3900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5" name="Freeform 4908">
              <a:extLst>
                <a:ext uri="{FF2B5EF4-FFF2-40B4-BE49-F238E27FC236}">
                  <a16:creationId xmlns:a16="http://schemas.microsoft.com/office/drawing/2014/main" id="{0AA3421D-B38C-49D5-DFBD-38C4A4D1D064}"/>
                </a:ext>
              </a:extLst>
            </p:cNvPr>
            <p:cNvSpPr/>
            <p:nvPr/>
          </p:nvSpPr>
          <p:spPr>
            <a:xfrm>
              <a:off x="4044891" y="165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6" name="Freeform 4909">
              <a:extLst>
                <a:ext uri="{FF2B5EF4-FFF2-40B4-BE49-F238E27FC236}">
                  <a16:creationId xmlns:a16="http://schemas.microsoft.com/office/drawing/2014/main" id="{7C270CB3-5F80-DB6E-919F-8CC0C9962B9A}"/>
                </a:ext>
              </a:extLst>
            </p:cNvPr>
            <p:cNvSpPr/>
            <p:nvPr/>
          </p:nvSpPr>
          <p:spPr>
            <a:xfrm>
              <a:off x="4029016" y="3963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7" name="Freeform 4910">
              <a:extLst>
                <a:ext uri="{FF2B5EF4-FFF2-40B4-BE49-F238E27FC236}">
                  <a16:creationId xmlns:a16="http://schemas.microsoft.com/office/drawing/2014/main" id="{84C956DA-EDE7-3BB6-A2CB-88A621DC5451}"/>
                </a:ext>
              </a:extLst>
            </p:cNvPr>
            <p:cNvSpPr/>
            <p:nvPr/>
          </p:nvSpPr>
          <p:spPr>
            <a:xfrm>
              <a:off x="4644966" y="2064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8" name="Freeform 4911">
              <a:extLst>
                <a:ext uri="{FF2B5EF4-FFF2-40B4-BE49-F238E27FC236}">
                  <a16:creationId xmlns:a16="http://schemas.microsoft.com/office/drawing/2014/main" id="{3B78F861-F445-A408-24E5-D3A5718F0A19}"/>
                </a:ext>
              </a:extLst>
            </p:cNvPr>
            <p:cNvSpPr/>
            <p:nvPr/>
          </p:nvSpPr>
          <p:spPr>
            <a:xfrm>
              <a:off x="2889191" y="3639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9" name="Freeform 4912">
              <a:extLst>
                <a:ext uri="{FF2B5EF4-FFF2-40B4-BE49-F238E27FC236}">
                  <a16:creationId xmlns:a16="http://schemas.microsoft.com/office/drawing/2014/main" id="{5B092FA3-2B94-0C63-9B5F-AFF0DDDAADFA}"/>
                </a:ext>
              </a:extLst>
            </p:cNvPr>
            <p:cNvSpPr/>
            <p:nvPr/>
          </p:nvSpPr>
          <p:spPr>
            <a:xfrm>
              <a:off x="2990791" y="1887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0" name="Freeform 4913">
              <a:extLst>
                <a:ext uri="{FF2B5EF4-FFF2-40B4-BE49-F238E27FC236}">
                  <a16:creationId xmlns:a16="http://schemas.microsoft.com/office/drawing/2014/main" id="{0AB6878F-5153-2668-5B4F-48E1C9853337}"/>
                </a:ext>
              </a:extLst>
            </p:cNvPr>
            <p:cNvSpPr/>
            <p:nvPr/>
          </p:nvSpPr>
          <p:spPr>
            <a:xfrm>
              <a:off x="3667066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1" name="Freeform 4914">
              <a:extLst>
                <a:ext uri="{FF2B5EF4-FFF2-40B4-BE49-F238E27FC236}">
                  <a16:creationId xmlns:a16="http://schemas.microsoft.com/office/drawing/2014/main" id="{0388977C-F959-E46C-C3AD-890F19927654}"/>
                </a:ext>
              </a:extLst>
            </p:cNvPr>
            <p:cNvSpPr/>
            <p:nvPr/>
          </p:nvSpPr>
          <p:spPr>
            <a:xfrm>
              <a:off x="4102041" y="393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2" name="Freeform 4915">
              <a:extLst>
                <a:ext uri="{FF2B5EF4-FFF2-40B4-BE49-F238E27FC236}">
                  <a16:creationId xmlns:a16="http://schemas.microsoft.com/office/drawing/2014/main" id="{27C6C3AC-4D4F-30C2-4584-0ED392A7E6A6}"/>
                </a:ext>
              </a:extLst>
            </p:cNvPr>
            <p:cNvSpPr/>
            <p:nvPr/>
          </p:nvSpPr>
          <p:spPr>
            <a:xfrm>
              <a:off x="2549466" y="2823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3" name="Freeform 4916">
              <a:extLst>
                <a:ext uri="{FF2B5EF4-FFF2-40B4-BE49-F238E27FC236}">
                  <a16:creationId xmlns:a16="http://schemas.microsoft.com/office/drawing/2014/main" id="{8753F4DD-B8DF-87DD-C1B5-F876B56C719C}"/>
                </a:ext>
              </a:extLst>
            </p:cNvPr>
            <p:cNvSpPr/>
            <p:nvPr/>
          </p:nvSpPr>
          <p:spPr>
            <a:xfrm>
              <a:off x="3714691" y="4004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4" name="Freeform 4917">
              <a:extLst>
                <a:ext uri="{FF2B5EF4-FFF2-40B4-BE49-F238E27FC236}">
                  <a16:creationId xmlns:a16="http://schemas.microsoft.com/office/drawing/2014/main" id="{E05B7E01-3DA7-8E61-4747-65A579D3657E}"/>
                </a:ext>
              </a:extLst>
            </p:cNvPr>
            <p:cNvSpPr/>
            <p:nvPr/>
          </p:nvSpPr>
          <p:spPr>
            <a:xfrm>
              <a:off x="4895791" y="304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5" name="Freeform 4918">
              <a:extLst>
                <a:ext uri="{FF2B5EF4-FFF2-40B4-BE49-F238E27FC236}">
                  <a16:creationId xmlns:a16="http://schemas.microsoft.com/office/drawing/2014/main" id="{13A382DF-2DD5-A87D-0D3B-F94F874E8522}"/>
                </a:ext>
              </a:extLst>
            </p:cNvPr>
            <p:cNvSpPr/>
            <p:nvPr/>
          </p:nvSpPr>
          <p:spPr>
            <a:xfrm>
              <a:off x="2876491" y="1988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6" name="Freeform 4919">
              <a:extLst>
                <a:ext uri="{FF2B5EF4-FFF2-40B4-BE49-F238E27FC236}">
                  <a16:creationId xmlns:a16="http://schemas.microsoft.com/office/drawing/2014/main" id="{0ACF8C01-630A-F4AE-7918-6AAECBE048AE}"/>
                </a:ext>
              </a:extLst>
            </p:cNvPr>
            <p:cNvSpPr/>
            <p:nvPr/>
          </p:nvSpPr>
          <p:spPr>
            <a:xfrm>
              <a:off x="3406716" y="3957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7" name="Freeform 4920">
              <a:extLst>
                <a:ext uri="{FF2B5EF4-FFF2-40B4-BE49-F238E27FC236}">
                  <a16:creationId xmlns:a16="http://schemas.microsoft.com/office/drawing/2014/main" id="{0B3879F6-49BE-A8F2-0D19-F7A9F1C8CBCE}"/>
                </a:ext>
              </a:extLst>
            </p:cNvPr>
            <p:cNvSpPr/>
            <p:nvPr/>
          </p:nvSpPr>
          <p:spPr>
            <a:xfrm>
              <a:off x="4895791" y="257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8" name="Freeform 4921">
              <a:extLst>
                <a:ext uri="{FF2B5EF4-FFF2-40B4-BE49-F238E27FC236}">
                  <a16:creationId xmlns:a16="http://schemas.microsoft.com/office/drawing/2014/main" id="{D2F5CC89-E014-6FCB-6506-DBB85CEBFA68}"/>
                </a:ext>
              </a:extLst>
            </p:cNvPr>
            <p:cNvSpPr/>
            <p:nvPr/>
          </p:nvSpPr>
          <p:spPr>
            <a:xfrm>
              <a:off x="5359341" y="19856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9" name="Freeform 4922">
              <a:extLst>
                <a:ext uri="{FF2B5EF4-FFF2-40B4-BE49-F238E27FC236}">
                  <a16:creationId xmlns:a16="http://schemas.microsoft.com/office/drawing/2014/main" id="{12C1DDF0-8010-3C18-E49C-2B3941CE67DA}"/>
                </a:ext>
              </a:extLst>
            </p:cNvPr>
            <p:cNvSpPr/>
            <p:nvPr/>
          </p:nvSpPr>
          <p:spPr>
            <a:xfrm>
              <a:off x="5527616" y="218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0" name="Freeform 4923">
              <a:extLst>
                <a:ext uri="{FF2B5EF4-FFF2-40B4-BE49-F238E27FC236}">
                  <a16:creationId xmlns:a16="http://schemas.microsoft.com/office/drawing/2014/main" id="{E0EB1E1E-D569-B25E-5490-9C28E72ECFA2}"/>
                </a:ext>
              </a:extLst>
            </p:cNvPr>
            <p:cNvSpPr/>
            <p:nvPr/>
          </p:nvSpPr>
          <p:spPr>
            <a:xfrm>
              <a:off x="4035366" y="1725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1" name="Freeform 4924">
              <a:extLst>
                <a:ext uri="{FF2B5EF4-FFF2-40B4-BE49-F238E27FC236}">
                  <a16:creationId xmlns:a16="http://schemas.microsoft.com/office/drawing/2014/main" id="{20B49B04-58E3-69B1-E044-753F7E6C5C34}"/>
                </a:ext>
              </a:extLst>
            </p:cNvPr>
            <p:cNvSpPr/>
            <p:nvPr/>
          </p:nvSpPr>
          <p:spPr>
            <a:xfrm>
              <a:off x="3359091" y="304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2" name="Freeform 4925">
              <a:extLst>
                <a:ext uri="{FF2B5EF4-FFF2-40B4-BE49-F238E27FC236}">
                  <a16:creationId xmlns:a16="http://schemas.microsoft.com/office/drawing/2014/main" id="{13AA1065-7103-A181-C6EE-8259632A7DE5}"/>
                </a:ext>
              </a:extLst>
            </p:cNvPr>
            <p:cNvSpPr/>
            <p:nvPr/>
          </p:nvSpPr>
          <p:spPr>
            <a:xfrm>
              <a:off x="3835341" y="184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3" name="Freeform 4926">
              <a:extLst>
                <a:ext uri="{FF2B5EF4-FFF2-40B4-BE49-F238E27FC236}">
                  <a16:creationId xmlns:a16="http://schemas.microsoft.com/office/drawing/2014/main" id="{8B28221A-C3CB-8605-50AB-A6C4D0E16C9A}"/>
                </a:ext>
              </a:extLst>
            </p:cNvPr>
            <p:cNvSpPr/>
            <p:nvPr/>
          </p:nvSpPr>
          <p:spPr>
            <a:xfrm>
              <a:off x="5140266" y="18046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4" name="Freeform 4927">
              <a:extLst>
                <a:ext uri="{FF2B5EF4-FFF2-40B4-BE49-F238E27FC236}">
                  <a16:creationId xmlns:a16="http://schemas.microsoft.com/office/drawing/2014/main" id="{AC5D398B-D1AF-C165-5176-BCCC23BD13A1}"/>
                </a:ext>
              </a:extLst>
            </p:cNvPr>
            <p:cNvSpPr/>
            <p:nvPr/>
          </p:nvSpPr>
          <p:spPr>
            <a:xfrm>
              <a:off x="5626041" y="2385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5" name="Freeform 4928">
              <a:extLst>
                <a:ext uri="{FF2B5EF4-FFF2-40B4-BE49-F238E27FC236}">
                  <a16:creationId xmlns:a16="http://schemas.microsoft.com/office/drawing/2014/main" id="{29459EE7-1549-C503-F1BA-F6033F8C37BB}"/>
                </a:ext>
              </a:extLst>
            </p:cNvPr>
            <p:cNvSpPr/>
            <p:nvPr/>
          </p:nvSpPr>
          <p:spPr>
            <a:xfrm>
              <a:off x="3352741" y="3030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6" name="Freeform 4929">
              <a:extLst>
                <a:ext uri="{FF2B5EF4-FFF2-40B4-BE49-F238E27FC236}">
                  <a16:creationId xmlns:a16="http://schemas.microsoft.com/office/drawing/2014/main" id="{BDBD0483-E062-8F42-2487-8D1C809EC746}"/>
                </a:ext>
              </a:extLst>
            </p:cNvPr>
            <p:cNvSpPr/>
            <p:nvPr/>
          </p:nvSpPr>
          <p:spPr>
            <a:xfrm>
              <a:off x="5438716" y="3484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7" name="Freeform 4930">
              <a:extLst>
                <a:ext uri="{FF2B5EF4-FFF2-40B4-BE49-F238E27FC236}">
                  <a16:creationId xmlns:a16="http://schemas.microsoft.com/office/drawing/2014/main" id="{AD3DE4BF-1A9C-FA22-22CD-CA952D94CFF7}"/>
                </a:ext>
              </a:extLst>
            </p:cNvPr>
            <p:cNvSpPr/>
            <p:nvPr/>
          </p:nvSpPr>
          <p:spPr>
            <a:xfrm>
              <a:off x="4552891" y="3989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8" name="Freeform 4931">
              <a:extLst>
                <a:ext uri="{FF2B5EF4-FFF2-40B4-BE49-F238E27FC236}">
                  <a16:creationId xmlns:a16="http://schemas.microsoft.com/office/drawing/2014/main" id="{E4B86AA0-8F4C-31EB-BD53-8E0712C333A1}"/>
                </a:ext>
              </a:extLst>
            </p:cNvPr>
            <p:cNvSpPr/>
            <p:nvPr/>
          </p:nvSpPr>
          <p:spPr>
            <a:xfrm>
              <a:off x="5616516" y="251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9" name="Freeform 4932">
              <a:extLst>
                <a:ext uri="{FF2B5EF4-FFF2-40B4-BE49-F238E27FC236}">
                  <a16:creationId xmlns:a16="http://schemas.microsoft.com/office/drawing/2014/main" id="{F4533AA2-3777-E882-CC8D-CE18EFC369B4}"/>
                </a:ext>
              </a:extLst>
            </p:cNvPr>
            <p:cNvSpPr/>
            <p:nvPr/>
          </p:nvSpPr>
          <p:spPr>
            <a:xfrm>
              <a:off x="3371791" y="2357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0" name="Freeform 4933">
              <a:extLst>
                <a:ext uri="{FF2B5EF4-FFF2-40B4-BE49-F238E27FC236}">
                  <a16:creationId xmlns:a16="http://schemas.microsoft.com/office/drawing/2014/main" id="{C595018B-4CA5-F1EA-4697-0D2D6C602349}"/>
                </a:ext>
              </a:extLst>
            </p:cNvPr>
            <p:cNvSpPr/>
            <p:nvPr/>
          </p:nvSpPr>
          <p:spPr>
            <a:xfrm>
              <a:off x="4114741" y="3944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1" name="Freeform 4934">
              <a:extLst>
                <a:ext uri="{FF2B5EF4-FFF2-40B4-BE49-F238E27FC236}">
                  <a16:creationId xmlns:a16="http://schemas.microsoft.com/office/drawing/2014/main" id="{88D86537-BF05-1AC6-C047-DF3577FD19F6}"/>
                </a:ext>
              </a:extLst>
            </p:cNvPr>
            <p:cNvSpPr/>
            <p:nvPr/>
          </p:nvSpPr>
          <p:spPr>
            <a:xfrm>
              <a:off x="3301941" y="2655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2" name="Freeform 4935">
              <a:extLst>
                <a:ext uri="{FF2B5EF4-FFF2-40B4-BE49-F238E27FC236}">
                  <a16:creationId xmlns:a16="http://schemas.microsoft.com/office/drawing/2014/main" id="{19DA298F-58A2-9231-6886-63CA50F0E3D0}"/>
                </a:ext>
              </a:extLst>
            </p:cNvPr>
            <p:cNvSpPr/>
            <p:nvPr/>
          </p:nvSpPr>
          <p:spPr>
            <a:xfrm>
              <a:off x="3305116" y="3042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3" name="Freeform 4936">
              <a:extLst>
                <a:ext uri="{FF2B5EF4-FFF2-40B4-BE49-F238E27FC236}">
                  <a16:creationId xmlns:a16="http://schemas.microsoft.com/office/drawing/2014/main" id="{CA9872A9-CA23-C860-1FCE-BE810D014DF7}"/>
                </a:ext>
              </a:extLst>
            </p:cNvPr>
            <p:cNvSpPr/>
            <p:nvPr/>
          </p:nvSpPr>
          <p:spPr>
            <a:xfrm>
              <a:off x="3282891" y="2785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4" name="Freeform 4937">
              <a:extLst>
                <a:ext uri="{FF2B5EF4-FFF2-40B4-BE49-F238E27FC236}">
                  <a16:creationId xmlns:a16="http://schemas.microsoft.com/office/drawing/2014/main" id="{BDF1F829-FB9C-D397-2366-0E49787334E5}"/>
                </a:ext>
              </a:extLst>
            </p:cNvPr>
            <p:cNvSpPr/>
            <p:nvPr/>
          </p:nvSpPr>
          <p:spPr>
            <a:xfrm>
              <a:off x="3486091" y="2163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5" name="Freeform 4938">
              <a:extLst>
                <a:ext uri="{FF2B5EF4-FFF2-40B4-BE49-F238E27FC236}">
                  <a16:creationId xmlns:a16="http://schemas.microsoft.com/office/drawing/2014/main" id="{C988BC82-1683-B518-40F9-059D3F0F408C}"/>
                </a:ext>
              </a:extLst>
            </p:cNvPr>
            <p:cNvSpPr/>
            <p:nvPr/>
          </p:nvSpPr>
          <p:spPr>
            <a:xfrm>
              <a:off x="5578416" y="322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6" name="Freeform 4939">
              <a:extLst>
                <a:ext uri="{FF2B5EF4-FFF2-40B4-BE49-F238E27FC236}">
                  <a16:creationId xmlns:a16="http://schemas.microsoft.com/office/drawing/2014/main" id="{BACE5D2D-1007-D83E-55CA-41BC17A22D15}"/>
                </a:ext>
              </a:extLst>
            </p:cNvPr>
            <p:cNvSpPr/>
            <p:nvPr/>
          </p:nvSpPr>
          <p:spPr>
            <a:xfrm>
              <a:off x="3755966" y="18713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7" name="Freeform 4940">
              <a:extLst>
                <a:ext uri="{FF2B5EF4-FFF2-40B4-BE49-F238E27FC236}">
                  <a16:creationId xmlns:a16="http://schemas.microsoft.com/office/drawing/2014/main" id="{E2DC4F16-0F3A-2D83-1CBF-88E08855A4CE}"/>
                </a:ext>
              </a:extLst>
            </p:cNvPr>
            <p:cNvSpPr/>
            <p:nvPr/>
          </p:nvSpPr>
          <p:spPr>
            <a:xfrm>
              <a:off x="5308541" y="3642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8" name="Freeform 4941">
              <a:extLst>
                <a:ext uri="{FF2B5EF4-FFF2-40B4-BE49-F238E27FC236}">
                  <a16:creationId xmlns:a16="http://schemas.microsoft.com/office/drawing/2014/main" id="{A6CE653A-3D33-E71F-364A-CB3EB6B5158C}"/>
                </a:ext>
              </a:extLst>
            </p:cNvPr>
            <p:cNvSpPr/>
            <p:nvPr/>
          </p:nvSpPr>
          <p:spPr>
            <a:xfrm>
              <a:off x="3276541" y="31159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9" name="Freeform 4942">
              <a:extLst>
                <a:ext uri="{FF2B5EF4-FFF2-40B4-BE49-F238E27FC236}">
                  <a16:creationId xmlns:a16="http://schemas.microsoft.com/office/drawing/2014/main" id="{4EFDFA7B-CAE6-FD4F-2062-437ED5349EF5}"/>
                </a:ext>
              </a:extLst>
            </p:cNvPr>
            <p:cNvSpPr/>
            <p:nvPr/>
          </p:nvSpPr>
          <p:spPr>
            <a:xfrm>
              <a:off x="4470341" y="1633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0" name="Freeform 4943">
              <a:extLst>
                <a:ext uri="{FF2B5EF4-FFF2-40B4-BE49-F238E27FC236}">
                  <a16:creationId xmlns:a16="http://schemas.microsoft.com/office/drawing/2014/main" id="{6B42798F-8457-F3E0-A1BA-70BD91490871}"/>
                </a:ext>
              </a:extLst>
            </p:cNvPr>
            <p:cNvSpPr/>
            <p:nvPr/>
          </p:nvSpPr>
          <p:spPr>
            <a:xfrm>
              <a:off x="4946591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1" name="Freeform 4944">
              <a:extLst>
                <a:ext uri="{FF2B5EF4-FFF2-40B4-BE49-F238E27FC236}">
                  <a16:creationId xmlns:a16="http://schemas.microsoft.com/office/drawing/2014/main" id="{08F4E80C-4772-4409-4EB2-6E7BCBFAD903}"/>
                </a:ext>
              </a:extLst>
            </p:cNvPr>
            <p:cNvSpPr/>
            <p:nvPr/>
          </p:nvSpPr>
          <p:spPr>
            <a:xfrm>
              <a:off x="4340166" y="1626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2" name="Freeform 4945">
              <a:extLst>
                <a:ext uri="{FF2B5EF4-FFF2-40B4-BE49-F238E27FC236}">
                  <a16:creationId xmlns:a16="http://schemas.microsoft.com/office/drawing/2014/main" id="{00B828C9-8C4A-EE77-53D6-AC143FE10C8C}"/>
                </a:ext>
              </a:extLst>
            </p:cNvPr>
            <p:cNvSpPr/>
            <p:nvPr/>
          </p:nvSpPr>
          <p:spPr>
            <a:xfrm>
              <a:off x="3994091" y="1709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3" name="Freeform 4946">
              <a:extLst>
                <a:ext uri="{FF2B5EF4-FFF2-40B4-BE49-F238E27FC236}">
                  <a16:creationId xmlns:a16="http://schemas.microsoft.com/office/drawing/2014/main" id="{66444A06-29CE-1F11-4A1F-A27F5F95C919}"/>
                </a:ext>
              </a:extLst>
            </p:cNvPr>
            <p:cNvSpPr/>
            <p:nvPr/>
          </p:nvSpPr>
          <p:spPr>
            <a:xfrm>
              <a:off x="4495741" y="3992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4" name="Freeform 4947">
              <a:extLst>
                <a:ext uri="{FF2B5EF4-FFF2-40B4-BE49-F238E27FC236}">
                  <a16:creationId xmlns:a16="http://schemas.microsoft.com/office/drawing/2014/main" id="{B53DF35F-A605-89EA-9CBC-CCD355A708C3}"/>
                </a:ext>
              </a:extLst>
            </p:cNvPr>
            <p:cNvSpPr/>
            <p:nvPr/>
          </p:nvSpPr>
          <p:spPr>
            <a:xfrm>
              <a:off x="3305116" y="3204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5" name="Freeform 4948">
              <a:extLst>
                <a:ext uri="{FF2B5EF4-FFF2-40B4-BE49-F238E27FC236}">
                  <a16:creationId xmlns:a16="http://schemas.microsoft.com/office/drawing/2014/main" id="{CB8EE03B-5398-94CB-9DAB-B5EAF6555900}"/>
                </a:ext>
              </a:extLst>
            </p:cNvPr>
            <p:cNvSpPr/>
            <p:nvPr/>
          </p:nvSpPr>
          <p:spPr>
            <a:xfrm>
              <a:off x="5324416" y="2052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6" name="Freeform 4949">
              <a:extLst>
                <a:ext uri="{FF2B5EF4-FFF2-40B4-BE49-F238E27FC236}">
                  <a16:creationId xmlns:a16="http://schemas.microsoft.com/office/drawing/2014/main" id="{178D433A-0DA0-0ED7-6C50-10B8B1489EFB}"/>
                </a:ext>
              </a:extLst>
            </p:cNvPr>
            <p:cNvSpPr/>
            <p:nvPr/>
          </p:nvSpPr>
          <p:spPr>
            <a:xfrm>
              <a:off x="3260666" y="2544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7" name="Freeform 4950">
              <a:extLst>
                <a:ext uri="{FF2B5EF4-FFF2-40B4-BE49-F238E27FC236}">
                  <a16:creationId xmlns:a16="http://schemas.microsoft.com/office/drawing/2014/main" id="{016FC2BE-6BE9-8DCC-A6A8-614B322E77C5}"/>
                </a:ext>
              </a:extLst>
            </p:cNvPr>
            <p:cNvSpPr/>
            <p:nvPr/>
          </p:nvSpPr>
          <p:spPr>
            <a:xfrm>
              <a:off x="3225741" y="28174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8" name="Freeform 4951">
              <a:extLst>
                <a:ext uri="{FF2B5EF4-FFF2-40B4-BE49-F238E27FC236}">
                  <a16:creationId xmlns:a16="http://schemas.microsoft.com/office/drawing/2014/main" id="{AF773304-C970-C4B0-2C80-051B8E9CC1C4}"/>
                </a:ext>
              </a:extLst>
            </p:cNvPr>
            <p:cNvSpPr/>
            <p:nvPr/>
          </p:nvSpPr>
          <p:spPr>
            <a:xfrm>
              <a:off x="3251141" y="303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9" name="Freeform 4952">
              <a:extLst>
                <a:ext uri="{FF2B5EF4-FFF2-40B4-BE49-F238E27FC236}">
                  <a16:creationId xmlns:a16="http://schemas.microsoft.com/office/drawing/2014/main" id="{0C28931A-CEA7-FFBA-A927-847051D2D9B3}"/>
                </a:ext>
              </a:extLst>
            </p:cNvPr>
            <p:cNvSpPr/>
            <p:nvPr/>
          </p:nvSpPr>
          <p:spPr>
            <a:xfrm>
              <a:off x="5578416" y="3046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0" name="Freeform 4953">
              <a:extLst>
                <a:ext uri="{FF2B5EF4-FFF2-40B4-BE49-F238E27FC236}">
                  <a16:creationId xmlns:a16="http://schemas.microsoft.com/office/drawing/2014/main" id="{B90166E7-6D70-1A72-93B9-B5FBF1E1ADFF}"/>
                </a:ext>
              </a:extLst>
            </p:cNvPr>
            <p:cNvSpPr/>
            <p:nvPr/>
          </p:nvSpPr>
          <p:spPr>
            <a:xfrm>
              <a:off x="3193991" y="2807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1" name="Freeform 4954">
              <a:extLst>
                <a:ext uri="{FF2B5EF4-FFF2-40B4-BE49-F238E27FC236}">
                  <a16:creationId xmlns:a16="http://schemas.microsoft.com/office/drawing/2014/main" id="{774AD1DC-F7EE-F7A0-73EF-418997FEBDEF}"/>
                </a:ext>
              </a:extLst>
            </p:cNvPr>
            <p:cNvSpPr/>
            <p:nvPr/>
          </p:nvSpPr>
          <p:spPr>
            <a:xfrm>
              <a:off x="4552891" y="3982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2" name="Freeform 4955">
              <a:extLst>
                <a:ext uri="{FF2B5EF4-FFF2-40B4-BE49-F238E27FC236}">
                  <a16:creationId xmlns:a16="http://schemas.microsoft.com/office/drawing/2014/main" id="{3DFA145F-5887-6C14-6585-1386E1253E52}"/>
                </a:ext>
              </a:extLst>
            </p:cNvPr>
            <p:cNvSpPr/>
            <p:nvPr/>
          </p:nvSpPr>
          <p:spPr>
            <a:xfrm>
              <a:off x="4781491" y="3931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3" name="Freeform 4956">
              <a:extLst>
                <a:ext uri="{FF2B5EF4-FFF2-40B4-BE49-F238E27FC236}">
                  <a16:creationId xmlns:a16="http://schemas.microsoft.com/office/drawing/2014/main" id="{2F1602D2-65F5-CC79-8CD5-E905169896F7}"/>
                </a:ext>
              </a:extLst>
            </p:cNvPr>
            <p:cNvSpPr/>
            <p:nvPr/>
          </p:nvSpPr>
          <p:spPr>
            <a:xfrm>
              <a:off x="3193991" y="29285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4" name="Freeform 4957">
              <a:extLst>
                <a:ext uri="{FF2B5EF4-FFF2-40B4-BE49-F238E27FC236}">
                  <a16:creationId xmlns:a16="http://schemas.microsoft.com/office/drawing/2014/main" id="{E3B2117A-7643-743A-2DFA-B2B9E578EDA1}"/>
                </a:ext>
              </a:extLst>
            </p:cNvPr>
            <p:cNvSpPr/>
            <p:nvPr/>
          </p:nvSpPr>
          <p:spPr>
            <a:xfrm>
              <a:off x="5222816" y="198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5" name="Freeform 4958">
              <a:extLst>
                <a:ext uri="{FF2B5EF4-FFF2-40B4-BE49-F238E27FC236}">
                  <a16:creationId xmlns:a16="http://schemas.microsoft.com/office/drawing/2014/main" id="{0649C0D7-1EAD-8367-1210-59ED20B35CFF}"/>
                </a:ext>
              </a:extLst>
            </p:cNvPr>
            <p:cNvSpPr/>
            <p:nvPr/>
          </p:nvSpPr>
          <p:spPr>
            <a:xfrm>
              <a:off x="5483166" y="3236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6" name="Freeform 4959">
              <a:extLst>
                <a:ext uri="{FF2B5EF4-FFF2-40B4-BE49-F238E27FC236}">
                  <a16:creationId xmlns:a16="http://schemas.microsoft.com/office/drawing/2014/main" id="{48F174FE-79AF-3271-6817-3CAA948549D0}"/>
                </a:ext>
              </a:extLst>
            </p:cNvPr>
            <p:cNvSpPr/>
            <p:nvPr/>
          </p:nvSpPr>
          <p:spPr>
            <a:xfrm>
              <a:off x="3527366" y="1976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7" name="Freeform 4960">
              <a:extLst>
                <a:ext uri="{FF2B5EF4-FFF2-40B4-BE49-F238E27FC236}">
                  <a16:creationId xmlns:a16="http://schemas.microsoft.com/office/drawing/2014/main" id="{0AB1637E-C13F-9608-66E2-7D84643D49ED}"/>
                </a:ext>
              </a:extLst>
            </p:cNvPr>
            <p:cNvSpPr/>
            <p:nvPr/>
          </p:nvSpPr>
          <p:spPr>
            <a:xfrm>
              <a:off x="5549841" y="2976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8" name="Freeform 4961">
              <a:extLst>
                <a:ext uri="{FF2B5EF4-FFF2-40B4-BE49-F238E27FC236}">
                  <a16:creationId xmlns:a16="http://schemas.microsoft.com/office/drawing/2014/main" id="{D29F584D-D44B-7582-840B-D29C5A900896}"/>
                </a:ext>
              </a:extLst>
            </p:cNvPr>
            <p:cNvSpPr/>
            <p:nvPr/>
          </p:nvSpPr>
          <p:spPr>
            <a:xfrm>
              <a:off x="5473641" y="2392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9" name="Freeform 4962">
              <a:extLst>
                <a:ext uri="{FF2B5EF4-FFF2-40B4-BE49-F238E27FC236}">
                  <a16:creationId xmlns:a16="http://schemas.microsoft.com/office/drawing/2014/main" id="{4FFFBF08-A153-343E-2CD5-2BFC3B3BA035}"/>
                </a:ext>
              </a:extLst>
            </p:cNvPr>
            <p:cNvSpPr/>
            <p:nvPr/>
          </p:nvSpPr>
          <p:spPr>
            <a:xfrm>
              <a:off x="4108391" y="16649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0" name="Freeform 4963">
              <a:extLst>
                <a:ext uri="{FF2B5EF4-FFF2-40B4-BE49-F238E27FC236}">
                  <a16:creationId xmlns:a16="http://schemas.microsoft.com/office/drawing/2014/main" id="{FCD56DE5-110C-F9C2-CB76-82A1A01928D7}"/>
                </a:ext>
              </a:extLst>
            </p:cNvPr>
            <p:cNvSpPr/>
            <p:nvPr/>
          </p:nvSpPr>
          <p:spPr>
            <a:xfrm>
              <a:off x="5019616" y="3801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1" name="Freeform 4964">
              <a:extLst>
                <a:ext uri="{FF2B5EF4-FFF2-40B4-BE49-F238E27FC236}">
                  <a16:creationId xmlns:a16="http://schemas.microsoft.com/office/drawing/2014/main" id="{CFDD7B89-A1D8-1876-73B0-ECEBEBC2A70C}"/>
                </a:ext>
              </a:extLst>
            </p:cNvPr>
            <p:cNvSpPr/>
            <p:nvPr/>
          </p:nvSpPr>
          <p:spPr>
            <a:xfrm>
              <a:off x="3809941" y="1763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2" name="Freeform 4965">
              <a:extLst>
                <a:ext uri="{FF2B5EF4-FFF2-40B4-BE49-F238E27FC236}">
                  <a16:creationId xmlns:a16="http://schemas.microsoft.com/office/drawing/2014/main" id="{C2A97440-1424-68E4-0614-2BD6C420BE77}"/>
                </a:ext>
              </a:extLst>
            </p:cNvPr>
            <p:cNvSpPr/>
            <p:nvPr/>
          </p:nvSpPr>
          <p:spPr>
            <a:xfrm>
              <a:off x="5445066" y="24237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3" name="Freeform 4966">
              <a:extLst>
                <a:ext uri="{FF2B5EF4-FFF2-40B4-BE49-F238E27FC236}">
                  <a16:creationId xmlns:a16="http://schemas.microsoft.com/office/drawing/2014/main" id="{A079E512-7B29-340D-BE20-280D1AD2D1E6}"/>
                </a:ext>
              </a:extLst>
            </p:cNvPr>
            <p:cNvSpPr/>
            <p:nvPr/>
          </p:nvSpPr>
          <p:spPr>
            <a:xfrm>
              <a:off x="4146491" y="1645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4" name="Freeform 4967">
              <a:extLst>
                <a:ext uri="{FF2B5EF4-FFF2-40B4-BE49-F238E27FC236}">
                  <a16:creationId xmlns:a16="http://schemas.microsoft.com/office/drawing/2014/main" id="{530FCE58-CC07-4CCA-0CAC-A91AFFCE0975}"/>
                </a:ext>
              </a:extLst>
            </p:cNvPr>
            <p:cNvSpPr/>
            <p:nvPr/>
          </p:nvSpPr>
          <p:spPr>
            <a:xfrm>
              <a:off x="3508316" y="3677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5" name="Freeform 4968">
              <a:extLst>
                <a:ext uri="{FF2B5EF4-FFF2-40B4-BE49-F238E27FC236}">
                  <a16:creationId xmlns:a16="http://schemas.microsoft.com/office/drawing/2014/main" id="{0A5B7CCD-3C44-D8CF-EA78-9DC960ACF417}"/>
                </a:ext>
              </a:extLst>
            </p:cNvPr>
            <p:cNvSpPr/>
            <p:nvPr/>
          </p:nvSpPr>
          <p:spPr>
            <a:xfrm>
              <a:off x="3987741" y="1680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6" name="Freeform 4969">
              <a:extLst>
                <a:ext uri="{FF2B5EF4-FFF2-40B4-BE49-F238E27FC236}">
                  <a16:creationId xmlns:a16="http://schemas.microsoft.com/office/drawing/2014/main" id="{FF4F9458-FB75-0A93-38A2-BC448BC6B84F}"/>
                </a:ext>
              </a:extLst>
            </p:cNvPr>
            <p:cNvSpPr/>
            <p:nvPr/>
          </p:nvSpPr>
          <p:spPr>
            <a:xfrm>
              <a:off x="3467041" y="1982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7" name="Freeform 4970">
              <a:extLst>
                <a:ext uri="{FF2B5EF4-FFF2-40B4-BE49-F238E27FC236}">
                  <a16:creationId xmlns:a16="http://schemas.microsoft.com/office/drawing/2014/main" id="{5A815E98-465D-F578-96F0-60319BDA050A}"/>
                </a:ext>
              </a:extLst>
            </p:cNvPr>
            <p:cNvSpPr/>
            <p:nvPr/>
          </p:nvSpPr>
          <p:spPr>
            <a:xfrm>
              <a:off x="3355916" y="2134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8" name="Freeform 4971">
              <a:extLst>
                <a:ext uri="{FF2B5EF4-FFF2-40B4-BE49-F238E27FC236}">
                  <a16:creationId xmlns:a16="http://schemas.microsoft.com/office/drawing/2014/main" id="{D0EA2E26-C7C5-49CF-E0E7-4A056FC33FCD}"/>
                </a:ext>
              </a:extLst>
            </p:cNvPr>
            <p:cNvSpPr/>
            <p:nvPr/>
          </p:nvSpPr>
          <p:spPr>
            <a:xfrm>
              <a:off x="5095816" y="19030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9" name="Freeform 4972">
              <a:extLst>
                <a:ext uri="{FF2B5EF4-FFF2-40B4-BE49-F238E27FC236}">
                  <a16:creationId xmlns:a16="http://schemas.microsoft.com/office/drawing/2014/main" id="{4DBA92BF-BC7C-E9F3-4A95-0EF32190DA86}"/>
                </a:ext>
              </a:extLst>
            </p:cNvPr>
            <p:cNvSpPr/>
            <p:nvPr/>
          </p:nvSpPr>
          <p:spPr>
            <a:xfrm>
              <a:off x="5203766" y="36112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0" name="Freeform 4973">
              <a:extLst>
                <a:ext uri="{FF2B5EF4-FFF2-40B4-BE49-F238E27FC236}">
                  <a16:creationId xmlns:a16="http://schemas.microsoft.com/office/drawing/2014/main" id="{BBC5160B-87C4-F480-F0F1-9A30483D5C82}"/>
                </a:ext>
              </a:extLst>
            </p:cNvPr>
            <p:cNvSpPr/>
            <p:nvPr/>
          </p:nvSpPr>
          <p:spPr>
            <a:xfrm>
              <a:off x="4898966" y="17792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1" name="Freeform 4974">
              <a:extLst>
                <a:ext uri="{FF2B5EF4-FFF2-40B4-BE49-F238E27FC236}">
                  <a16:creationId xmlns:a16="http://schemas.microsoft.com/office/drawing/2014/main" id="{9D0CE5FF-8C09-85EB-1F8F-A42DCEE4C703}"/>
                </a:ext>
              </a:extLst>
            </p:cNvPr>
            <p:cNvSpPr/>
            <p:nvPr/>
          </p:nvSpPr>
          <p:spPr>
            <a:xfrm>
              <a:off x="3987741" y="166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2" name="Freeform 4975">
              <a:extLst>
                <a:ext uri="{FF2B5EF4-FFF2-40B4-BE49-F238E27FC236}">
                  <a16:creationId xmlns:a16="http://schemas.microsoft.com/office/drawing/2014/main" id="{E8055397-1AE8-D2DE-ABCA-841D5B1CBC76}"/>
                </a:ext>
              </a:extLst>
            </p:cNvPr>
            <p:cNvSpPr/>
            <p:nvPr/>
          </p:nvSpPr>
          <p:spPr>
            <a:xfrm>
              <a:off x="3193991" y="3150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3" name="Freeform 4976">
              <a:extLst>
                <a:ext uri="{FF2B5EF4-FFF2-40B4-BE49-F238E27FC236}">
                  <a16:creationId xmlns:a16="http://schemas.microsoft.com/office/drawing/2014/main" id="{F90B7B46-A497-9FF2-ECBE-18B383F8EA14}"/>
                </a:ext>
              </a:extLst>
            </p:cNvPr>
            <p:cNvSpPr/>
            <p:nvPr/>
          </p:nvSpPr>
          <p:spPr>
            <a:xfrm>
              <a:off x="5479991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4" name="Freeform 4977">
              <a:extLst>
                <a:ext uri="{FF2B5EF4-FFF2-40B4-BE49-F238E27FC236}">
                  <a16:creationId xmlns:a16="http://schemas.microsoft.com/office/drawing/2014/main" id="{14487D8A-E9E4-8285-1477-724E5F9E0E1A}"/>
                </a:ext>
              </a:extLst>
            </p:cNvPr>
            <p:cNvSpPr/>
            <p:nvPr/>
          </p:nvSpPr>
          <p:spPr>
            <a:xfrm>
              <a:off x="5172016" y="2049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5" name="Freeform 4978">
              <a:extLst>
                <a:ext uri="{FF2B5EF4-FFF2-40B4-BE49-F238E27FC236}">
                  <a16:creationId xmlns:a16="http://schemas.microsoft.com/office/drawing/2014/main" id="{38EC824E-0C9F-9A34-A3D1-D9CD827BB273}"/>
                </a:ext>
              </a:extLst>
            </p:cNvPr>
            <p:cNvSpPr/>
            <p:nvPr/>
          </p:nvSpPr>
          <p:spPr>
            <a:xfrm>
              <a:off x="5092641" y="36683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6" name="Freeform 4979">
              <a:extLst>
                <a:ext uri="{FF2B5EF4-FFF2-40B4-BE49-F238E27FC236}">
                  <a16:creationId xmlns:a16="http://schemas.microsoft.com/office/drawing/2014/main" id="{70B1434A-A55C-86F8-A195-8F6F84375A47}"/>
                </a:ext>
              </a:extLst>
            </p:cNvPr>
            <p:cNvSpPr/>
            <p:nvPr/>
          </p:nvSpPr>
          <p:spPr>
            <a:xfrm>
              <a:off x="4422716" y="3985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7" name="Freeform 4980">
              <a:extLst>
                <a:ext uri="{FF2B5EF4-FFF2-40B4-BE49-F238E27FC236}">
                  <a16:creationId xmlns:a16="http://schemas.microsoft.com/office/drawing/2014/main" id="{19165D58-1A8A-64F2-00AC-0A842D2EF372}"/>
                </a:ext>
              </a:extLst>
            </p:cNvPr>
            <p:cNvSpPr/>
            <p:nvPr/>
          </p:nvSpPr>
          <p:spPr>
            <a:xfrm>
              <a:off x="5178366" y="2036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8" name="Freeform 4981">
              <a:extLst>
                <a:ext uri="{FF2B5EF4-FFF2-40B4-BE49-F238E27FC236}">
                  <a16:creationId xmlns:a16="http://schemas.microsoft.com/office/drawing/2014/main" id="{510F7508-EAE1-056A-7275-8DD83C142523}"/>
                </a:ext>
              </a:extLst>
            </p:cNvPr>
            <p:cNvSpPr/>
            <p:nvPr/>
          </p:nvSpPr>
          <p:spPr>
            <a:xfrm>
              <a:off x="5124391" y="1991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9" name="Freeform 4982">
              <a:extLst>
                <a:ext uri="{FF2B5EF4-FFF2-40B4-BE49-F238E27FC236}">
                  <a16:creationId xmlns:a16="http://schemas.microsoft.com/office/drawing/2014/main" id="{F77D1425-A5EA-DF0F-155C-235346DFDA43}"/>
                </a:ext>
              </a:extLst>
            </p:cNvPr>
            <p:cNvSpPr/>
            <p:nvPr/>
          </p:nvSpPr>
          <p:spPr>
            <a:xfrm>
              <a:off x="5422841" y="25126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0" name="Freeform 4983">
              <a:extLst>
                <a:ext uri="{FF2B5EF4-FFF2-40B4-BE49-F238E27FC236}">
                  <a16:creationId xmlns:a16="http://schemas.microsoft.com/office/drawing/2014/main" id="{BCC2DFF6-E2AA-1B3B-F8DC-22F73581E447}"/>
                </a:ext>
              </a:extLst>
            </p:cNvPr>
            <p:cNvSpPr/>
            <p:nvPr/>
          </p:nvSpPr>
          <p:spPr>
            <a:xfrm>
              <a:off x="5454591" y="2750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1" name="Freeform 4984">
              <a:extLst>
                <a:ext uri="{FF2B5EF4-FFF2-40B4-BE49-F238E27FC236}">
                  <a16:creationId xmlns:a16="http://schemas.microsoft.com/office/drawing/2014/main" id="{74760494-7E28-C4F5-EDD6-671AD6F12C40}"/>
                </a:ext>
              </a:extLst>
            </p:cNvPr>
            <p:cNvSpPr/>
            <p:nvPr/>
          </p:nvSpPr>
          <p:spPr>
            <a:xfrm>
              <a:off x="3730566" y="175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2" name="Freeform 4985">
              <a:extLst>
                <a:ext uri="{FF2B5EF4-FFF2-40B4-BE49-F238E27FC236}">
                  <a16:creationId xmlns:a16="http://schemas.microsoft.com/office/drawing/2014/main" id="{D2FE7F0D-9EE2-FB21-0048-67F4980328BA}"/>
                </a:ext>
              </a:extLst>
            </p:cNvPr>
            <p:cNvSpPr/>
            <p:nvPr/>
          </p:nvSpPr>
          <p:spPr>
            <a:xfrm>
              <a:off x="4930716" y="37890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3" name="Freeform 4986">
              <a:extLst>
                <a:ext uri="{FF2B5EF4-FFF2-40B4-BE49-F238E27FC236}">
                  <a16:creationId xmlns:a16="http://schemas.microsoft.com/office/drawing/2014/main" id="{56B1F86D-8B0C-44B8-FB14-FAC09E7D9C4F}"/>
                </a:ext>
              </a:extLst>
            </p:cNvPr>
            <p:cNvSpPr/>
            <p:nvPr/>
          </p:nvSpPr>
          <p:spPr>
            <a:xfrm>
              <a:off x="3108266" y="3023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4" name="Freeform 4987">
              <a:extLst>
                <a:ext uri="{FF2B5EF4-FFF2-40B4-BE49-F238E27FC236}">
                  <a16:creationId xmlns:a16="http://schemas.microsoft.com/office/drawing/2014/main" id="{2653DDCB-2F3E-0B61-6955-5A516D2FB3B3}"/>
                </a:ext>
              </a:extLst>
            </p:cNvPr>
            <p:cNvSpPr/>
            <p:nvPr/>
          </p:nvSpPr>
          <p:spPr>
            <a:xfrm>
              <a:off x="3133666" y="250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5" name="Freeform 4988">
              <a:extLst>
                <a:ext uri="{FF2B5EF4-FFF2-40B4-BE49-F238E27FC236}">
                  <a16:creationId xmlns:a16="http://schemas.microsoft.com/office/drawing/2014/main" id="{F5F2CB30-7394-9A17-B374-92BEBCDB2B22}"/>
                </a:ext>
              </a:extLst>
            </p:cNvPr>
            <p:cNvSpPr/>
            <p:nvPr/>
          </p:nvSpPr>
          <p:spPr>
            <a:xfrm>
              <a:off x="5454591" y="2744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6" name="Freeform 4989">
              <a:extLst>
                <a:ext uri="{FF2B5EF4-FFF2-40B4-BE49-F238E27FC236}">
                  <a16:creationId xmlns:a16="http://schemas.microsoft.com/office/drawing/2014/main" id="{D8D7C462-B86D-2AAD-90B8-FECD55820DBD}"/>
                </a:ext>
              </a:extLst>
            </p:cNvPr>
            <p:cNvSpPr/>
            <p:nvPr/>
          </p:nvSpPr>
          <p:spPr>
            <a:xfrm>
              <a:off x="3933766" y="166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7" name="Freeform 4990">
              <a:extLst>
                <a:ext uri="{FF2B5EF4-FFF2-40B4-BE49-F238E27FC236}">
                  <a16:creationId xmlns:a16="http://schemas.microsoft.com/office/drawing/2014/main" id="{11F0329C-7174-2E6F-A155-D17E42B778F7}"/>
                </a:ext>
              </a:extLst>
            </p:cNvPr>
            <p:cNvSpPr/>
            <p:nvPr/>
          </p:nvSpPr>
          <p:spPr>
            <a:xfrm>
              <a:off x="3546416" y="37794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8" name="Freeform 4991">
              <a:extLst>
                <a:ext uri="{FF2B5EF4-FFF2-40B4-BE49-F238E27FC236}">
                  <a16:creationId xmlns:a16="http://schemas.microsoft.com/office/drawing/2014/main" id="{D0455997-977C-E48B-95C6-AEE82AED2CB0}"/>
                </a:ext>
              </a:extLst>
            </p:cNvPr>
            <p:cNvSpPr/>
            <p:nvPr/>
          </p:nvSpPr>
          <p:spPr>
            <a:xfrm>
              <a:off x="3187641" y="33762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9" name="Freeform 4992">
              <a:extLst>
                <a:ext uri="{FF2B5EF4-FFF2-40B4-BE49-F238E27FC236}">
                  <a16:creationId xmlns:a16="http://schemas.microsoft.com/office/drawing/2014/main" id="{F0EEFD15-5E3A-1642-8A2C-9435578570CB}"/>
                </a:ext>
              </a:extLst>
            </p:cNvPr>
            <p:cNvSpPr/>
            <p:nvPr/>
          </p:nvSpPr>
          <p:spPr>
            <a:xfrm>
              <a:off x="5267266" y="3388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0" name="Freeform 4993">
              <a:extLst>
                <a:ext uri="{FF2B5EF4-FFF2-40B4-BE49-F238E27FC236}">
                  <a16:creationId xmlns:a16="http://schemas.microsoft.com/office/drawing/2014/main" id="{5F1370F6-CAB9-F269-1A44-B70E46D8F990}"/>
                </a:ext>
              </a:extLst>
            </p:cNvPr>
            <p:cNvSpPr/>
            <p:nvPr/>
          </p:nvSpPr>
          <p:spPr>
            <a:xfrm>
              <a:off x="4000441" y="1655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1" name="Freeform 4994">
              <a:extLst>
                <a:ext uri="{FF2B5EF4-FFF2-40B4-BE49-F238E27FC236}">
                  <a16:creationId xmlns:a16="http://schemas.microsoft.com/office/drawing/2014/main" id="{36F34214-4501-847C-5807-AEF1FE5CB05E}"/>
                </a:ext>
              </a:extLst>
            </p:cNvPr>
            <p:cNvSpPr/>
            <p:nvPr/>
          </p:nvSpPr>
          <p:spPr>
            <a:xfrm>
              <a:off x="3540066" y="37667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2" name="Freeform 4995">
              <a:extLst>
                <a:ext uri="{FF2B5EF4-FFF2-40B4-BE49-F238E27FC236}">
                  <a16:creationId xmlns:a16="http://schemas.microsoft.com/office/drawing/2014/main" id="{153B714A-2F78-31B5-EE41-64B378224271}"/>
                </a:ext>
              </a:extLst>
            </p:cNvPr>
            <p:cNvSpPr/>
            <p:nvPr/>
          </p:nvSpPr>
          <p:spPr>
            <a:xfrm>
              <a:off x="3149541" y="32937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3" name="Freeform 4996">
              <a:extLst>
                <a:ext uri="{FF2B5EF4-FFF2-40B4-BE49-F238E27FC236}">
                  <a16:creationId xmlns:a16="http://schemas.microsoft.com/office/drawing/2014/main" id="{CA1FF25F-A8AA-609B-2D5D-9EB4EBE3FEA6}"/>
                </a:ext>
              </a:extLst>
            </p:cNvPr>
            <p:cNvSpPr/>
            <p:nvPr/>
          </p:nvSpPr>
          <p:spPr>
            <a:xfrm>
              <a:off x="5346641" y="31698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4" name="Freeform 4997">
              <a:extLst>
                <a:ext uri="{FF2B5EF4-FFF2-40B4-BE49-F238E27FC236}">
                  <a16:creationId xmlns:a16="http://schemas.microsoft.com/office/drawing/2014/main" id="{134E2D37-3A93-0305-4898-3D64F74BB66A}"/>
                </a:ext>
              </a:extLst>
            </p:cNvPr>
            <p:cNvSpPr/>
            <p:nvPr/>
          </p:nvSpPr>
          <p:spPr>
            <a:xfrm>
              <a:off x="4762441" y="38715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5" name="Freeform 4998">
              <a:extLst>
                <a:ext uri="{FF2B5EF4-FFF2-40B4-BE49-F238E27FC236}">
                  <a16:creationId xmlns:a16="http://schemas.microsoft.com/office/drawing/2014/main" id="{A4B7B7B5-4916-B443-B173-116EDCBD0AC5}"/>
                </a:ext>
              </a:extLst>
            </p:cNvPr>
            <p:cNvSpPr/>
            <p:nvPr/>
          </p:nvSpPr>
          <p:spPr>
            <a:xfrm>
              <a:off x="5206941" y="34683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6" name="Freeform 4999">
              <a:extLst>
                <a:ext uri="{FF2B5EF4-FFF2-40B4-BE49-F238E27FC236}">
                  <a16:creationId xmlns:a16="http://schemas.microsoft.com/office/drawing/2014/main" id="{D412E4D6-DBE8-563B-B631-BCC64C389D62}"/>
                </a:ext>
              </a:extLst>
            </p:cNvPr>
            <p:cNvSpPr/>
            <p:nvPr/>
          </p:nvSpPr>
          <p:spPr>
            <a:xfrm>
              <a:off x="5232341" y="2179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7" name="Freeform 5000">
              <a:extLst>
                <a:ext uri="{FF2B5EF4-FFF2-40B4-BE49-F238E27FC236}">
                  <a16:creationId xmlns:a16="http://schemas.microsoft.com/office/drawing/2014/main" id="{391FF612-A748-D559-AA19-373D14C84758}"/>
                </a:ext>
              </a:extLst>
            </p:cNvPr>
            <p:cNvSpPr/>
            <p:nvPr/>
          </p:nvSpPr>
          <p:spPr>
            <a:xfrm>
              <a:off x="4425891" y="16395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8" name="Freeform 5001">
              <a:extLst>
                <a:ext uri="{FF2B5EF4-FFF2-40B4-BE49-F238E27FC236}">
                  <a16:creationId xmlns:a16="http://schemas.microsoft.com/office/drawing/2014/main" id="{09BA607A-A3E5-33F8-E5A2-C786EC35D06B}"/>
                </a:ext>
              </a:extLst>
            </p:cNvPr>
            <p:cNvSpPr/>
            <p:nvPr/>
          </p:nvSpPr>
          <p:spPr>
            <a:xfrm>
              <a:off x="4530666" y="39414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9" name="Freeform 5002">
              <a:extLst>
                <a:ext uri="{FF2B5EF4-FFF2-40B4-BE49-F238E27FC236}">
                  <a16:creationId xmlns:a16="http://schemas.microsoft.com/office/drawing/2014/main" id="{E5A2BF47-E340-4361-1D51-8101DC7687CA}"/>
                </a:ext>
              </a:extLst>
            </p:cNvPr>
            <p:cNvSpPr/>
            <p:nvPr/>
          </p:nvSpPr>
          <p:spPr>
            <a:xfrm>
              <a:off x="5349816" y="28809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0" name="Freeform 5003">
              <a:extLst>
                <a:ext uri="{FF2B5EF4-FFF2-40B4-BE49-F238E27FC236}">
                  <a16:creationId xmlns:a16="http://schemas.microsoft.com/office/drawing/2014/main" id="{DC08195F-326B-6BF5-482D-0E663E712619}"/>
                </a:ext>
              </a:extLst>
            </p:cNvPr>
            <p:cNvSpPr/>
            <p:nvPr/>
          </p:nvSpPr>
          <p:spPr>
            <a:xfrm>
              <a:off x="5330766" y="25761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1" name="Freeform 5004">
              <a:extLst>
                <a:ext uri="{FF2B5EF4-FFF2-40B4-BE49-F238E27FC236}">
                  <a16:creationId xmlns:a16="http://schemas.microsoft.com/office/drawing/2014/main" id="{CF47013D-C97F-E24A-A5BA-9C5B2AEA6730}"/>
                </a:ext>
              </a:extLst>
            </p:cNvPr>
            <p:cNvSpPr/>
            <p:nvPr/>
          </p:nvSpPr>
          <p:spPr>
            <a:xfrm>
              <a:off x="3317816" y="36207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2" name="Freeform 5005">
              <a:extLst>
                <a:ext uri="{FF2B5EF4-FFF2-40B4-BE49-F238E27FC236}">
                  <a16:creationId xmlns:a16="http://schemas.microsoft.com/office/drawing/2014/main" id="{0E6E650D-F52E-BCA2-F6EE-730DD20670D0}"/>
                </a:ext>
              </a:extLst>
            </p:cNvPr>
            <p:cNvSpPr/>
            <p:nvPr/>
          </p:nvSpPr>
          <p:spPr>
            <a:xfrm>
              <a:off x="3095566" y="2338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3" name="Freeform 5006">
              <a:extLst>
                <a:ext uri="{FF2B5EF4-FFF2-40B4-BE49-F238E27FC236}">
                  <a16:creationId xmlns:a16="http://schemas.microsoft.com/office/drawing/2014/main" id="{FBB1A500-D817-9457-9DA8-C571B5877DD4}"/>
                </a:ext>
              </a:extLst>
            </p:cNvPr>
            <p:cNvSpPr/>
            <p:nvPr/>
          </p:nvSpPr>
          <p:spPr>
            <a:xfrm>
              <a:off x="3016191" y="25920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4" name="Freeform 5007">
              <a:extLst>
                <a:ext uri="{FF2B5EF4-FFF2-40B4-BE49-F238E27FC236}">
                  <a16:creationId xmlns:a16="http://schemas.microsoft.com/office/drawing/2014/main" id="{E2BFA181-760E-EA80-CFF9-4D80B10DECF5}"/>
                </a:ext>
              </a:extLst>
            </p:cNvPr>
            <p:cNvSpPr/>
            <p:nvPr/>
          </p:nvSpPr>
          <p:spPr>
            <a:xfrm>
              <a:off x="3032066" y="2503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5" name="Freeform 5008">
              <a:extLst>
                <a:ext uri="{FF2B5EF4-FFF2-40B4-BE49-F238E27FC236}">
                  <a16:creationId xmlns:a16="http://schemas.microsoft.com/office/drawing/2014/main" id="{653A590C-940D-5DF8-6C66-C0DD6DD09296}"/>
                </a:ext>
              </a:extLst>
            </p:cNvPr>
            <p:cNvSpPr/>
            <p:nvPr/>
          </p:nvSpPr>
          <p:spPr>
            <a:xfrm>
              <a:off x="4968816" y="19379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6" name="Freeform 5009">
              <a:extLst>
                <a:ext uri="{FF2B5EF4-FFF2-40B4-BE49-F238E27FC236}">
                  <a16:creationId xmlns:a16="http://schemas.microsoft.com/office/drawing/2014/main" id="{1BEE1230-9DDB-69A2-6A6F-DA7F3899B4D0}"/>
                </a:ext>
              </a:extLst>
            </p:cNvPr>
            <p:cNvSpPr/>
            <p:nvPr/>
          </p:nvSpPr>
          <p:spPr>
            <a:xfrm>
              <a:off x="3022541" y="2557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7" name="Freeform 5010">
              <a:extLst>
                <a:ext uri="{FF2B5EF4-FFF2-40B4-BE49-F238E27FC236}">
                  <a16:creationId xmlns:a16="http://schemas.microsoft.com/office/drawing/2014/main" id="{BACB8D60-C9B0-8985-4CF7-A3BA5440865A}"/>
                </a:ext>
              </a:extLst>
            </p:cNvPr>
            <p:cNvSpPr/>
            <p:nvPr/>
          </p:nvSpPr>
          <p:spPr>
            <a:xfrm>
              <a:off x="3854391" y="1668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8" name="Freeform 5011">
              <a:extLst>
                <a:ext uri="{FF2B5EF4-FFF2-40B4-BE49-F238E27FC236}">
                  <a16:creationId xmlns:a16="http://schemas.microsoft.com/office/drawing/2014/main" id="{EA5E1DFC-19A9-0633-5A2D-615DDFED0D5F}"/>
                </a:ext>
              </a:extLst>
            </p:cNvPr>
            <p:cNvSpPr/>
            <p:nvPr/>
          </p:nvSpPr>
          <p:spPr>
            <a:xfrm>
              <a:off x="5283141" y="322385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9" name="Freeform 5012">
              <a:extLst>
                <a:ext uri="{FF2B5EF4-FFF2-40B4-BE49-F238E27FC236}">
                  <a16:creationId xmlns:a16="http://schemas.microsoft.com/office/drawing/2014/main" id="{F3F5CDC5-A451-74C9-E86D-3A75163A266B}"/>
                </a:ext>
              </a:extLst>
            </p:cNvPr>
            <p:cNvSpPr/>
            <p:nvPr/>
          </p:nvSpPr>
          <p:spPr>
            <a:xfrm>
              <a:off x="4292541" y="16268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0" name="Freeform 5013">
              <a:extLst>
                <a:ext uri="{FF2B5EF4-FFF2-40B4-BE49-F238E27FC236}">
                  <a16:creationId xmlns:a16="http://schemas.microsoft.com/office/drawing/2014/main" id="{858FCE69-27A8-DCFA-7068-FF7DA87ACAE8}"/>
                </a:ext>
              </a:extLst>
            </p:cNvPr>
            <p:cNvSpPr/>
            <p:nvPr/>
          </p:nvSpPr>
          <p:spPr>
            <a:xfrm>
              <a:off x="3921066" y="3979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1" name="Freeform 5014">
              <a:extLst>
                <a:ext uri="{FF2B5EF4-FFF2-40B4-BE49-F238E27FC236}">
                  <a16:creationId xmlns:a16="http://schemas.microsoft.com/office/drawing/2014/main" id="{33E00033-2394-5971-050F-90AED35386E1}"/>
                </a:ext>
              </a:extLst>
            </p:cNvPr>
            <p:cNvSpPr/>
            <p:nvPr/>
          </p:nvSpPr>
          <p:spPr>
            <a:xfrm>
              <a:off x="5178366" y="33445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2" name="Freeform 5015">
              <a:extLst>
                <a:ext uri="{FF2B5EF4-FFF2-40B4-BE49-F238E27FC236}">
                  <a16:creationId xmlns:a16="http://schemas.microsoft.com/office/drawing/2014/main" id="{3800548E-8347-E0DB-13C3-778F25A0DFFC}"/>
                </a:ext>
              </a:extLst>
            </p:cNvPr>
            <p:cNvSpPr/>
            <p:nvPr/>
          </p:nvSpPr>
          <p:spPr>
            <a:xfrm>
              <a:off x="3232091" y="36016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3" name="Freeform 5016">
              <a:extLst>
                <a:ext uri="{FF2B5EF4-FFF2-40B4-BE49-F238E27FC236}">
                  <a16:creationId xmlns:a16="http://schemas.microsoft.com/office/drawing/2014/main" id="{1D4DB595-8C5D-867A-B788-172B04A3DDDA}"/>
                </a:ext>
              </a:extLst>
            </p:cNvPr>
            <p:cNvSpPr/>
            <p:nvPr/>
          </p:nvSpPr>
          <p:spPr>
            <a:xfrm>
              <a:off x="4905316" y="37032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4" name="Freeform 5017">
              <a:extLst>
                <a:ext uri="{FF2B5EF4-FFF2-40B4-BE49-F238E27FC236}">
                  <a16:creationId xmlns:a16="http://schemas.microsoft.com/office/drawing/2014/main" id="{00304954-85E6-1390-27AB-E942C8638A1C}"/>
                </a:ext>
              </a:extLst>
            </p:cNvPr>
            <p:cNvSpPr/>
            <p:nvPr/>
          </p:nvSpPr>
          <p:spPr>
            <a:xfrm>
              <a:off x="2955866" y="2598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5" name="Freeform 5018">
              <a:extLst>
                <a:ext uri="{FF2B5EF4-FFF2-40B4-BE49-F238E27FC236}">
                  <a16:creationId xmlns:a16="http://schemas.microsoft.com/office/drawing/2014/main" id="{4123C47E-FB25-66ED-4AAB-9A47E14F122A}"/>
                </a:ext>
              </a:extLst>
            </p:cNvPr>
            <p:cNvSpPr/>
            <p:nvPr/>
          </p:nvSpPr>
          <p:spPr>
            <a:xfrm>
              <a:off x="3089216" y="22300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6" name="Freeform 5019">
              <a:extLst>
                <a:ext uri="{FF2B5EF4-FFF2-40B4-BE49-F238E27FC236}">
                  <a16:creationId xmlns:a16="http://schemas.microsoft.com/office/drawing/2014/main" id="{66FADBD2-C50B-CF80-10FA-518D642438E6}"/>
                </a:ext>
              </a:extLst>
            </p:cNvPr>
            <p:cNvSpPr/>
            <p:nvPr/>
          </p:nvSpPr>
          <p:spPr>
            <a:xfrm>
              <a:off x="5083116" y="21221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7" name="Freeform 5020">
              <a:extLst>
                <a:ext uri="{FF2B5EF4-FFF2-40B4-BE49-F238E27FC236}">
                  <a16:creationId xmlns:a16="http://schemas.microsoft.com/office/drawing/2014/main" id="{71F5EF1A-84F3-BAF3-7C66-B4DC3B0ADC41}"/>
                </a:ext>
              </a:extLst>
            </p:cNvPr>
            <p:cNvSpPr/>
            <p:nvPr/>
          </p:nvSpPr>
          <p:spPr>
            <a:xfrm>
              <a:off x="5098991" y="21411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8" name="Freeform 5021">
              <a:extLst>
                <a:ext uri="{FF2B5EF4-FFF2-40B4-BE49-F238E27FC236}">
                  <a16:creationId xmlns:a16="http://schemas.microsoft.com/office/drawing/2014/main" id="{6BD07B29-FA2C-630D-95C6-32580F87C68C}"/>
                </a:ext>
              </a:extLst>
            </p:cNvPr>
            <p:cNvSpPr/>
            <p:nvPr/>
          </p:nvSpPr>
          <p:spPr>
            <a:xfrm>
              <a:off x="3822641" y="185543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9" name="Freeform 5022">
              <a:extLst>
                <a:ext uri="{FF2B5EF4-FFF2-40B4-BE49-F238E27FC236}">
                  <a16:creationId xmlns:a16="http://schemas.microsoft.com/office/drawing/2014/main" id="{DA753223-0F96-0389-E0AA-831E2834C0D8}"/>
                </a:ext>
              </a:extLst>
            </p:cNvPr>
            <p:cNvSpPr/>
            <p:nvPr/>
          </p:nvSpPr>
          <p:spPr>
            <a:xfrm>
              <a:off x="4502091" y="3995383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0" name="Freeform 5023">
              <a:extLst>
                <a:ext uri="{FF2B5EF4-FFF2-40B4-BE49-F238E27FC236}">
                  <a16:creationId xmlns:a16="http://schemas.microsoft.com/office/drawing/2014/main" id="{A8A5228A-91BE-BF49-1431-E9A80C9B82A7}"/>
                </a:ext>
              </a:extLst>
            </p:cNvPr>
            <p:cNvSpPr/>
            <p:nvPr/>
          </p:nvSpPr>
          <p:spPr>
            <a:xfrm>
              <a:off x="3521016" y="21888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1" name="Freeform 5024">
              <a:extLst>
                <a:ext uri="{FF2B5EF4-FFF2-40B4-BE49-F238E27FC236}">
                  <a16:creationId xmlns:a16="http://schemas.microsoft.com/office/drawing/2014/main" id="{09B341A8-C7DD-7459-39F1-A88A5AB0B630}"/>
                </a:ext>
              </a:extLst>
            </p:cNvPr>
            <p:cNvSpPr/>
            <p:nvPr/>
          </p:nvSpPr>
          <p:spPr>
            <a:xfrm>
              <a:off x="5683191" y="3065108"/>
              <a:ext cx="6350" cy="6350"/>
            </a:xfrm>
            <a:custGeom>
              <a:avLst/>
              <a:gdLst/>
              <a:ahLst/>
              <a:cxnLst/>
              <a:rect l="0" t="0" r="0" b="0"/>
              <a:pathLst>
                <a:path w="63500" h="63500">
                  <a:moveTo>
                    <a:pt x="63500" y="31750"/>
                  </a:moveTo>
                  <a:cubicBezTo>
                    <a:pt x="63500" y="14226"/>
                    <a:pt x="49274" y="0"/>
                    <a:pt x="31750" y="0"/>
                  </a:cubicBezTo>
                  <a:cubicBezTo>
                    <a:pt x="14225" y="0"/>
                    <a:pt x="0" y="14226"/>
                    <a:pt x="0" y="31750"/>
                  </a:cubicBezTo>
                  <a:cubicBezTo>
                    <a:pt x="0" y="49275"/>
                    <a:pt x="14225" y="63500"/>
                    <a:pt x="31750" y="63500"/>
                  </a:cubicBezTo>
                  <a:cubicBezTo>
                    <a:pt x="49274" y="63500"/>
                    <a:pt x="63500" y="49275"/>
                    <a:pt x="63500" y="3175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2" name="Freeform 5025">
              <a:extLst>
                <a:ext uri="{FF2B5EF4-FFF2-40B4-BE49-F238E27FC236}">
                  <a16:creationId xmlns:a16="http://schemas.microsoft.com/office/drawing/2014/main" id="{4593EEEB-CA0A-2AD4-8FD2-77F6027DF977}"/>
                </a:ext>
              </a:extLst>
            </p:cNvPr>
            <p:cNvSpPr/>
            <p:nvPr/>
          </p:nvSpPr>
          <p:spPr>
            <a:xfrm>
              <a:off x="3184466" y="4649433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0"/>
                    <a:pt x="492760" y="0"/>
                    <a:pt x="317500" y="0"/>
                  </a:cubicBezTo>
                  <a:cubicBezTo>
                    <a:pt x="142239" y="0"/>
                    <a:pt x="0" y="142240"/>
                    <a:pt x="0" y="317500"/>
                  </a:cubicBezTo>
                  <a:cubicBezTo>
                    <a:pt x="0" y="492761"/>
                    <a:pt x="142239" y="635000"/>
                    <a:pt x="317500" y="635000"/>
                  </a:cubicBezTo>
                  <a:cubicBezTo>
                    <a:pt x="492760" y="635000"/>
                    <a:pt x="635000" y="492761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3" name="Freeform 5026">
              <a:extLst>
                <a:ext uri="{FF2B5EF4-FFF2-40B4-BE49-F238E27FC236}">
                  <a16:creationId xmlns:a16="http://schemas.microsoft.com/office/drawing/2014/main" id="{825059CE-17E0-1791-B873-D9C0D7BE0940}"/>
                </a:ext>
              </a:extLst>
            </p:cNvPr>
            <p:cNvSpPr/>
            <p:nvPr/>
          </p:nvSpPr>
          <p:spPr>
            <a:xfrm>
              <a:off x="2511366" y="3515958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0"/>
                    <a:pt x="492760" y="0"/>
                    <a:pt x="317500" y="0"/>
                  </a:cubicBezTo>
                  <a:cubicBezTo>
                    <a:pt x="142239" y="0"/>
                    <a:pt x="0" y="142240"/>
                    <a:pt x="0" y="317500"/>
                  </a:cubicBezTo>
                  <a:cubicBezTo>
                    <a:pt x="0" y="492761"/>
                    <a:pt x="142239" y="635000"/>
                    <a:pt x="317500" y="635000"/>
                  </a:cubicBezTo>
                  <a:cubicBezTo>
                    <a:pt x="492760" y="635000"/>
                    <a:pt x="635000" y="492761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4" name="Freeform 5027">
              <a:extLst>
                <a:ext uri="{FF2B5EF4-FFF2-40B4-BE49-F238E27FC236}">
                  <a16:creationId xmlns:a16="http://schemas.microsoft.com/office/drawing/2014/main" id="{44071EAD-9870-FF54-349B-955B8988941B}"/>
                </a:ext>
              </a:extLst>
            </p:cNvPr>
            <p:cNvSpPr/>
            <p:nvPr/>
          </p:nvSpPr>
          <p:spPr>
            <a:xfrm>
              <a:off x="4876741" y="3411183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0"/>
                    <a:pt x="492757" y="0"/>
                    <a:pt x="317500" y="0"/>
                  </a:cubicBezTo>
                  <a:cubicBezTo>
                    <a:pt x="142242" y="0"/>
                    <a:pt x="0" y="142240"/>
                    <a:pt x="0" y="317500"/>
                  </a:cubicBezTo>
                  <a:cubicBezTo>
                    <a:pt x="0" y="492761"/>
                    <a:pt x="142242" y="635000"/>
                    <a:pt x="317500" y="635000"/>
                  </a:cubicBezTo>
                  <a:cubicBezTo>
                    <a:pt x="492757" y="635000"/>
                    <a:pt x="635000" y="492761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5" name="Freeform 5028">
              <a:extLst>
                <a:ext uri="{FF2B5EF4-FFF2-40B4-BE49-F238E27FC236}">
                  <a16:creationId xmlns:a16="http://schemas.microsoft.com/office/drawing/2014/main" id="{282D5956-00E9-64DF-1DD3-FC412188F3C3}"/>
                </a:ext>
              </a:extLst>
            </p:cNvPr>
            <p:cNvSpPr/>
            <p:nvPr/>
          </p:nvSpPr>
          <p:spPr>
            <a:xfrm>
              <a:off x="2733616" y="4255733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0"/>
                    <a:pt x="492760" y="0"/>
                    <a:pt x="317500" y="0"/>
                  </a:cubicBezTo>
                  <a:cubicBezTo>
                    <a:pt x="142239" y="0"/>
                    <a:pt x="0" y="142240"/>
                    <a:pt x="0" y="317500"/>
                  </a:cubicBezTo>
                  <a:cubicBezTo>
                    <a:pt x="0" y="492761"/>
                    <a:pt x="142239" y="635000"/>
                    <a:pt x="317500" y="635000"/>
                  </a:cubicBezTo>
                  <a:cubicBezTo>
                    <a:pt x="492760" y="635000"/>
                    <a:pt x="635000" y="492761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6" name="Freeform 5029">
              <a:extLst>
                <a:ext uri="{FF2B5EF4-FFF2-40B4-BE49-F238E27FC236}">
                  <a16:creationId xmlns:a16="http://schemas.microsoft.com/office/drawing/2014/main" id="{67F3C2B4-6BF6-60EA-0F60-511FA1A43C12}"/>
                </a:ext>
              </a:extLst>
            </p:cNvPr>
            <p:cNvSpPr/>
            <p:nvPr/>
          </p:nvSpPr>
          <p:spPr>
            <a:xfrm>
              <a:off x="4197291" y="4643083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0"/>
                    <a:pt x="492760" y="0"/>
                    <a:pt x="317500" y="0"/>
                  </a:cubicBezTo>
                  <a:cubicBezTo>
                    <a:pt x="142239" y="0"/>
                    <a:pt x="0" y="142240"/>
                    <a:pt x="0" y="317500"/>
                  </a:cubicBezTo>
                  <a:cubicBezTo>
                    <a:pt x="0" y="492761"/>
                    <a:pt x="142239" y="635000"/>
                    <a:pt x="317500" y="635000"/>
                  </a:cubicBezTo>
                  <a:cubicBezTo>
                    <a:pt x="492760" y="635000"/>
                    <a:pt x="635000" y="492761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7" name="Freeform 5030">
              <a:extLst>
                <a:ext uri="{FF2B5EF4-FFF2-40B4-BE49-F238E27FC236}">
                  <a16:creationId xmlns:a16="http://schemas.microsoft.com/office/drawing/2014/main" id="{70D43316-AE9E-45AE-1BA5-31DFD84BF253}"/>
                </a:ext>
              </a:extLst>
            </p:cNvPr>
            <p:cNvSpPr/>
            <p:nvPr/>
          </p:nvSpPr>
          <p:spPr>
            <a:xfrm>
              <a:off x="3044766" y="2588858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3"/>
                    <a:pt x="492760" y="0"/>
                    <a:pt x="317500" y="0"/>
                  </a:cubicBezTo>
                  <a:cubicBezTo>
                    <a:pt x="142239" y="0"/>
                    <a:pt x="0" y="142243"/>
                    <a:pt x="0" y="317500"/>
                  </a:cubicBezTo>
                  <a:cubicBezTo>
                    <a:pt x="0" y="492758"/>
                    <a:pt x="142239" y="635000"/>
                    <a:pt x="317500" y="635000"/>
                  </a:cubicBezTo>
                  <a:cubicBezTo>
                    <a:pt x="492760" y="635000"/>
                    <a:pt x="635000" y="492758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8" name="Freeform 5031">
              <a:extLst>
                <a:ext uri="{FF2B5EF4-FFF2-40B4-BE49-F238E27FC236}">
                  <a16:creationId xmlns:a16="http://schemas.microsoft.com/office/drawing/2014/main" id="{194F428F-240E-2A61-EE80-0B5A18C50FC4}"/>
                </a:ext>
              </a:extLst>
            </p:cNvPr>
            <p:cNvSpPr/>
            <p:nvPr/>
          </p:nvSpPr>
          <p:spPr>
            <a:xfrm>
              <a:off x="4829116" y="3928708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0"/>
                    <a:pt x="492757" y="0"/>
                    <a:pt x="317500" y="0"/>
                  </a:cubicBezTo>
                  <a:cubicBezTo>
                    <a:pt x="142242" y="0"/>
                    <a:pt x="0" y="142240"/>
                    <a:pt x="0" y="317500"/>
                  </a:cubicBezTo>
                  <a:cubicBezTo>
                    <a:pt x="0" y="492761"/>
                    <a:pt x="142242" y="635000"/>
                    <a:pt x="317500" y="635000"/>
                  </a:cubicBezTo>
                  <a:cubicBezTo>
                    <a:pt x="492757" y="635000"/>
                    <a:pt x="635000" y="492761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9" name="Freeform 5032">
              <a:extLst>
                <a:ext uri="{FF2B5EF4-FFF2-40B4-BE49-F238E27FC236}">
                  <a16:creationId xmlns:a16="http://schemas.microsoft.com/office/drawing/2014/main" id="{F30A1A2B-747E-AFE5-72BF-B7F7E00E1313}"/>
                </a:ext>
              </a:extLst>
            </p:cNvPr>
            <p:cNvSpPr/>
            <p:nvPr/>
          </p:nvSpPr>
          <p:spPr>
            <a:xfrm>
              <a:off x="4610041" y="2823808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3"/>
                    <a:pt x="492757" y="0"/>
                    <a:pt x="317500" y="0"/>
                  </a:cubicBezTo>
                  <a:cubicBezTo>
                    <a:pt x="142242" y="0"/>
                    <a:pt x="0" y="142243"/>
                    <a:pt x="0" y="317500"/>
                  </a:cubicBezTo>
                  <a:cubicBezTo>
                    <a:pt x="0" y="492758"/>
                    <a:pt x="142242" y="635000"/>
                    <a:pt x="317500" y="635000"/>
                  </a:cubicBezTo>
                  <a:cubicBezTo>
                    <a:pt x="492757" y="635000"/>
                    <a:pt x="635000" y="492758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40" name="Freeform 5033">
              <a:extLst>
                <a:ext uri="{FF2B5EF4-FFF2-40B4-BE49-F238E27FC236}">
                  <a16:creationId xmlns:a16="http://schemas.microsoft.com/office/drawing/2014/main" id="{20CD21FE-4B8E-F72B-3336-1E9B10932E0C}"/>
                </a:ext>
              </a:extLst>
            </p:cNvPr>
            <p:cNvSpPr/>
            <p:nvPr/>
          </p:nvSpPr>
          <p:spPr>
            <a:xfrm>
              <a:off x="3324166" y="4690708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0"/>
                    <a:pt x="492760" y="0"/>
                    <a:pt x="317500" y="0"/>
                  </a:cubicBezTo>
                  <a:cubicBezTo>
                    <a:pt x="142239" y="0"/>
                    <a:pt x="0" y="142240"/>
                    <a:pt x="0" y="317500"/>
                  </a:cubicBezTo>
                  <a:cubicBezTo>
                    <a:pt x="0" y="492761"/>
                    <a:pt x="142239" y="635000"/>
                    <a:pt x="317500" y="635000"/>
                  </a:cubicBezTo>
                  <a:cubicBezTo>
                    <a:pt x="492760" y="635000"/>
                    <a:pt x="635000" y="492761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41" name="Freeform 5034">
              <a:extLst>
                <a:ext uri="{FF2B5EF4-FFF2-40B4-BE49-F238E27FC236}">
                  <a16:creationId xmlns:a16="http://schemas.microsoft.com/office/drawing/2014/main" id="{A6D09F9F-B29C-FCAD-8EBE-D7762C6CD8E2}"/>
                </a:ext>
              </a:extLst>
            </p:cNvPr>
            <p:cNvSpPr/>
            <p:nvPr/>
          </p:nvSpPr>
          <p:spPr>
            <a:xfrm>
              <a:off x="4879916" y="3719158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0"/>
                    <a:pt x="492757" y="0"/>
                    <a:pt x="317500" y="0"/>
                  </a:cubicBezTo>
                  <a:cubicBezTo>
                    <a:pt x="142242" y="0"/>
                    <a:pt x="0" y="142240"/>
                    <a:pt x="0" y="317500"/>
                  </a:cubicBezTo>
                  <a:cubicBezTo>
                    <a:pt x="0" y="492761"/>
                    <a:pt x="142242" y="635000"/>
                    <a:pt x="317500" y="635000"/>
                  </a:cubicBezTo>
                  <a:cubicBezTo>
                    <a:pt x="492757" y="635000"/>
                    <a:pt x="635000" y="492761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42" name="Freeform 5035">
              <a:extLst>
                <a:ext uri="{FF2B5EF4-FFF2-40B4-BE49-F238E27FC236}">
                  <a16:creationId xmlns:a16="http://schemas.microsoft.com/office/drawing/2014/main" id="{579FD136-DC01-FEAF-4A9F-871B7FFAF490}"/>
                </a:ext>
              </a:extLst>
            </p:cNvPr>
            <p:cNvSpPr/>
            <p:nvPr/>
          </p:nvSpPr>
          <p:spPr>
            <a:xfrm>
              <a:off x="3032066" y="2588858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3"/>
                    <a:pt x="492760" y="0"/>
                    <a:pt x="317500" y="0"/>
                  </a:cubicBezTo>
                  <a:cubicBezTo>
                    <a:pt x="142239" y="0"/>
                    <a:pt x="0" y="142243"/>
                    <a:pt x="0" y="317500"/>
                  </a:cubicBezTo>
                  <a:cubicBezTo>
                    <a:pt x="0" y="492758"/>
                    <a:pt x="142239" y="635000"/>
                    <a:pt x="317500" y="635000"/>
                  </a:cubicBezTo>
                  <a:cubicBezTo>
                    <a:pt x="492760" y="635000"/>
                    <a:pt x="635000" y="492758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43" name="Freeform 5036">
              <a:extLst>
                <a:ext uri="{FF2B5EF4-FFF2-40B4-BE49-F238E27FC236}">
                  <a16:creationId xmlns:a16="http://schemas.microsoft.com/office/drawing/2014/main" id="{046723A5-CE6A-542A-63A5-A00F3277730A}"/>
                </a:ext>
              </a:extLst>
            </p:cNvPr>
            <p:cNvSpPr/>
            <p:nvPr/>
          </p:nvSpPr>
          <p:spPr>
            <a:xfrm>
              <a:off x="3543241" y="2398358"/>
              <a:ext cx="63500" cy="63500"/>
            </a:xfrm>
            <a:custGeom>
              <a:avLst/>
              <a:gdLst/>
              <a:ahLst/>
              <a:cxnLst/>
              <a:rect l="0" t="0" r="0" b="0"/>
              <a:pathLst>
                <a:path w="635000" h="635000">
                  <a:moveTo>
                    <a:pt x="635000" y="317500"/>
                  </a:moveTo>
                  <a:cubicBezTo>
                    <a:pt x="635000" y="142243"/>
                    <a:pt x="492760" y="0"/>
                    <a:pt x="317500" y="0"/>
                  </a:cubicBezTo>
                  <a:cubicBezTo>
                    <a:pt x="142239" y="0"/>
                    <a:pt x="0" y="142243"/>
                    <a:pt x="0" y="317500"/>
                  </a:cubicBezTo>
                  <a:cubicBezTo>
                    <a:pt x="0" y="492758"/>
                    <a:pt x="142239" y="635000"/>
                    <a:pt x="317500" y="635000"/>
                  </a:cubicBezTo>
                  <a:cubicBezTo>
                    <a:pt x="492760" y="635000"/>
                    <a:pt x="635000" y="492758"/>
                    <a:pt x="635000" y="317500"/>
                  </a:cubicBezTo>
                </a:path>
              </a:pathLst>
            </a:custGeom>
            <a:solidFill>
              <a:srgbClr val="000000">
                <a:alpha val="100000"/>
              </a:srgb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sp>
        <p:nvSpPr>
          <p:cNvPr id="5380" name="Oval 5379">
            <a:extLst>
              <a:ext uri="{FF2B5EF4-FFF2-40B4-BE49-F238E27FC236}">
                <a16:creationId xmlns:a16="http://schemas.microsoft.com/office/drawing/2014/main" id="{9219EA8B-CA3D-5C1A-1DDA-A5C8807757AD}"/>
              </a:ext>
            </a:extLst>
          </p:cNvPr>
          <p:cNvSpPr/>
          <p:nvPr/>
        </p:nvSpPr>
        <p:spPr>
          <a:xfrm>
            <a:off x="7673363" y="2222508"/>
            <a:ext cx="2390510" cy="2374530"/>
          </a:xfrm>
          <a:prstGeom prst="ellips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847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168F6-8B0D-8E61-44F2-2417CE59F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37" y="1194195"/>
            <a:ext cx="8260233" cy="5292064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</a:rPr>
              <a:t>Using the trajectory of the track and the position of the detected photon, the Cherenkov angle at emission can be reconstructed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Checked the contributions to angular resolution:  fundamental limit is from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chromatic error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variation of refractive index with wavelength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32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</a:t>
            </a:r>
          </a:p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Emission-point error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represents the quality of the focusing:  excellent here due to the long focal length and nearly on-axis photons → 6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Pixel error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due to the finite size of the photodetector pixelization: 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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12 for pixel size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p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and mirror radius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R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; c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hoose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0.5 x 0.5 mm</a:t>
            </a:r>
            <a:r>
              <a:rPr lang="en-US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pixels to match chromatic error → 30 </a:t>
            </a:r>
            <a:r>
              <a:rPr lang="el-GR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Switching on all contributions at the same time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my toy simulation →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σ</a:t>
            </a:r>
            <a:r>
              <a:rPr lang="en-US" baseline="-25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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=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</a:t>
            </a:r>
            <a:r>
              <a:rPr lang="el-GR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 photon</a:t>
            </a: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Tracking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angular resolution should be excellent 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dirty="0">
                <a:solidFill>
                  <a:schemeClr val="tx2"/>
                </a:solidFill>
              </a:rPr>
              <a:t>ith 55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μm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VELO pixels over a lever-arm ~ 1m </a:t>
            </a:r>
            <a:b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μrad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measurement error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multiple scattering in window + extrapolation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should be simulated (but expect to be sufficient)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0496E-EDBC-446F-6BE4-FD960430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resolution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73B35-57DE-D79C-108F-497F40930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Roger Forty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4C751-FCF2-8979-C3BD-2D807E596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 RICH for the proposed EDM experiment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3B452-62CF-328C-0AD2-CA777C2BF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84E7F-BC88-4FFF-92AC-EB50DEC5D26E}" type="slidenum">
              <a:rPr lang="en-GB" smtClean="0"/>
              <a:t>9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551334-D3D7-2394-3586-DA0D18CD2697}"/>
              </a:ext>
            </a:extLst>
          </p:cNvPr>
          <p:cNvGrpSpPr/>
          <p:nvPr/>
        </p:nvGrpSpPr>
        <p:grpSpPr>
          <a:xfrm>
            <a:off x="9230869" y="2900635"/>
            <a:ext cx="2563002" cy="3423970"/>
            <a:chOff x="391191" y="611106"/>
            <a:chExt cx="6253162" cy="8353736"/>
          </a:xfrm>
        </p:grpSpPr>
        <p:sp>
          <p:nvSpPr>
            <p:cNvPr id="14" name="Freeform 101">
              <a:extLst>
                <a:ext uri="{FF2B5EF4-FFF2-40B4-BE49-F238E27FC236}">
                  <a16:creationId xmlns:a16="http://schemas.microsoft.com/office/drawing/2014/main" id="{3DE70F1C-0DEE-16BF-D056-512D2708A752}"/>
                </a:ext>
              </a:extLst>
            </p:cNvPr>
            <p:cNvSpPr/>
            <p:nvPr/>
          </p:nvSpPr>
          <p:spPr>
            <a:xfrm>
              <a:off x="892842" y="3076909"/>
              <a:ext cx="5648326" cy="2470151"/>
            </a:xfrm>
            <a:custGeom>
              <a:avLst/>
              <a:gdLst/>
              <a:ahLst/>
              <a:cxnLst/>
              <a:rect l="0" t="0" r="0" b="0"/>
              <a:pathLst>
                <a:path w="56483250" h="24701500">
                  <a:moveTo>
                    <a:pt x="0" y="24701500"/>
                  </a:moveTo>
                  <a:lnTo>
                    <a:pt x="56483250" y="24701500"/>
                  </a:lnTo>
                  <a:lnTo>
                    <a:pt x="56483250" y="0"/>
                  </a:lnTo>
                  <a:lnTo>
                    <a:pt x="0" y="0"/>
                  </a:lnTo>
                  <a:lnTo>
                    <a:pt x="0" y="2470150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" name="Freeform 102">
              <a:extLst>
                <a:ext uri="{FF2B5EF4-FFF2-40B4-BE49-F238E27FC236}">
                  <a16:creationId xmlns:a16="http://schemas.microsoft.com/office/drawing/2014/main" id="{B70A6055-18F4-C440-E349-3F5AEC6790AB}"/>
                </a:ext>
              </a:extLst>
            </p:cNvPr>
            <p:cNvSpPr/>
            <p:nvPr/>
          </p:nvSpPr>
          <p:spPr>
            <a:xfrm>
              <a:off x="892841" y="3324559"/>
              <a:ext cx="5648325" cy="2222500"/>
            </a:xfrm>
            <a:custGeom>
              <a:avLst/>
              <a:gdLst/>
              <a:ahLst/>
              <a:cxnLst/>
              <a:rect l="0" t="0" r="0" b="0"/>
              <a:pathLst>
                <a:path w="56483250" h="22225000">
                  <a:moveTo>
                    <a:pt x="0" y="22225000"/>
                  </a:moveTo>
                  <a:lnTo>
                    <a:pt x="13557250" y="22225000"/>
                  </a:lnTo>
                  <a:lnTo>
                    <a:pt x="13557250" y="21748750"/>
                  </a:lnTo>
                  <a:lnTo>
                    <a:pt x="14700250" y="21748750"/>
                  </a:lnTo>
                  <a:lnTo>
                    <a:pt x="14700250" y="11747500"/>
                  </a:lnTo>
                  <a:lnTo>
                    <a:pt x="15811500" y="11747500"/>
                  </a:lnTo>
                  <a:lnTo>
                    <a:pt x="15811500" y="0"/>
                  </a:lnTo>
                  <a:lnTo>
                    <a:pt x="16954500" y="0"/>
                  </a:lnTo>
                  <a:lnTo>
                    <a:pt x="16954500" y="16224250"/>
                  </a:lnTo>
                  <a:lnTo>
                    <a:pt x="18065750" y="16224250"/>
                  </a:lnTo>
                  <a:lnTo>
                    <a:pt x="18065750" y="20034250"/>
                  </a:lnTo>
                  <a:lnTo>
                    <a:pt x="19208750" y="20034250"/>
                  </a:lnTo>
                  <a:lnTo>
                    <a:pt x="19208750" y="22193250"/>
                  </a:lnTo>
                  <a:lnTo>
                    <a:pt x="20351750" y="22193250"/>
                  </a:lnTo>
                  <a:lnTo>
                    <a:pt x="20351750" y="21875750"/>
                  </a:lnTo>
                  <a:lnTo>
                    <a:pt x="21463000" y="21875750"/>
                  </a:lnTo>
                  <a:lnTo>
                    <a:pt x="21463000" y="21717000"/>
                  </a:lnTo>
                  <a:lnTo>
                    <a:pt x="22606000" y="21717000"/>
                  </a:lnTo>
                  <a:lnTo>
                    <a:pt x="22606000" y="22225000"/>
                  </a:lnTo>
                  <a:lnTo>
                    <a:pt x="56483250" y="2222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" name="Freeform 103">
              <a:extLst>
                <a:ext uri="{FF2B5EF4-FFF2-40B4-BE49-F238E27FC236}">
                  <a16:creationId xmlns:a16="http://schemas.microsoft.com/office/drawing/2014/main" id="{E6B4E489-1866-3F5E-30FA-336D7A9275B9}"/>
                </a:ext>
              </a:extLst>
            </p:cNvPr>
            <p:cNvSpPr/>
            <p:nvPr/>
          </p:nvSpPr>
          <p:spPr>
            <a:xfrm>
              <a:off x="892841" y="3076909"/>
              <a:ext cx="0" cy="2470150"/>
            </a:xfrm>
            <a:custGeom>
              <a:avLst/>
              <a:gdLst/>
              <a:ahLst/>
              <a:cxnLst/>
              <a:rect l="0" t="0" r="0" b="0"/>
              <a:pathLst>
                <a:path h="24701500">
                  <a:moveTo>
                    <a:pt x="0" y="247015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792C6B45-4A46-D5A1-5F68-A284076F6768}"/>
                </a:ext>
              </a:extLst>
            </p:cNvPr>
            <p:cNvSpPr/>
            <p:nvPr/>
          </p:nvSpPr>
          <p:spPr>
            <a:xfrm>
              <a:off x="892841" y="5327984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" name="Freeform 106">
              <a:extLst>
                <a:ext uri="{FF2B5EF4-FFF2-40B4-BE49-F238E27FC236}">
                  <a16:creationId xmlns:a16="http://schemas.microsoft.com/office/drawing/2014/main" id="{DF14B5CC-CA91-919D-F724-2B59DAFE5FCA}"/>
                </a:ext>
              </a:extLst>
            </p:cNvPr>
            <p:cNvSpPr/>
            <p:nvPr/>
          </p:nvSpPr>
          <p:spPr>
            <a:xfrm>
              <a:off x="892841" y="5105734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" name="Freeform 107">
              <a:extLst>
                <a:ext uri="{FF2B5EF4-FFF2-40B4-BE49-F238E27FC236}">
                  <a16:creationId xmlns:a16="http://schemas.microsoft.com/office/drawing/2014/main" id="{F58E81A6-9A5F-9C0F-B8A8-B8671234C56C}"/>
                </a:ext>
              </a:extLst>
            </p:cNvPr>
            <p:cNvSpPr/>
            <p:nvPr/>
          </p:nvSpPr>
          <p:spPr>
            <a:xfrm>
              <a:off x="892841" y="4886659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" name="Freeform 108">
              <a:extLst>
                <a:ext uri="{FF2B5EF4-FFF2-40B4-BE49-F238E27FC236}">
                  <a16:creationId xmlns:a16="http://schemas.microsoft.com/office/drawing/2014/main" id="{C304ECAC-4923-9005-3D7B-96755847FA93}"/>
                </a:ext>
              </a:extLst>
            </p:cNvPr>
            <p:cNvSpPr/>
            <p:nvPr/>
          </p:nvSpPr>
          <p:spPr>
            <a:xfrm>
              <a:off x="892841" y="4667584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" name="Freeform 109">
              <a:extLst>
                <a:ext uri="{FF2B5EF4-FFF2-40B4-BE49-F238E27FC236}">
                  <a16:creationId xmlns:a16="http://schemas.microsoft.com/office/drawing/2014/main" id="{055D19D8-1DD9-86C1-E9C0-5DF1D508BCF2}"/>
                </a:ext>
              </a:extLst>
            </p:cNvPr>
            <p:cNvSpPr/>
            <p:nvPr/>
          </p:nvSpPr>
          <p:spPr>
            <a:xfrm>
              <a:off x="892841" y="4448509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" name="Freeform 110">
              <a:extLst>
                <a:ext uri="{FF2B5EF4-FFF2-40B4-BE49-F238E27FC236}">
                  <a16:creationId xmlns:a16="http://schemas.microsoft.com/office/drawing/2014/main" id="{DD3DF3F2-F6DD-6D20-CBD2-081DE75574E8}"/>
                </a:ext>
              </a:extLst>
            </p:cNvPr>
            <p:cNvSpPr/>
            <p:nvPr/>
          </p:nvSpPr>
          <p:spPr>
            <a:xfrm>
              <a:off x="892841" y="4226259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" name="Freeform 111">
              <a:extLst>
                <a:ext uri="{FF2B5EF4-FFF2-40B4-BE49-F238E27FC236}">
                  <a16:creationId xmlns:a16="http://schemas.microsoft.com/office/drawing/2014/main" id="{8E26D8C1-95F7-0B50-C464-3286907BB3BA}"/>
                </a:ext>
              </a:extLst>
            </p:cNvPr>
            <p:cNvSpPr/>
            <p:nvPr/>
          </p:nvSpPr>
          <p:spPr>
            <a:xfrm>
              <a:off x="892841" y="4007184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" name="Freeform 112">
              <a:extLst>
                <a:ext uri="{FF2B5EF4-FFF2-40B4-BE49-F238E27FC236}">
                  <a16:creationId xmlns:a16="http://schemas.microsoft.com/office/drawing/2014/main" id="{4A656090-079A-4A55-ECE8-A9E5DF38984D}"/>
                </a:ext>
              </a:extLst>
            </p:cNvPr>
            <p:cNvSpPr/>
            <p:nvPr/>
          </p:nvSpPr>
          <p:spPr>
            <a:xfrm>
              <a:off x="892841" y="3788109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" name="Freeform 113">
              <a:extLst>
                <a:ext uri="{FF2B5EF4-FFF2-40B4-BE49-F238E27FC236}">
                  <a16:creationId xmlns:a16="http://schemas.microsoft.com/office/drawing/2014/main" id="{75C31A13-3BDD-C930-3736-7BD24A7C876F}"/>
                </a:ext>
              </a:extLst>
            </p:cNvPr>
            <p:cNvSpPr/>
            <p:nvPr/>
          </p:nvSpPr>
          <p:spPr>
            <a:xfrm>
              <a:off x="892841" y="3569034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" name="Freeform 114">
              <a:extLst>
                <a:ext uri="{FF2B5EF4-FFF2-40B4-BE49-F238E27FC236}">
                  <a16:creationId xmlns:a16="http://schemas.microsoft.com/office/drawing/2014/main" id="{A26530C4-B5BA-B64B-C787-AEDEAD3F667E}"/>
                </a:ext>
              </a:extLst>
            </p:cNvPr>
            <p:cNvSpPr/>
            <p:nvPr/>
          </p:nvSpPr>
          <p:spPr>
            <a:xfrm>
              <a:off x="892841" y="3346784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Freeform 115">
              <a:extLst>
                <a:ext uri="{FF2B5EF4-FFF2-40B4-BE49-F238E27FC236}">
                  <a16:creationId xmlns:a16="http://schemas.microsoft.com/office/drawing/2014/main" id="{4933899B-EE49-A3F9-47AD-D59EAE875A03}"/>
                </a:ext>
              </a:extLst>
            </p:cNvPr>
            <p:cNvSpPr/>
            <p:nvPr/>
          </p:nvSpPr>
          <p:spPr>
            <a:xfrm>
              <a:off x="892841" y="3346784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Freeform 116">
              <a:extLst>
                <a:ext uri="{FF2B5EF4-FFF2-40B4-BE49-F238E27FC236}">
                  <a16:creationId xmlns:a16="http://schemas.microsoft.com/office/drawing/2014/main" id="{AF73F1D2-BB56-5558-1C07-B66606CFF61E}"/>
                </a:ext>
              </a:extLst>
            </p:cNvPr>
            <p:cNvSpPr/>
            <p:nvPr/>
          </p:nvSpPr>
          <p:spPr>
            <a:xfrm>
              <a:off x="880809" y="3127709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" name="Freeform 117">
              <a:extLst>
                <a:ext uri="{FF2B5EF4-FFF2-40B4-BE49-F238E27FC236}">
                  <a16:creationId xmlns:a16="http://schemas.microsoft.com/office/drawing/2014/main" id="{2FD88289-D197-4058-FCF0-C8C1F83D59D2}"/>
                </a:ext>
              </a:extLst>
            </p:cNvPr>
            <p:cNvSpPr/>
            <p:nvPr/>
          </p:nvSpPr>
          <p:spPr>
            <a:xfrm>
              <a:off x="673766" y="549625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0101500" y="5749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Freeform 118">
              <a:extLst>
                <a:ext uri="{FF2B5EF4-FFF2-40B4-BE49-F238E27FC236}">
                  <a16:creationId xmlns:a16="http://schemas.microsoft.com/office/drawing/2014/main" id="{87F80F1A-DB99-1EF0-1520-04119987D892}"/>
                </a:ext>
              </a:extLst>
            </p:cNvPr>
            <p:cNvSpPr/>
            <p:nvPr/>
          </p:nvSpPr>
          <p:spPr>
            <a:xfrm>
              <a:off x="483266" y="505810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2550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Freeform 119">
              <a:extLst>
                <a:ext uri="{FF2B5EF4-FFF2-40B4-BE49-F238E27FC236}">
                  <a16:creationId xmlns:a16="http://schemas.microsoft.com/office/drawing/2014/main" id="{F0811F90-7A76-64B0-1ABB-0F5017C42807}"/>
                </a:ext>
              </a:extLst>
            </p:cNvPr>
            <p:cNvSpPr/>
            <p:nvPr/>
          </p:nvSpPr>
          <p:spPr>
            <a:xfrm>
              <a:off x="578516" y="505810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5435500" y="61880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" name="Freeform 120">
              <a:extLst>
                <a:ext uri="{FF2B5EF4-FFF2-40B4-BE49-F238E27FC236}">
                  <a16:creationId xmlns:a16="http://schemas.microsoft.com/office/drawing/2014/main" id="{D6E25FB0-1DA3-DFB4-CBCC-6683C43B0A18}"/>
                </a:ext>
              </a:extLst>
            </p:cNvPr>
            <p:cNvSpPr/>
            <p:nvPr/>
          </p:nvSpPr>
          <p:spPr>
            <a:xfrm>
              <a:off x="673766" y="505810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4483000" y="61880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Freeform 121">
              <a:extLst>
                <a:ext uri="{FF2B5EF4-FFF2-40B4-BE49-F238E27FC236}">
                  <a16:creationId xmlns:a16="http://schemas.microsoft.com/office/drawing/2014/main" id="{23B99B44-02A4-4086-7370-3BE32388E8AE}"/>
                </a:ext>
              </a:extLst>
            </p:cNvPr>
            <p:cNvSpPr/>
            <p:nvPr/>
          </p:nvSpPr>
          <p:spPr>
            <a:xfrm>
              <a:off x="403891" y="4616784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" name="Freeform 122">
              <a:extLst>
                <a:ext uri="{FF2B5EF4-FFF2-40B4-BE49-F238E27FC236}">
                  <a16:creationId xmlns:a16="http://schemas.microsoft.com/office/drawing/2014/main" id="{952ED415-B18D-F4F7-ABC6-D6B9F106B52D}"/>
                </a:ext>
              </a:extLst>
            </p:cNvPr>
            <p:cNvSpPr/>
            <p:nvPr/>
          </p:nvSpPr>
          <p:spPr>
            <a:xfrm>
              <a:off x="483266" y="4616784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79375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52500"/>
                  </a:lnTo>
                  <a:lnTo>
                    <a:pt x="635000" y="79375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35000" y="190500"/>
                  </a:ln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0801250" y="66294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Freeform 123">
              <a:extLst>
                <a:ext uri="{FF2B5EF4-FFF2-40B4-BE49-F238E27FC236}">
                  <a16:creationId xmlns:a16="http://schemas.microsoft.com/office/drawing/2014/main" id="{A4C0F122-1C85-715B-6BA7-5EE1E241C924}"/>
                </a:ext>
              </a:extLst>
            </p:cNvPr>
            <p:cNvSpPr/>
            <p:nvPr/>
          </p:nvSpPr>
          <p:spPr>
            <a:xfrm>
              <a:off x="578516" y="4616784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9848750" y="66294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Freeform 124">
              <a:extLst>
                <a:ext uri="{FF2B5EF4-FFF2-40B4-BE49-F238E27FC236}">
                  <a16:creationId xmlns:a16="http://schemas.microsoft.com/office/drawing/2014/main" id="{38D87972-511C-4941-1959-636DA9B14BA7}"/>
                </a:ext>
              </a:extLst>
            </p:cNvPr>
            <p:cNvSpPr/>
            <p:nvPr/>
          </p:nvSpPr>
          <p:spPr>
            <a:xfrm>
              <a:off x="673766" y="4616784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8896250" y="66294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Freeform 125">
              <a:extLst>
                <a:ext uri="{FF2B5EF4-FFF2-40B4-BE49-F238E27FC236}">
                  <a16:creationId xmlns:a16="http://schemas.microsoft.com/office/drawing/2014/main" id="{F1072EC1-EC19-4360-5BD0-B9A4288860B4}"/>
                </a:ext>
              </a:extLst>
            </p:cNvPr>
            <p:cNvSpPr/>
            <p:nvPr/>
          </p:nvSpPr>
          <p:spPr>
            <a:xfrm>
              <a:off x="403891" y="4178634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" name="Freeform 126">
              <a:extLst>
                <a:ext uri="{FF2B5EF4-FFF2-40B4-BE49-F238E27FC236}">
                  <a16:creationId xmlns:a16="http://schemas.microsoft.com/office/drawing/2014/main" id="{ACA6F269-B94B-7955-EAC3-7B0C39EFCA10}"/>
                </a:ext>
              </a:extLst>
            </p:cNvPr>
            <p:cNvSpPr/>
            <p:nvPr/>
          </p:nvSpPr>
          <p:spPr>
            <a:xfrm>
              <a:off x="483266" y="4178634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2550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Freeform 127">
              <a:extLst>
                <a:ext uri="{FF2B5EF4-FFF2-40B4-BE49-F238E27FC236}">
                  <a16:creationId xmlns:a16="http://schemas.microsoft.com/office/drawing/2014/main" id="{16B27867-7573-E00C-BF58-49EECBBAB130}"/>
                </a:ext>
              </a:extLst>
            </p:cNvPr>
            <p:cNvSpPr/>
            <p:nvPr/>
          </p:nvSpPr>
          <p:spPr>
            <a:xfrm>
              <a:off x="578516" y="4178634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4230250" y="70675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Freeform 128">
              <a:extLst>
                <a:ext uri="{FF2B5EF4-FFF2-40B4-BE49-F238E27FC236}">
                  <a16:creationId xmlns:a16="http://schemas.microsoft.com/office/drawing/2014/main" id="{1D74F027-7FB5-E502-6727-8136923EE5C5}"/>
                </a:ext>
              </a:extLst>
            </p:cNvPr>
            <p:cNvSpPr/>
            <p:nvPr/>
          </p:nvSpPr>
          <p:spPr>
            <a:xfrm>
              <a:off x="673766" y="4178634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3277750" y="70675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" name="Freeform 129">
              <a:extLst>
                <a:ext uri="{FF2B5EF4-FFF2-40B4-BE49-F238E27FC236}">
                  <a16:creationId xmlns:a16="http://schemas.microsoft.com/office/drawing/2014/main" id="{1AAFA774-18D4-A47C-15C2-3CF771976A09}"/>
                </a:ext>
              </a:extLst>
            </p:cNvPr>
            <p:cNvSpPr/>
            <p:nvPr/>
          </p:nvSpPr>
          <p:spPr>
            <a:xfrm>
              <a:off x="391191" y="373730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5400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6350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3975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" name="Freeform 130">
              <a:extLst>
                <a:ext uri="{FF2B5EF4-FFF2-40B4-BE49-F238E27FC236}">
                  <a16:creationId xmlns:a16="http://schemas.microsoft.com/office/drawing/2014/main" id="{D400E95D-87CA-286C-245C-051100A7CCFD}"/>
                </a:ext>
              </a:extLst>
            </p:cNvPr>
            <p:cNvSpPr/>
            <p:nvPr/>
          </p:nvSpPr>
          <p:spPr>
            <a:xfrm>
              <a:off x="483266" y="373730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79375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52500"/>
                  </a:lnTo>
                  <a:lnTo>
                    <a:pt x="635000" y="79375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35000" y="190500"/>
                  </a:ln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9596000" y="7508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" name="Freeform 131">
              <a:extLst>
                <a:ext uri="{FF2B5EF4-FFF2-40B4-BE49-F238E27FC236}">
                  <a16:creationId xmlns:a16="http://schemas.microsoft.com/office/drawing/2014/main" id="{BB3B7643-28D1-00F8-C5B7-5E6866AF6A02}"/>
                </a:ext>
              </a:extLst>
            </p:cNvPr>
            <p:cNvSpPr/>
            <p:nvPr/>
          </p:nvSpPr>
          <p:spPr>
            <a:xfrm>
              <a:off x="578516" y="373730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8643500" y="7508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" name="Freeform 132">
              <a:extLst>
                <a:ext uri="{FF2B5EF4-FFF2-40B4-BE49-F238E27FC236}">
                  <a16:creationId xmlns:a16="http://schemas.microsoft.com/office/drawing/2014/main" id="{C716B700-0B8A-1617-2F98-90A5F0A80785}"/>
                </a:ext>
              </a:extLst>
            </p:cNvPr>
            <p:cNvSpPr/>
            <p:nvPr/>
          </p:nvSpPr>
          <p:spPr>
            <a:xfrm>
              <a:off x="673766" y="373730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7691000" y="7508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" name="Freeform 133">
              <a:extLst>
                <a:ext uri="{FF2B5EF4-FFF2-40B4-BE49-F238E27FC236}">
                  <a16:creationId xmlns:a16="http://schemas.microsoft.com/office/drawing/2014/main" id="{815E321A-5DFB-6311-E9D0-1077B0EA3F1B}"/>
                </a:ext>
              </a:extLst>
            </p:cNvPr>
            <p:cNvSpPr/>
            <p:nvPr/>
          </p:nvSpPr>
          <p:spPr>
            <a:xfrm>
              <a:off x="391191" y="329915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2225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3175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3175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" name="Freeform 134">
              <a:extLst>
                <a:ext uri="{FF2B5EF4-FFF2-40B4-BE49-F238E27FC236}">
                  <a16:creationId xmlns:a16="http://schemas.microsoft.com/office/drawing/2014/main" id="{5436D584-0D19-5927-E988-798E68CF55AD}"/>
                </a:ext>
              </a:extLst>
            </p:cNvPr>
            <p:cNvSpPr/>
            <p:nvPr/>
          </p:nvSpPr>
          <p:spPr>
            <a:xfrm>
              <a:off x="483266" y="32991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2550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" name="Freeform 135">
              <a:extLst>
                <a:ext uri="{FF2B5EF4-FFF2-40B4-BE49-F238E27FC236}">
                  <a16:creationId xmlns:a16="http://schemas.microsoft.com/office/drawing/2014/main" id="{1A7992A3-2CEE-E9D6-65FE-0D6B7136EAE0}"/>
                </a:ext>
              </a:extLst>
            </p:cNvPr>
            <p:cNvSpPr/>
            <p:nvPr/>
          </p:nvSpPr>
          <p:spPr>
            <a:xfrm>
              <a:off x="578516" y="32991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3025000" y="79470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" name="Freeform 136">
              <a:extLst>
                <a:ext uri="{FF2B5EF4-FFF2-40B4-BE49-F238E27FC236}">
                  <a16:creationId xmlns:a16="http://schemas.microsoft.com/office/drawing/2014/main" id="{31AFA1BF-FA18-51EE-9834-D5991DDFE1D1}"/>
                </a:ext>
              </a:extLst>
            </p:cNvPr>
            <p:cNvSpPr/>
            <p:nvPr/>
          </p:nvSpPr>
          <p:spPr>
            <a:xfrm>
              <a:off x="673766" y="329915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2072500" y="79470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" name="Freeform 138">
              <a:extLst>
                <a:ext uri="{FF2B5EF4-FFF2-40B4-BE49-F238E27FC236}">
                  <a16:creationId xmlns:a16="http://schemas.microsoft.com/office/drawing/2014/main" id="{F416D039-3F73-C230-DB87-0903C6E99CA7}"/>
                </a:ext>
              </a:extLst>
            </p:cNvPr>
            <p:cNvSpPr/>
            <p:nvPr/>
          </p:nvSpPr>
          <p:spPr>
            <a:xfrm>
              <a:off x="892841" y="5442284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" name="Freeform 139">
              <a:extLst>
                <a:ext uri="{FF2B5EF4-FFF2-40B4-BE49-F238E27FC236}">
                  <a16:creationId xmlns:a16="http://schemas.microsoft.com/office/drawing/2014/main" id="{6B685649-24FB-908C-FF8B-7EA9BF1D74F3}"/>
                </a:ext>
              </a:extLst>
            </p:cNvPr>
            <p:cNvSpPr/>
            <p:nvPr/>
          </p:nvSpPr>
          <p:spPr>
            <a:xfrm>
              <a:off x="1365916" y="5493084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" name="Freeform 140">
              <a:extLst>
                <a:ext uri="{FF2B5EF4-FFF2-40B4-BE49-F238E27FC236}">
                  <a16:creationId xmlns:a16="http://schemas.microsoft.com/office/drawing/2014/main" id="{E546C4D9-31E3-F262-EFED-D9188023EE65}"/>
                </a:ext>
              </a:extLst>
            </p:cNvPr>
            <p:cNvSpPr/>
            <p:nvPr/>
          </p:nvSpPr>
          <p:spPr>
            <a:xfrm>
              <a:off x="1835816" y="5442284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" name="Freeform 141">
              <a:extLst>
                <a:ext uri="{FF2B5EF4-FFF2-40B4-BE49-F238E27FC236}">
                  <a16:creationId xmlns:a16="http://schemas.microsoft.com/office/drawing/2014/main" id="{50FA328A-FE90-A3A0-F8D9-D153B54915D4}"/>
                </a:ext>
              </a:extLst>
            </p:cNvPr>
            <p:cNvSpPr/>
            <p:nvPr/>
          </p:nvSpPr>
          <p:spPr>
            <a:xfrm>
              <a:off x="2305716" y="5493084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" name="Freeform 142">
              <a:extLst>
                <a:ext uri="{FF2B5EF4-FFF2-40B4-BE49-F238E27FC236}">
                  <a16:creationId xmlns:a16="http://schemas.microsoft.com/office/drawing/2014/main" id="{0EECF466-8D64-4CAE-37BF-9E722AD400B4}"/>
                </a:ext>
              </a:extLst>
            </p:cNvPr>
            <p:cNvSpPr/>
            <p:nvPr/>
          </p:nvSpPr>
          <p:spPr>
            <a:xfrm>
              <a:off x="2775616" y="5442284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" name="Freeform 143">
              <a:extLst>
                <a:ext uri="{FF2B5EF4-FFF2-40B4-BE49-F238E27FC236}">
                  <a16:creationId xmlns:a16="http://schemas.microsoft.com/office/drawing/2014/main" id="{242CB146-448D-390F-46F5-D60D41E4B0D8}"/>
                </a:ext>
              </a:extLst>
            </p:cNvPr>
            <p:cNvSpPr/>
            <p:nvPr/>
          </p:nvSpPr>
          <p:spPr>
            <a:xfrm>
              <a:off x="3245516" y="5493084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" name="Freeform 144">
              <a:extLst>
                <a:ext uri="{FF2B5EF4-FFF2-40B4-BE49-F238E27FC236}">
                  <a16:creationId xmlns:a16="http://schemas.microsoft.com/office/drawing/2014/main" id="{D320C85A-0F87-CE9F-3B49-09A3624DFE6E}"/>
                </a:ext>
              </a:extLst>
            </p:cNvPr>
            <p:cNvSpPr/>
            <p:nvPr/>
          </p:nvSpPr>
          <p:spPr>
            <a:xfrm>
              <a:off x="3718591" y="5442284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" name="Freeform 145">
              <a:extLst>
                <a:ext uri="{FF2B5EF4-FFF2-40B4-BE49-F238E27FC236}">
                  <a16:creationId xmlns:a16="http://schemas.microsoft.com/office/drawing/2014/main" id="{F9492A1A-085B-406F-74E7-516B28B71BB9}"/>
                </a:ext>
              </a:extLst>
            </p:cNvPr>
            <p:cNvSpPr/>
            <p:nvPr/>
          </p:nvSpPr>
          <p:spPr>
            <a:xfrm>
              <a:off x="4188491" y="5493084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" name="Freeform 146">
              <a:extLst>
                <a:ext uri="{FF2B5EF4-FFF2-40B4-BE49-F238E27FC236}">
                  <a16:creationId xmlns:a16="http://schemas.microsoft.com/office/drawing/2014/main" id="{D9C70E8B-6F04-4582-0D5A-50257CD8951A}"/>
                </a:ext>
              </a:extLst>
            </p:cNvPr>
            <p:cNvSpPr/>
            <p:nvPr/>
          </p:nvSpPr>
          <p:spPr>
            <a:xfrm>
              <a:off x="4658391" y="5442284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" name="Freeform 147">
              <a:extLst>
                <a:ext uri="{FF2B5EF4-FFF2-40B4-BE49-F238E27FC236}">
                  <a16:creationId xmlns:a16="http://schemas.microsoft.com/office/drawing/2014/main" id="{939F5D71-D04F-CEA6-988D-FBCBE20EF3BD}"/>
                </a:ext>
              </a:extLst>
            </p:cNvPr>
            <p:cNvSpPr/>
            <p:nvPr/>
          </p:nvSpPr>
          <p:spPr>
            <a:xfrm>
              <a:off x="5128291" y="5493084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" name="Freeform 148">
              <a:extLst>
                <a:ext uri="{FF2B5EF4-FFF2-40B4-BE49-F238E27FC236}">
                  <a16:creationId xmlns:a16="http://schemas.microsoft.com/office/drawing/2014/main" id="{A20F02DC-5515-672C-EAC0-743CDAE97AB5}"/>
                </a:ext>
              </a:extLst>
            </p:cNvPr>
            <p:cNvSpPr/>
            <p:nvPr/>
          </p:nvSpPr>
          <p:spPr>
            <a:xfrm>
              <a:off x="5598191" y="5442284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" name="Freeform 149">
              <a:extLst>
                <a:ext uri="{FF2B5EF4-FFF2-40B4-BE49-F238E27FC236}">
                  <a16:creationId xmlns:a16="http://schemas.microsoft.com/office/drawing/2014/main" id="{53712836-144F-4B10-D752-4AE4BAE769D7}"/>
                </a:ext>
              </a:extLst>
            </p:cNvPr>
            <p:cNvSpPr/>
            <p:nvPr/>
          </p:nvSpPr>
          <p:spPr>
            <a:xfrm>
              <a:off x="6071266" y="5493084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" name="Freeform 150">
              <a:extLst>
                <a:ext uri="{FF2B5EF4-FFF2-40B4-BE49-F238E27FC236}">
                  <a16:creationId xmlns:a16="http://schemas.microsoft.com/office/drawing/2014/main" id="{8CD95B44-53BA-4252-A08C-8C2CCDD3DD12}"/>
                </a:ext>
              </a:extLst>
            </p:cNvPr>
            <p:cNvSpPr/>
            <p:nvPr/>
          </p:nvSpPr>
          <p:spPr>
            <a:xfrm>
              <a:off x="6541166" y="5442284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" name="Freeform 151">
              <a:extLst>
                <a:ext uri="{FF2B5EF4-FFF2-40B4-BE49-F238E27FC236}">
                  <a16:creationId xmlns:a16="http://schemas.microsoft.com/office/drawing/2014/main" id="{4E9E460C-E7E0-5273-AD31-3338DC9E58F1}"/>
                </a:ext>
              </a:extLst>
            </p:cNvPr>
            <p:cNvSpPr/>
            <p:nvPr/>
          </p:nvSpPr>
          <p:spPr>
            <a:xfrm>
              <a:off x="6541166" y="5442284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" name="Freeform 178">
              <a:extLst>
                <a:ext uri="{FF2B5EF4-FFF2-40B4-BE49-F238E27FC236}">
                  <a16:creationId xmlns:a16="http://schemas.microsoft.com/office/drawing/2014/main" id="{7C2A60B0-2ED9-C036-82E0-717411640402}"/>
                </a:ext>
              </a:extLst>
            </p:cNvPr>
            <p:cNvSpPr/>
            <p:nvPr/>
          </p:nvSpPr>
          <p:spPr>
            <a:xfrm>
              <a:off x="4563141" y="3076909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" name="Freeform 179">
              <a:extLst>
                <a:ext uri="{FF2B5EF4-FFF2-40B4-BE49-F238E27FC236}">
                  <a16:creationId xmlns:a16="http://schemas.microsoft.com/office/drawing/2014/main" id="{32A81BFF-5827-F952-604E-0B078631E6D2}"/>
                </a:ext>
              </a:extLst>
            </p:cNvPr>
            <p:cNvSpPr/>
            <p:nvPr/>
          </p:nvSpPr>
          <p:spPr>
            <a:xfrm>
              <a:off x="4563141" y="3076909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" name="Freeform 180">
              <a:extLst>
                <a:ext uri="{FF2B5EF4-FFF2-40B4-BE49-F238E27FC236}">
                  <a16:creationId xmlns:a16="http://schemas.microsoft.com/office/drawing/2014/main" id="{2F91B574-F415-F3F5-36A0-0D945421B254}"/>
                </a:ext>
              </a:extLst>
            </p:cNvPr>
            <p:cNvSpPr/>
            <p:nvPr/>
          </p:nvSpPr>
          <p:spPr>
            <a:xfrm>
              <a:off x="4680616" y="3124534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" name="Freeform 181">
              <a:extLst>
                <a:ext uri="{FF2B5EF4-FFF2-40B4-BE49-F238E27FC236}">
                  <a16:creationId xmlns:a16="http://schemas.microsoft.com/office/drawing/2014/main" id="{A7A72110-8327-5597-BF16-260C5D7F061A}"/>
                </a:ext>
              </a:extLst>
            </p:cNvPr>
            <p:cNvSpPr/>
            <p:nvPr/>
          </p:nvSpPr>
          <p:spPr>
            <a:xfrm>
              <a:off x="4718716" y="3124534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" name="Freeform 182">
              <a:extLst>
                <a:ext uri="{FF2B5EF4-FFF2-40B4-BE49-F238E27FC236}">
                  <a16:creationId xmlns:a16="http://schemas.microsoft.com/office/drawing/2014/main" id="{60D2A4A3-88B4-D3D5-DD9A-746477B3040D}"/>
                </a:ext>
              </a:extLst>
            </p:cNvPr>
            <p:cNvSpPr/>
            <p:nvPr/>
          </p:nvSpPr>
          <p:spPr>
            <a:xfrm>
              <a:off x="4718716" y="3124534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0" y="0"/>
                  </a:move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254000"/>
                  </a:lnTo>
                  <a:lnTo>
                    <a:pt x="666750" y="381000"/>
                  </a:lnTo>
                  <a:lnTo>
                    <a:pt x="666750" y="635000"/>
                  </a:lnTo>
                  <a:lnTo>
                    <a:pt x="603250" y="762000"/>
                  </a:lnTo>
                  <a:lnTo>
                    <a:pt x="571500" y="8572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" name="Freeform 183">
              <a:extLst>
                <a:ext uri="{FF2B5EF4-FFF2-40B4-BE49-F238E27FC236}">
                  <a16:creationId xmlns:a16="http://schemas.microsoft.com/office/drawing/2014/main" id="{73D68848-BEB2-D3F2-ED28-6938367D166B}"/>
                </a:ext>
              </a:extLst>
            </p:cNvPr>
            <p:cNvSpPr/>
            <p:nvPr/>
          </p:nvSpPr>
          <p:spPr>
            <a:xfrm>
              <a:off x="4680616" y="3324559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" name="Freeform 184">
              <a:extLst>
                <a:ext uri="{FF2B5EF4-FFF2-40B4-BE49-F238E27FC236}">
                  <a16:creationId xmlns:a16="http://schemas.microsoft.com/office/drawing/2014/main" id="{7D571E14-EB85-56C9-0100-627971FF9AE3}"/>
                </a:ext>
              </a:extLst>
            </p:cNvPr>
            <p:cNvSpPr/>
            <p:nvPr/>
          </p:nvSpPr>
          <p:spPr>
            <a:xfrm>
              <a:off x="4680616" y="3324559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" name="Freeform 185">
              <a:extLst>
                <a:ext uri="{FF2B5EF4-FFF2-40B4-BE49-F238E27FC236}">
                  <a16:creationId xmlns:a16="http://schemas.microsoft.com/office/drawing/2014/main" id="{1F49170E-BB47-B785-0C8E-866A2DDBE015}"/>
                </a:ext>
              </a:extLst>
            </p:cNvPr>
            <p:cNvSpPr/>
            <p:nvPr/>
          </p:nvSpPr>
          <p:spPr>
            <a:xfrm>
              <a:off x="4680616" y="3369009"/>
              <a:ext cx="38100" cy="0"/>
            </a:xfrm>
            <a:custGeom>
              <a:avLst/>
              <a:gdLst/>
              <a:ahLst/>
              <a:cxnLst/>
              <a:rect l="0" t="0" r="0" b="0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" name="Freeform 186">
              <a:extLst>
                <a:ext uri="{FF2B5EF4-FFF2-40B4-BE49-F238E27FC236}">
                  <a16:creationId xmlns:a16="http://schemas.microsoft.com/office/drawing/2014/main" id="{08035E94-E637-9C28-2856-00283817933D}"/>
                </a:ext>
              </a:extLst>
            </p:cNvPr>
            <p:cNvSpPr/>
            <p:nvPr/>
          </p:nvSpPr>
          <p:spPr>
            <a:xfrm>
              <a:off x="4680616" y="3422984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2" name="Freeform 187">
              <a:extLst>
                <a:ext uri="{FF2B5EF4-FFF2-40B4-BE49-F238E27FC236}">
                  <a16:creationId xmlns:a16="http://schemas.microsoft.com/office/drawing/2014/main" id="{A3FB399D-C7C7-3DAA-8115-0E2D83770C0F}"/>
                </a:ext>
              </a:extLst>
            </p:cNvPr>
            <p:cNvSpPr/>
            <p:nvPr/>
          </p:nvSpPr>
          <p:spPr>
            <a:xfrm>
              <a:off x="4769516" y="3356309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3" name="Freeform 188">
              <a:extLst>
                <a:ext uri="{FF2B5EF4-FFF2-40B4-BE49-F238E27FC236}">
                  <a16:creationId xmlns:a16="http://schemas.microsoft.com/office/drawing/2014/main" id="{F03BCAF3-BDD6-F295-1F9E-D26DCC33B0A6}"/>
                </a:ext>
              </a:extLst>
            </p:cNvPr>
            <p:cNvSpPr/>
            <p:nvPr/>
          </p:nvSpPr>
          <p:spPr>
            <a:xfrm>
              <a:off x="4769516" y="3356309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4" name="Freeform 189">
              <a:extLst>
                <a:ext uri="{FF2B5EF4-FFF2-40B4-BE49-F238E27FC236}">
                  <a16:creationId xmlns:a16="http://schemas.microsoft.com/office/drawing/2014/main" id="{604A9DD2-5233-6613-98C0-9B27C9305EEF}"/>
                </a:ext>
              </a:extLst>
            </p:cNvPr>
            <p:cNvSpPr/>
            <p:nvPr/>
          </p:nvSpPr>
          <p:spPr>
            <a:xfrm>
              <a:off x="4864766" y="3324559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0"/>
                  </a:moveTo>
                  <a:lnTo>
                    <a:pt x="0" y="793750"/>
                  </a:lnTo>
                  <a:lnTo>
                    <a:pt x="63500" y="920750"/>
                  </a:lnTo>
                  <a:lnTo>
                    <a:pt x="158750" y="98425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5" name="Freeform 190">
              <a:extLst>
                <a:ext uri="{FF2B5EF4-FFF2-40B4-BE49-F238E27FC236}">
                  <a16:creationId xmlns:a16="http://schemas.microsoft.com/office/drawing/2014/main" id="{AC80BD93-6773-6667-9D60-FD968D53B695}"/>
                </a:ext>
              </a:extLst>
            </p:cNvPr>
            <p:cNvSpPr/>
            <p:nvPr/>
          </p:nvSpPr>
          <p:spPr>
            <a:xfrm>
              <a:off x="4852066" y="3356309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6" name="Freeform 191">
              <a:extLst>
                <a:ext uri="{FF2B5EF4-FFF2-40B4-BE49-F238E27FC236}">
                  <a16:creationId xmlns:a16="http://schemas.microsoft.com/office/drawing/2014/main" id="{37FF8350-CD51-EBFB-6B6B-6EAB81A8E825}"/>
                </a:ext>
              </a:extLst>
            </p:cNvPr>
            <p:cNvSpPr/>
            <p:nvPr/>
          </p:nvSpPr>
          <p:spPr>
            <a:xfrm>
              <a:off x="4915566" y="3356309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7" name="Freeform 192">
              <a:extLst>
                <a:ext uri="{FF2B5EF4-FFF2-40B4-BE49-F238E27FC236}">
                  <a16:creationId xmlns:a16="http://schemas.microsoft.com/office/drawing/2014/main" id="{8AE64380-6B3C-29D7-532D-8B99646C5DC2}"/>
                </a:ext>
              </a:extLst>
            </p:cNvPr>
            <p:cNvSpPr/>
            <p:nvPr/>
          </p:nvSpPr>
          <p:spPr>
            <a:xfrm>
              <a:off x="4915566" y="3356309"/>
              <a:ext cx="38100" cy="28575"/>
            </a:xfrm>
            <a:custGeom>
              <a:avLst/>
              <a:gdLst/>
              <a:ahLst/>
              <a:cxnLst/>
              <a:rect l="0" t="0" r="0" b="0"/>
              <a:pathLst>
                <a:path w="381000" h="285750">
                  <a:moveTo>
                    <a:pt x="0" y="285750"/>
                  </a:moveTo>
                  <a:lnTo>
                    <a:pt x="63500" y="12700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8" name="Freeform 193">
              <a:extLst>
                <a:ext uri="{FF2B5EF4-FFF2-40B4-BE49-F238E27FC236}">
                  <a16:creationId xmlns:a16="http://schemas.microsoft.com/office/drawing/2014/main" id="{DC4F4585-55EB-55A0-0254-5787D5D8B52A}"/>
                </a:ext>
              </a:extLst>
            </p:cNvPr>
            <p:cNvSpPr/>
            <p:nvPr/>
          </p:nvSpPr>
          <p:spPr>
            <a:xfrm>
              <a:off x="4972716" y="3318209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0" y="63500"/>
                  </a:move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lnTo>
                    <a:pt x="0" y="63500"/>
                  </a:lnTo>
                  <a:close/>
                  <a:moveTo>
                    <a:pt x="28829000" y="79279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9" name="Freeform 194">
              <a:extLst>
                <a:ext uri="{FF2B5EF4-FFF2-40B4-BE49-F238E27FC236}">
                  <a16:creationId xmlns:a16="http://schemas.microsoft.com/office/drawing/2014/main" id="{E04DDBA5-88FC-7AC6-5045-123691D184F7}"/>
                </a:ext>
              </a:extLst>
            </p:cNvPr>
            <p:cNvSpPr/>
            <p:nvPr/>
          </p:nvSpPr>
          <p:spPr>
            <a:xfrm>
              <a:off x="4979066" y="3356309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0" name="Freeform 195">
              <a:extLst>
                <a:ext uri="{FF2B5EF4-FFF2-40B4-BE49-F238E27FC236}">
                  <a16:creationId xmlns:a16="http://schemas.microsoft.com/office/drawing/2014/main" id="{9065155D-B9A1-043F-4E92-3251BA455A40}"/>
                </a:ext>
              </a:extLst>
            </p:cNvPr>
            <p:cNvSpPr/>
            <p:nvPr/>
          </p:nvSpPr>
          <p:spPr>
            <a:xfrm>
              <a:off x="5010816" y="3356309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08000" y="95250"/>
                  </a:ln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1" name="Freeform 196">
              <a:extLst>
                <a:ext uri="{FF2B5EF4-FFF2-40B4-BE49-F238E27FC236}">
                  <a16:creationId xmlns:a16="http://schemas.microsoft.com/office/drawing/2014/main" id="{6A18C916-138D-1FC5-24D4-8E5856AB998A}"/>
                </a:ext>
              </a:extLst>
            </p:cNvPr>
            <p:cNvSpPr/>
            <p:nvPr/>
          </p:nvSpPr>
          <p:spPr>
            <a:xfrm>
              <a:off x="5096541" y="3356309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508000" y="127000"/>
                  </a:moveTo>
                  <a:lnTo>
                    <a:pt x="476250" y="31750"/>
                  </a:lnTo>
                  <a:lnTo>
                    <a:pt x="317500" y="0"/>
                  </a:lnTo>
                  <a:lnTo>
                    <a:pt x="190500" y="0"/>
                  </a:lnTo>
                  <a:lnTo>
                    <a:pt x="31750" y="31750"/>
                  </a:lnTo>
                  <a:lnTo>
                    <a:pt x="0" y="127000"/>
                  </a:lnTo>
                  <a:lnTo>
                    <a:pt x="31750" y="222250"/>
                  </a:lnTo>
                  <a:lnTo>
                    <a:pt x="127000" y="285750"/>
                  </a:lnTo>
                  <a:lnTo>
                    <a:pt x="381000" y="317500"/>
                  </a:lnTo>
                  <a:lnTo>
                    <a:pt x="476250" y="381000"/>
                  </a:lnTo>
                  <a:lnTo>
                    <a:pt x="508000" y="476250"/>
                  </a:lnTo>
                  <a:lnTo>
                    <a:pt x="508000" y="508000"/>
                  </a:lnTo>
                  <a:lnTo>
                    <a:pt x="476250" y="603250"/>
                  </a:lnTo>
                  <a:lnTo>
                    <a:pt x="317500" y="666750"/>
                  </a:lnTo>
                  <a:lnTo>
                    <a:pt x="190500" y="666750"/>
                  </a:lnTo>
                  <a:lnTo>
                    <a:pt x="31750" y="603250"/>
                  </a:ln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2" name="Freeform 197">
              <a:extLst>
                <a:ext uri="{FF2B5EF4-FFF2-40B4-BE49-F238E27FC236}">
                  <a16:creationId xmlns:a16="http://schemas.microsoft.com/office/drawing/2014/main" id="{D3B16327-1E87-B0B5-D620-91CD902BE408}"/>
                </a:ext>
              </a:extLst>
            </p:cNvPr>
            <p:cNvSpPr/>
            <p:nvPr/>
          </p:nvSpPr>
          <p:spPr>
            <a:xfrm>
              <a:off x="4680616" y="3521409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3" name="Freeform 198">
              <a:extLst>
                <a:ext uri="{FF2B5EF4-FFF2-40B4-BE49-F238E27FC236}">
                  <a16:creationId xmlns:a16="http://schemas.microsoft.com/office/drawing/2014/main" id="{CF7F274E-94E2-CB48-1310-C0AB97ED28F0}"/>
                </a:ext>
              </a:extLst>
            </p:cNvPr>
            <p:cNvSpPr/>
            <p:nvPr/>
          </p:nvSpPr>
          <p:spPr>
            <a:xfrm>
              <a:off x="4680616" y="3521409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4" name="Freeform 199">
              <a:extLst>
                <a:ext uri="{FF2B5EF4-FFF2-40B4-BE49-F238E27FC236}">
                  <a16:creationId xmlns:a16="http://schemas.microsoft.com/office/drawing/2014/main" id="{16B7D914-9F1A-D6B7-3F05-0B534AD17753}"/>
                </a:ext>
              </a:extLst>
            </p:cNvPr>
            <p:cNvSpPr/>
            <p:nvPr/>
          </p:nvSpPr>
          <p:spPr>
            <a:xfrm>
              <a:off x="4718716" y="3521409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5" name="Freeform 200">
              <a:extLst>
                <a:ext uri="{FF2B5EF4-FFF2-40B4-BE49-F238E27FC236}">
                  <a16:creationId xmlns:a16="http://schemas.microsoft.com/office/drawing/2014/main" id="{B1F4C1D7-8D77-2FDB-E2F0-91C93C4741FD}"/>
                </a:ext>
              </a:extLst>
            </p:cNvPr>
            <p:cNvSpPr/>
            <p:nvPr/>
          </p:nvSpPr>
          <p:spPr>
            <a:xfrm>
              <a:off x="4756816" y="3521409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6" name="Freeform 201">
              <a:extLst>
                <a:ext uri="{FF2B5EF4-FFF2-40B4-BE49-F238E27FC236}">
                  <a16:creationId xmlns:a16="http://schemas.microsoft.com/office/drawing/2014/main" id="{8A20CF3E-399F-D1AA-E9DB-CB0BD904AA2D}"/>
                </a:ext>
              </a:extLst>
            </p:cNvPr>
            <p:cNvSpPr/>
            <p:nvPr/>
          </p:nvSpPr>
          <p:spPr>
            <a:xfrm>
              <a:off x="4788566" y="3553159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39750" y="95250"/>
                  </a:ln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7" name="Freeform 202">
              <a:extLst>
                <a:ext uri="{FF2B5EF4-FFF2-40B4-BE49-F238E27FC236}">
                  <a16:creationId xmlns:a16="http://schemas.microsoft.com/office/drawing/2014/main" id="{64E5247F-FE42-621F-13FC-85303DE5B59F}"/>
                </a:ext>
              </a:extLst>
            </p:cNvPr>
            <p:cNvSpPr/>
            <p:nvPr/>
          </p:nvSpPr>
          <p:spPr>
            <a:xfrm>
              <a:off x="4931441" y="3553159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8" name="Freeform 203">
              <a:extLst>
                <a:ext uri="{FF2B5EF4-FFF2-40B4-BE49-F238E27FC236}">
                  <a16:creationId xmlns:a16="http://schemas.microsoft.com/office/drawing/2014/main" id="{F7E76499-EA0D-CD84-C2E2-ACFEB81926F7}"/>
                </a:ext>
              </a:extLst>
            </p:cNvPr>
            <p:cNvSpPr/>
            <p:nvPr/>
          </p:nvSpPr>
          <p:spPr>
            <a:xfrm>
              <a:off x="4874291" y="3553159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89" name="Freeform 204">
              <a:extLst>
                <a:ext uri="{FF2B5EF4-FFF2-40B4-BE49-F238E27FC236}">
                  <a16:creationId xmlns:a16="http://schemas.microsoft.com/office/drawing/2014/main" id="{FAB4C650-142C-F3D8-E476-0A9B2BA14CBB}"/>
                </a:ext>
              </a:extLst>
            </p:cNvPr>
            <p:cNvSpPr/>
            <p:nvPr/>
          </p:nvSpPr>
          <p:spPr>
            <a:xfrm>
              <a:off x="4969541" y="3553159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0" name="Freeform 205">
              <a:extLst>
                <a:ext uri="{FF2B5EF4-FFF2-40B4-BE49-F238E27FC236}">
                  <a16:creationId xmlns:a16="http://schemas.microsoft.com/office/drawing/2014/main" id="{70C20028-53CD-26AE-C159-25F56183F137}"/>
                </a:ext>
              </a:extLst>
            </p:cNvPr>
            <p:cNvSpPr/>
            <p:nvPr/>
          </p:nvSpPr>
          <p:spPr>
            <a:xfrm>
              <a:off x="4969541" y="3553159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1" name="Freeform 206">
              <a:extLst>
                <a:ext uri="{FF2B5EF4-FFF2-40B4-BE49-F238E27FC236}">
                  <a16:creationId xmlns:a16="http://schemas.microsoft.com/office/drawing/2014/main" id="{7E4ABD1D-33ED-767E-C928-5C095C93048D}"/>
                </a:ext>
              </a:extLst>
            </p:cNvPr>
            <p:cNvSpPr/>
            <p:nvPr/>
          </p:nvSpPr>
          <p:spPr>
            <a:xfrm>
              <a:off x="4680616" y="3718259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2" name="Freeform 207">
              <a:extLst>
                <a:ext uri="{FF2B5EF4-FFF2-40B4-BE49-F238E27FC236}">
                  <a16:creationId xmlns:a16="http://schemas.microsoft.com/office/drawing/2014/main" id="{1CE062F2-A4E4-8A05-0C31-3C0A1CB388A9}"/>
                </a:ext>
              </a:extLst>
            </p:cNvPr>
            <p:cNvSpPr/>
            <p:nvPr/>
          </p:nvSpPr>
          <p:spPr>
            <a:xfrm>
              <a:off x="4680616" y="3718259"/>
              <a:ext cx="66675" cy="47625"/>
            </a:xfrm>
            <a:custGeom>
              <a:avLst/>
              <a:gdLst/>
              <a:ahLst/>
              <a:cxnLst/>
              <a:rect l="0" t="0" r="0" b="0"/>
              <a:pathLst>
                <a:path w="666750" h="476250">
                  <a:moveTo>
                    <a:pt x="0" y="0"/>
                  </a:moveTo>
                  <a:lnTo>
                    <a:pt x="444500" y="0"/>
                  </a:lnTo>
                  <a:lnTo>
                    <a:pt x="571500" y="63500"/>
                  </a:lnTo>
                  <a:lnTo>
                    <a:pt x="635000" y="95250"/>
                  </a:lnTo>
                  <a:lnTo>
                    <a:pt x="666750" y="190500"/>
                  </a:lnTo>
                  <a:lnTo>
                    <a:pt x="666750" y="285750"/>
                  </a:lnTo>
                  <a:lnTo>
                    <a:pt x="635000" y="381000"/>
                  </a:lnTo>
                  <a:lnTo>
                    <a:pt x="571500" y="412750"/>
                  </a:lnTo>
                  <a:lnTo>
                    <a:pt x="444500" y="476250"/>
                  </a:lnTo>
                  <a:lnTo>
                    <a:pt x="0" y="476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3" name="Freeform 208">
              <a:extLst>
                <a:ext uri="{FF2B5EF4-FFF2-40B4-BE49-F238E27FC236}">
                  <a16:creationId xmlns:a16="http://schemas.microsoft.com/office/drawing/2014/main" id="{FECE193F-8A8A-AEFB-CE0D-A5B22F4F0F25}"/>
                </a:ext>
              </a:extLst>
            </p:cNvPr>
            <p:cNvSpPr/>
            <p:nvPr/>
          </p:nvSpPr>
          <p:spPr>
            <a:xfrm>
              <a:off x="4715541" y="3765884"/>
              <a:ext cx="31750" cy="50800"/>
            </a:xfrm>
            <a:custGeom>
              <a:avLst/>
              <a:gdLst/>
              <a:ahLst/>
              <a:cxnLst/>
              <a:rect l="0" t="0" r="0" b="0"/>
              <a:pathLst>
                <a:path w="317500" h="508000">
                  <a:moveTo>
                    <a:pt x="0" y="0"/>
                  </a:moveTo>
                  <a:lnTo>
                    <a:pt x="317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4" name="Freeform 209">
              <a:extLst>
                <a:ext uri="{FF2B5EF4-FFF2-40B4-BE49-F238E27FC236}">
                  <a16:creationId xmlns:a16="http://schemas.microsoft.com/office/drawing/2014/main" id="{669C0F32-802E-31D0-3501-30B9735E9B4B}"/>
                </a:ext>
              </a:extLst>
            </p:cNvPr>
            <p:cNvSpPr/>
            <p:nvPr/>
          </p:nvSpPr>
          <p:spPr>
            <a:xfrm>
              <a:off x="4779041" y="3718259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5" name="Freeform 210">
              <a:extLst>
                <a:ext uri="{FF2B5EF4-FFF2-40B4-BE49-F238E27FC236}">
                  <a16:creationId xmlns:a16="http://schemas.microsoft.com/office/drawing/2014/main" id="{B4392B3B-E7D1-2F31-739E-FFBAA767E770}"/>
                </a:ext>
              </a:extLst>
            </p:cNvPr>
            <p:cNvSpPr/>
            <p:nvPr/>
          </p:nvSpPr>
          <p:spPr>
            <a:xfrm>
              <a:off x="4779041" y="3718259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6" name="Freeform 211">
              <a:extLst>
                <a:ext uri="{FF2B5EF4-FFF2-40B4-BE49-F238E27FC236}">
                  <a16:creationId xmlns:a16="http://schemas.microsoft.com/office/drawing/2014/main" id="{A64775DF-0B6B-0E8C-3716-046F049B32AF}"/>
                </a:ext>
              </a:extLst>
            </p:cNvPr>
            <p:cNvSpPr/>
            <p:nvPr/>
          </p:nvSpPr>
          <p:spPr>
            <a:xfrm>
              <a:off x="4817141" y="3718259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7" name="Freeform 212">
              <a:extLst>
                <a:ext uri="{FF2B5EF4-FFF2-40B4-BE49-F238E27FC236}">
                  <a16:creationId xmlns:a16="http://schemas.microsoft.com/office/drawing/2014/main" id="{03FE7055-2D2F-4BBE-024C-2AD582CFBDD3}"/>
                </a:ext>
              </a:extLst>
            </p:cNvPr>
            <p:cNvSpPr/>
            <p:nvPr/>
          </p:nvSpPr>
          <p:spPr>
            <a:xfrm>
              <a:off x="4855241" y="3718259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8" name="Freeform 213">
              <a:extLst>
                <a:ext uri="{FF2B5EF4-FFF2-40B4-BE49-F238E27FC236}">
                  <a16:creationId xmlns:a16="http://schemas.microsoft.com/office/drawing/2014/main" id="{F3BCA0B6-BA26-79BB-6AB7-943567A454DF}"/>
                </a:ext>
              </a:extLst>
            </p:cNvPr>
            <p:cNvSpPr/>
            <p:nvPr/>
          </p:nvSpPr>
          <p:spPr>
            <a:xfrm>
              <a:off x="4890166" y="371825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158750"/>
                  </a:move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lnTo>
                    <a:pt x="63500" y="63500"/>
                  </a:lnTo>
                  <a:lnTo>
                    <a:pt x="0" y="158750"/>
                  </a:lnTo>
                  <a:lnTo>
                    <a:pt x="0" y="222250"/>
                  </a:lnTo>
                  <a:lnTo>
                    <a:pt x="31750" y="317500"/>
                  </a:lnTo>
                  <a:lnTo>
                    <a:pt x="63500" y="381000"/>
                  </a:lnTo>
                  <a:lnTo>
                    <a:pt x="158750" y="412750"/>
                  </a:lnTo>
                  <a:lnTo>
                    <a:pt x="444500" y="508000"/>
                  </a:lnTo>
                  <a:lnTo>
                    <a:pt x="539750" y="571500"/>
                  </a:lnTo>
                  <a:lnTo>
                    <a:pt x="603250" y="603250"/>
                  </a:lnTo>
                  <a:lnTo>
                    <a:pt x="63500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63500" y="952500"/>
                  </a:lnTo>
                  <a:lnTo>
                    <a:pt x="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99" name="Freeform 214">
              <a:extLst>
                <a:ext uri="{FF2B5EF4-FFF2-40B4-BE49-F238E27FC236}">
                  <a16:creationId xmlns:a16="http://schemas.microsoft.com/office/drawing/2014/main" id="{CD9704C9-1A0A-4446-F06F-D2A4ED41FC29}"/>
                </a:ext>
              </a:extLst>
            </p:cNvPr>
            <p:cNvSpPr/>
            <p:nvPr/>
          </p:nvSpPr>
          <p:spPr>
            <a:xfrm>
              <a:off x="6280816" y="3124534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0" name="Freeform 215">
              <a:extLst>
                <a:ext uri="{FF2B5EF4-FFF2-40B4-BE49-F238E27FC236}">
                  <a16:creationId xmlns:a16="http://schemas.microsoft.com/office/drawing/2014/main" id="{5831DA6A-4EE6-A428-6804-1385B20F9117}"/>
                </a:ext>
              </a:extLst>
            </p:cNvPr>
            <p:cNvSpPr/>
            <p:nvPr/>
          </p:nvSpPr>
          <p:spPr>
            <a:xfrm>
              <a:off x="6360191" y="3124534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52500"/>
                  </a:lnTo>
                  <a:lnTo>
                    <a:pt x="63500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35000" y="190500"/>
                  </a:ln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6954500" y="81216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1" name="Freeform 216">
              <a:extLst>
                <a:ext uri="{FF2B5EF4-FFF2-40B4-BE49-F238E27FC236}">
                  <a16:creationId xmlns:a16="http://schemas.microsoft.com/office/drawing/2014/main" id="{A9A148F9-1EE5-8C58-1CA8-761C881A4EAD}"/>
                </a:ext>
              </a:extLst>
            </p:cNvPr>
            <p:cNvSpPr/>
            <p:nvPr/>
          </p:nvSpPr>
          <p:spPr>
            <a:xfrm>
              <a:off x="6077616" y="3324559"/>
              <a:ext cx="73025" cy="63500"/>
            </a:xfrm>
            <a:custGeom>
              <a:avLst/>
              <a:gdLst/>
              <a:ahLst/>
              <a:cxnLst/>
              <a:rect l="0" t="0" r="0" b="0"/>
              <a:pathLst>
                <a:path w="730250" h="635000">
                  <a:moveTo>
                    <a:pt x="476250" y="0"/>
                  </a:moveTo>
                  <a:lnTo>
                    <a:pt x="0" y="635000"/>
                  </a:lnTo>
                  <a:lnTo>
                    <a:pt x="73025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2" name="Freeform 217">
              <a:extLst>
                <a:ext uri="{FF2B5EF4-FFF2-40B4-BE49-F238E27FC236}">
                  <a16:creationId xmlns:a16="http://schemas.microsoft.com/office/drawing/2014/main" id="{E05AA36F-F626-E5EA-9471-6D37BC91EF1A}"/>
                </a:ext>
              </a:extLst>
            </p:cNvPr>
            <p:cNvSpPr/>
            <p:nvPr/>
          </p:nvSpPr>
          <p:spPr>
            <a:xfrm>
              <a:off x="6125241" y="3324559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3" name="Freeform 218">
              <a:extLst>
                <a:ext uri="{FF2B5EF4-FFF2-40B4-BE49-F238E27FC236}">
                  <a16:creationId xmlns:a16="http://schemas.microsoft.com/office/drawing/2014/main" id="{34B6A63F-6058-411E-C0AE-EDD05D30AA8D}"/>
                </a:ext>
              </a:extLst>
            </p:cNvPr>
            <p:cNvSpPr/>
            <p:nvPr/>
          </p:nvSpPr>
          <p:spPr>
            <a:xfrm>
              <a:off x="6172866" y="33245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31750"/>
                  </a:lnTo>
                  <a:lnTo>
                    <a:pt x="63500" y="12700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49250"/>
                  </a:lnTo>
                  <a:lnTo>
                    <a:pt x="381000" y="412750"/>
                  </a:lnTo>
                  <a:lnTo>
                    <a:pt x="508000" y="444500"/>
                  </a:lnTo>
                  <a:lnTo>
                    <a:pt x="603250" y="539750"/>
                  </a:lnTo>
                  <a:lnTo>
                    <a:pt x="666750" y="63500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20750"/>
                  </a:lnTo>
                  <a:lnTo>
                    <a:pt x="41275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35000"/>
                  </a:lnTo>
                  <a:lnTo>
                    <a:pt x="63500" y="539750"/>
                  </a:lnTo>
                  <a:lnTo>
                    <a:pt x="158750" y="444500"/>
                  </a:lnTo>
                  <a:lnTo>
                    <a:pt x="285750" y="412750"/>
                  </a:lnTo>
                  <a:lnTo>
                    <a:pt x="476250" y="34925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71500" y="31750"/>
                  </a:lnTo>
                  <a:lnTo>
                    <a:pt x="412750" y="0"/>
                  </a:lnTo>
                  <a:lnTo>
                    <a:pt x="254000" y="0"/>
                  </a:lnTo>
                  <a:close/>
                  <a:moveTo>
                    <a:pt x="1682750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4" name="Freeform 219">
              <a:extLst>
                <a:ext uri="{FF2B5EF4-FFF2-40B4-BE49-F238E27FC236}">
                  <a16:creationId xmlns:a16="http://schemas.microsoft.com/office/drawing/2014/main" id="{540023FE-A551-AD8D-5D79-825BBE02583A}"/>
                </a:ext>
              </a:extLst>
            </p:cNvPr>
            <p:cNvSpPr/>
            <p:nvPr/>
          </p:nvSpPr>
          <p:spPr>
            <a:xfrm>
              <a:off x="6268116" y="33245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587500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5" name="Freeform 220">
              <a:extLst>
                <a:ext uri="{FF2B5EF4-FFF2-40B4-BE49-F238E27FC236}">
                  <a16:creationId xmlns:a16="http://schemas.microsoft.com/office/drawing/2014/main" id="{34F454B9-781D-544E-1A17-F271223CABDF}"/>
                </a:ext>
              </a:extLst>
            </p:cNvPr>
            <p:cNvSpPr/>
            <p:nvPr/>
          </p:nvSpPr>
          <p:spPr>
            <a:xfrm>
              <a:off x="6360191" y="33245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3175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63500" y="793750"/>
                  </a:lnTo>
                  <a:lnTo>
                    <a:pt x="15875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20750"/>
                  </a:lnTo>
                  <a:lnTo>
                    <a:pt x="63500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35000" y="190500"/>
                  </a:lnTo>
                  <a:lnTo>
                    <a:pt x="53975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495425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6" name="Freeform 221">
              <a:extLst>
                <a:ext uri="{FF2B5EF4-FFF2-40B4-BE49-F238E27FC236}">
                  <a16:creationId xmlns:a16="http://schemas.microsoft.com/office/drawing/2014/main" id="{656FE114-6E8C-193E-366A-B5CA941B12C2}"/>
                </a:ext>
              </a:extLst>
            </p:cNvPr>
            <p:cNvSpPr/>
            <p:nvPr/>
          </p:nvSpPr>
          <p:spPr>
            <a:xfrm>
              <a:off x="6033166" y="352140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31750"/>
                  </a:lnTo>
                  <a:lnTo>
                    <a:pt x="31750" y="12700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2075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4450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39750" y="3175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6256000" y="7724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7" name="Freeform 222">
              <a:extLst>
                <a:ext uri="{FF2B5EF4-FFF2-40B4-BE49-F238E27FC236}">
                  <a16:creationId xmlns:a16="http://schemas.microsoft.com/office/drawing/2014/main" id="{2D85CF65-B083-30AB-6BF8-D8201721F2DB}"/>
                </a:ext>
              </a:extLst>
            </p:cNvPr>
            <p:cNvSpPr/>
            <p:nvPr/>
          </p:nvSpPr>
          <p:spPr>
            <a:xfrm>
              <a:off x="6131591" y="3610309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14382750" y="7635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8" name="Freeform 223">
              <a:extLst>
                <a:ext uri="{FF2B5EF4-FFF2-40B4-BE49-F238E27FC236}">
                  <a16:creationId xmlns:a16="http://schemas.microsoft.com/office/drawing/2014/main" id="{65F5CF1F-A5B5-1AF0-67CD-A6EEB5786C90}"/>
                </a:ext>
              </a:extLst>
            </p:cNvPr>
            <p:cNvSpPr/>
            <p:nvPr/>
          </p:nvSpPr>
          <p:spPr>
            <a:xfrm>
              <a:off x="6172866" y="352140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09" name="Freeform 224">
              <a:extLst>
                <a:ext uri="{FF2B5EF4-FFF2-40B4-BE49-F238E27FC236}">
                  <a16:creationId xmlns:a16="http://schemas.microsoft.com/office/drawing/2014/main" id="{CC0BB3C3-3224-2A23-C187-0D3006C4EC88}"/>
                </a:ext>
              </a:extLst>
            </p:cNvPr>
            <p:cNvSpPr/>
            <p:nvPr/>
          </p:nvSpPr>
          <p:spPr>
            <a:xfrm>
              <a:off x="6268116" y="352140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31750"/>
                  </a:lnTo>
                  <a:lnTo>
                    <a:pt x="31750" y="12700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2075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71500" y="3175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3906500" y="7724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0" name="Freeform 225">
              <a:extLst>
                <a:ext uri="{FF2B5EF4-FFF2-40B4-BE49-F238E27FC236}">
                  <a16:creationId xmlns:a16="http://schemas.microsoft.com/office/drawing/2014/main" id="{8C1CE814-612C-C0C1-28B0-9F274C0B0895}"/>
                </a:ext>
              </a:extLst>
            </p:cNvPr>
            <p:cNvSpPr/>
            <p:nvPr/>
          </p:nvSpPr>
          <p:spPr>
            <a:xfrm>
              <a:off x="6379241" y="3521409"/>
              <a:ext cx="47625" cy="98425"/>
            </a:xfrm>
            <a:custGeom>
              <a:avLst/>
              <a:gdLst/>
              <a:ahLst/>
              <a:cxnLst/>
              <a:rect l="0" t="0" r="0" b="0"/>
              <a:pathLst>
                <a:path w="476250" h="984250">
                  <a:moveTo>
                    <a:pt x="47625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1" name="Freeform 226">
              <a:extLst>
                <a:ext uri="{FF2B5EF4-FFF2-40B4-BE49-F238E27FC236}">
                  <a16:creationId xmlns:a16="http://schemas.microsoft.com/office/drawing/2014/main" id="{61344049-E5F7-A2B3-D878-902C959180AD}"/>
                </a:ext>
              </a:extLst>
            </p:cNvPr>
            <p:cNvSpPr/>
            <p:nvPr/>
          </p:nvSpPr>
          <p:spPr>
            <a:xfrm>
              <a:off x="6360191" y="3521409"/>
              <a:ext cx="66675" cy="0"/>
            </a:xfrm>
            <a:custGeom>
              <a:avLst/>
              <a:gdLst/>
              <a:ahLst/>
              <a:cxnLst/>
              <a:rect l="0" t="0" r="0" b="0"/>
              <a:pathLst>
                <a:path w="666750">
                  <a:moveTo>
                    <a:pt x="0" y="0"/>
                  </a:moveTo>
                  <a:lnTo>
                    <a:pt x="6667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2" name="Freeform 227">
              <a:extLst>
                <a:ext uri="{FF2B5EF4-FFF2-40B4-BE49-F238E27FC236}">
                  <a16:creationId xmlns:a16="http://schemas.microsoft.com/office/drawing/2014/main" id="{6AC9E9D3-E89B-CE69-3769-C74C8CC3A8C7}"/>
                </a:ext>
              </a:extLst>
            </p:cNvPr>
            <p:cNvSpPr/>
            <p:nvPr/>
          </p:nvSpPr>
          <p:spPr>
            <a:xfrm>
              <a:off x="5537866" y="37182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6350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92405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3" name="Freeform 228">
              <a:extLst>
                <a:ext uri="{FF2B5EF4-FFF2-40B4-BE49-F238E27FC236}">
                  <a16:creationId xmlns:a16="http://schemas.microsoft.com/office/drawing/2014/main" id="{CB3E9FD2-06A3-9F11-AC34-61914E33415F}"/>
                </a:ext>
              </a:extLst>
            </p:cNvPr>
            <p:cNvSpPr/>
            <p:nvPr/>
          </p:nvSpPr>
          <p:spPr>
            <a:xfrm>
              <a:off x="5636291" y="3807159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17367250" y="74390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4" name="Freeform 229">
              <a:extLst>
                <a:ext uri="{FF2B5EF4-FFF2-40B4-BE49-F238E27FC236}">
                  <a16:creationId xmlns:a16="http://schemas.microsoft.com/office/drawing/2014/main" id="{4FFE5A59-7A1B-088F-85D5-05AA88496BE3}"/>
                </a:ext>
              </a:extLst>
            </p:cNvPr>
            <p:cNvSpPr/>
            <p:nvPr/>
          </p:nvSpPr>
          <p:spPr>
            <a:xfrm>
              <a:off x="5683916" y="3718259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571500" y="158750"/>
                  </a:move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666750"/>
                  </a:lnTo>
                  <a:lnTo>
                    <a:pt x="31750" y="8572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17500" y="98425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03250" y="698500"/>
                  </a:lnTo>
                  <a:lnTo>
                    <a:pt x="603250" y="666750"/>
                  </a:lnTo>
                  <a:lnTo>
                    <a:pt x="571500" y="508000"/>
                  </a:lnTo>
                  <a:lnTo>
                    <a:pt x="476250" y="412750"/>
                  </a:lnTo>
                  <a:lnTo>
                    <a:pt x="317500" y="381000"/>
                  </a:lnTo>
                  <a:lnTo>
                    <a:pt x="285750" y="381000"/>
                  </a:lnTo>
                  <a:lnTo>
                    <a:pt x="127000" y="412750"/>
                  </a:lnTo>
                  <a:lnTo>
                    <a:pt x="31750" y="50800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5" name="Freeform 230">
              <a:extLst>
                <a:ext uri="{FF2B5EF4-FFF2-40B4-BE49-F238E27FC236}">
                  <a16:creationId xmlns:a16="http://schemas.microsoft.com/office/drawing/2014/main" id="{8CF7AED6-91DD-384A-6CB0-4B6879BA1AE7}"/>
                </a:ext>
              </a:extLst>
            </p:cNvPr>
            <p:cNvSpPr/>
            <p:nvPr/>
          </p:nvSpPr>
          <p:spPr>
            <a:xfrm>
              <a:off x="5772816" y="37182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6" name="Freeform 231">
              <a:extLst>
                <a:ext uri="{FF2B5EF4-FFF2-40B4-BE49-F238E27FC236}">
                  <a16:creationId xmlns:a16="http://schemas.microsoft.com/office/drawing/2014/main" id="{D601DCE2-9692-6A06-8852-FC815940AB63}"/>
                </a:ext>
              </a:extLst>
            </p:cNvPr>
            <p:cNvSpPr/>
            <p:nvPr/>
          </p:nvSpPr>
          <p:spPr>
            <a:xfrm>
              <a:off x="5868066" y="37182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59385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7" name="Freeform 232">
              <a:extLst>
                <a:ext uri="{FF2B5EF4-FFF2-40B4-BE49-F238E27FC236}">
                  <a16:creationId xmlns:a16="http://schemas.microsoft.com/office/drawing/2014/main" id="{B13C429A-9F1F-3722-6744-59008B59B3A9}"/>
                </a:ext>
              </a:extLst>
            </p:cNvPr>
            <p:cNvSpPr/>
            <p:nvPr/>
          </p:nvSpPr>
          <p:spPr>
            <a:xfrm>
              <a:off x="5960141" y="3718259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31750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49250" y="603250"/>
                  </a:lnTo>
                  <a:lnTo>
                    <a:pt x="285750" y="603250"/>
                  </a:lnTo>
                  <a:lnTo>
                    <a:pt x="158750" y="571500"/>
                  </a:lnTo>
                  <a:lnTo>
                    <a:pt x="63500" y="476250"/>
                  </a:lnTo>
                  <a:lnTo>
                    <a:pt x="0" y="317500"/>
                  </a:lnTo>
                  <a:lnTo>
                    <a:pt x="0" y="285750"/>
                  </a:lnTo>
                  <a:lnTo>
                    <a:pt x="63500" y="158750"/>
                  </a:lnTo>
                  <a:lnTo>
                    <a:pt x="158750" y="63500"/>
                  </a:lnTo>
                  <a:lnTo>
                    <a:pt x="285750" y="0"/>
                  </a:ln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35000" y="317500"/>
                  </a:lnTo>
                  <a:lnTo>
                    <a:pt x="635000" y="571500"/>
                  </a:lnTo>
                  <a:lnTo>
                    <a:pt x="571500" y="7937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8" name="Freeform 233">
              <a:extLst>
                <a:ext uri="{FF2B5EF4-FFF2-40B4-BE49-F238E27FC236}">
                  <a16:creationId xmlns:a16="http://schemas.microsoft.com/office/drawing/2014/main" id="{647A5B78-E13A-AF2A-AEF2-6D40BB9B73C3}"/>
                </a:ext>
              </a:extLst>
            </p:cNvPr>
            <p:cNvSpPr/>
            <p:nvPr/>
          </p:nvSpPr>
          <p:spPr>
            <a:xfrm>
              <a:off x="6061741" y="3718259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19" name="Freeform 234">
              <a:extLst>
                <a:ext uri="{FF2B5EF4-FFF2-40B4-BE49-F238E27FC236}">
                  <a16:creationId xmlns:a16="http://schemas.microsoft.com/office/drawing/2014/main" id="{E20FCBE7-D68A-FFB4-7BAC-032F0E32BC8B}"/>
                </a:ext>
              </a:extLst>
            </p:cNvPr>
            <p:cNvSpPr/>
            <p:nvPr/>
          </p:nvSpPr>
          <p:spPr>
            <a:xfrm>
              <a:off x="6061741" y="3718259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0" name="Freeform 235">
              <a:extLst>
                <a:ext uri="{FF2B5EF4-FFF2-40B4-BE49-F238E27FC236}">
                  <a16:creationId xmlns:a16="http://schemas.microsoft.com/office/drawing/2014/main" id="{FF5707B2-FE4C-40F4-B491-5CFFC1BCD76D}"/>
                </a:ext>
              </a:extLst>
            </p:cNvPr>
            <p:cNvSpPr/>
            <p:nvPr/>
          </p:nvSpPr>
          <p:spPr>
            <a:xfrm>
              <a:off x="6061741" y="3765884"/>
              <a:ext cx="34925" cy="0"/>
            </a:xfrm>
            <a:custGeom>
              <a:avLst/>
              <a:gdLst/>
              <a:ahLst/>
              <a:cxnLst/>
              <a:rect l="0" t="0" r="0" b="0"/>
              <a:pathLst>
                <a:path w="349250">
                  <a:moveTo>
                    <a:pt x="0" y="0"/>
                  </a:moveTo>
                  <a:lnTo>
                    <a:pt x="349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1" name="Freeform 236">
              <a:extLst>
                <a:ext uri="{FF2B5EF4-FFF2-40B4-BE49-F238E27FC236}">
                  <a16:creationId xmlns:a16="http://schemas.microsoft.com/office/drawing/2014/main" id="{2375AE4B-D027-50DC-9795-47D8092D28E9}"/>
                </a:ext>
              </a:extLst>
            </p:cNvPr>
            <p:cNvSpPr/>
            <p:nvPr/>
          </p:nvSpPr>
          <p:spPr>
            <a:xfrm>
              <a:off x="6061741" y="3816684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2" name="Freeform 237">
              <a:extLst>
                <a:ext uri="{FF2B5EF4-FFF2-40B4-BE49-F238E27FC236}">
                  <a16:creationId xmlns:a16="http://schemas.microsoft.com/office/drawing/2014/main" id="{D3C640CD-C5E1-26FC-9E08-AA6BB4FDCA65}"/>
                </a:ext>
              </a:extLst>
            </p:cNvPr>
            <p:cNvSpPr/>
            <p:nvPr/>
          </p:nvSpPr>
          <p:spPr>
            <a:xfrm>
              <a:off x="6150641" y="3775409"/>
              <a:ext cx="82550" cy="0"/>
            </a:xfrm>
            <a:custGeom>
              <a:avLst/>
              <a:gdLst/>
              <a:ahLst/>
              <a:cxnLst/>
              <a:rect l="0" t="0" r="0" b="0"/>
              <a:pathLst>
                <a:path w="825500">
                  <a:moveTo>
                    <a:pt x="0" y="0"/>
                  </a:moveTo>
                  <a:lnTo>
                    <a:pt x="825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3" name="Freeform 238">
              <a:extLst>
                <a:ext uri="{FF2B5EF4-FFF2-40B4-BE49-F238E27FC236}">
                  <a16:creationId xmlns:a16="http://schemas.microsoft.com/office/drawing/2014/main" id="{1A628911-8030-048C-95BC-589FD567F5A9}"/>
                </a:ext>
              </a:extLst>
            </p:cNvPr>
            <p:cNvSpPr/>
            <p:nvPr/>
          </p:nvSpPr>
          <p:spPr>
            <a:xfrm>
              <a:off x="6268116" y="37182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19380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4" name="Freeform 239">
              <a:extLst>
                <a:ext uri="{FF2B5EF4-FFF2-40B4-BE49-F238E27FC236}">
                  <a16:creationId xmlns:a16="http://schemas.microsoft.com/office/drawing/2014/main" id="{C11C09B3-CFC7-385E-C68C-700E93C302B3}"/>
                </a:ext>
              </a:extLst>
            </p:cNvPr>
            <p:cNvSpPr/>
            <p:nvPr/>
          </p:nvSpPr>
          <p:spPr>
            <a:xfrm>
              <a:off x="6360191" y="3718259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6350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5" name="Freeform 101">
              <a:extLst>
                <a:ext uri="{FF2B5EF4-FFF2-40B4-BE49-F238E27FC236}">
                  <a16:creationId xmlns:a16="http://schemas.microsoft.com/office/drawing/2014/main" id="{36D269D3-E324-C29B-3455-FC7E2BB57623}"/>
                </a:ext>
              </a:extLst>
            </p:cNvPr>
            <p:cNvSpPr/>
            <p:nvPr/>
          </p:nvSpPr>
          <p:spPr>
            <a:xfrm>
              <a:off x="894428" y="5543717"/>
              <a:ext cx="5648325" cy="2470150"/>
            </a:xfrm>
            <a:custGeom>
              <a:avLst/>
              <a:gdLst/>
              <a:ahLst/>
              <a:cxnLst/>
              <a:rect l="0" t="0" r="0" b="0"/>
              <a:pathLst>
                <a:path w="56483250" h="24701500">
                  <a:moveTo>
                    <a:pt x="0" y="24701500"/>
                  </a:moveTo>
                  <a:lnTo>
                    <a:pt x="56483250" y="24701500"/>
                  </a:lnTo>
                  <a:lnTo>
                    <a:pt x="56483250" y="0"/>
                  </a:lnTo>
                  <a:lnTo>
                    <a:pt x="0" y="0"/>
                  </a:lnTo>
                  <a:lnTo>
                    <a:pt x="0" y="2470150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6" name="Freeform 102">
              <a:extLst>
                <a:ext uri="{FF2B5EF4-FFF2-40B4-BE49-F238E27FC236}">
                  <a16:creationId xmlns:a16="http://schemas.microsoft.com/office/drawing/2014/main" id="{77A67356-D209-F9CC-E912-24BBA29DDBB2}"/>
                </a:ext>
              </a:extLst>
            </p:cNvPr>
            <p:cNvSpPr/>
            <p:nvPr/>
          </p:nvSpPr>
          <p:spPr>
            <a:xfrm>
              <a:off x="894428" y="5791367"/>
              <a:ext cx="5648325" cy="2222500"/>
            </a:xfrm>
            <a:custGeom>
              <a:avLst/>
              <a:gdLst/>
              <a:ahLst/>
              <a:cxnLst/>
              <a:rect l="0" t="0" r="0" b="0"/>
              <a:pathLst>
                <a:path w="56483250" h="22225000">
                  <a:moveTo>
                    <a:pt x="0" y="22225000"/>
                  </a:moveTo>
                  <a:lnTo>
                    <a:pt x="2254250" y="22225000"/>
                  </a:lnTo>
                  <a:lnTo>
                    <a:pt x="2254250" y="21971000"/>
                  </a:lnTo>
                  <a:lnTo>
                    <a:pt x="3397250" y="21971000"/>
                  </a:lnTo>
                  <a:lnTo>
                    <a:pt x="3397250" y="21272500"/>
                  </a:lnTo>
                  <a:lnTo>
                    <a:pt x="4540250" y="21272500"/>
                  </a:lnTo>
                  <a:lnTo>
                    <a:pt x="4540250" y="20542250"/>
                  </a:lnTo>
                  <a:lnTo>
                    <a:pt x="5651500" y="20542250"/>
                  </a:lnTo>
                  <a:lnTo>
                    <a:pt x="5651500" y="16319500"/>
                  </a:lnTo>
                  <a:lnTo>
                    <a:pt x="6794500" y="16319500"/>
                  </a:lnTo>
                  <a:lnTo>
                    <a:pt x="6794500" y="15843250"/>
                  </a:lnTo>
                  <a:lnTo>
                    <a:pt x="7905750" y="15843250"/>
                  </a:lnTo>
                  <a:lnTo>
                    <a:pt x="7905750" y="9175750"/>
                  </a:lnTo>
                  <a:lnTo>
                    <a:pt x="9048750" y="9175750"/>
                  </a:lnTo>
                  <a:lnTo>
                    <a:pt x="9048750" y="2825750"/>
                  </a:lnTo>
                  <a:lnTo>
                    <a:pt x="10160000" y="2825750"/>
                  </a:lnTo>
                  <a:lnTo>
                    <a:pt x="10160000" y="7143750"/>
                  </a:lnTo>
                  <a:lnTo>
                    <a:pt x="11303000" y="7143750"/>
                  </a:lnTo>
                  <a:lnTo>
                    <a:pt x="11303000" y="5143500"/>
                  </a:lnTo>
                  <a:lnTo>
                    <a:pt x="12446000" y="5143500"/>
                  </a:lnTo>
                  <a:lnTo>
                    <a:pt x="12446000" y="5080000"/>
                  </a:lnTo>
                  <a:lnTo>
                    <a:pt x="13557250" y="5080000"/>
                  </a:lnTo>
                  <a:lnTo>
                    <a:pt x="13557250" y="10318750"/>
                  </a:lnTo>
                  <a:lnTo>
                    <a:pt x="14700250" y="10318750"/>
                  </a:lnTo>
                  <a:lnTo>
                    <a:pt x="14700250" y="0"/>
                  </a:lnTo>
                  <a:lnTo>
                    <a:pt x="15811500" y="0"/>
                  </a:lnTo>
                  <a:lnTo>
                    <a:pt x="15811500" y="1841500"/>
                  </a:lnTo>
                  <a:lnTo>
                    <a:pt x="16954500" y="1841500"/>
                  </a:lnTo>
                  <a:lnTo>
                    <a:pt x="16954500" y="603250"/>
                  </a:lnTo>
                  <a:lnTo>
                    <a:pt x="18065750" y="603250"/>
                  </a:lnTo>
                  <a:lnTo>
                    <a:pt x="18065750" y="6350000"/>
                  </a:lnTo>
                  <a:lnTo>
                    <a:pt x="19208750" y="6350000"/>
                  </a:lnTo>
                  <a:lnTo>
                    <a:pt x="19208750" y="1682750"/>
                  </a:lnTo>
                  <a:lnTo>
                    <a:pt x="20351750" y="1682750"/>
                  </a:lnTo>
                  <a:lnTo>
                    <a:pt x="20351750" y="3524250"/>
                  </a:lnTo>
                  <a:lnTo>
                    <a:pt x="21463000" y="3524250"/>
                  </a:lnTo>
                  <a:lnTo>
                    <a:pt x="21463000" y="4921250"/>
                  </a:lnTo>
                  <a:lnTo>
                    <a:pt x="22606000" y="4921250"/>
                  </a:lnTo>
                  <a:lnTo>
                    <a:pt x="22606000" y="10096500"/>
                  </a:lnTo>
                  <a:lnTo>
                    <a:pt x="23717250" y="10096500"/>
                  </a:lnTo>
                  <a:lnTo>
                    <a:pt x="23717250" y="9906000"/>
                  </a:lnTo>
                  <a:lnTo>
                    <a:pt x="24860250" y="9906000"/>
                  </a:lnTo>
                  <a:lnTo>
                    <a:pt x="24860250" y="13462000"/>
                  </a:lnTo>
                  <a:lnTo>
                    <a:pt x="25971500" y="13462000"/>
                  </a:lnTo>
                  <a:lnTo>
                    <a:pt x="25971500" y="18256250"/>
                  </a:lnTo>
                  <a:lnTo>
                    <a:pt x="27114500" y="18256250"/>
                  </a:lnTo>
                  <a:lnTo>
                    <a:pt x="27114500" y="19335750"/>
                  </a:lnTo>
                  <a:lnTo>
                    <a:pt x="28257500" y="19335750"/>
                  </a:lnTo>
                  <a:lnTo>
                    <a:pt x="28257500" y="20193000"/>
                  </a:lnTo>
                  <a:lnTo>
                    <a:pt x="29368750" y="20193000"/>
                  </a:lnTo>
                  <a:lnTo>
                    <a:pt x="29368750" y="21621750"/>
                  </a:lnTo>
                  <a:lnTo>
                    <a:pt x="30511750" y="21621750"/>
                  </a:lnTo>
                  <a:lnTo>
                    <a:pt x="30511750" y="21907500"/>
                  </a:lnTo>
                  <a:lnTo>
                    <a:pt x="31623000" y="21907500"/>
                  </a:lnTo>
                  <a:lnTo>
                    <a:pt x="31623000" y="22225000"/>
                  </a:lnTo>
                  <a:lnTo>
                    <a:pt x="56483250" y="2222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7" name="Freeform 103">
              <a:extLst>
                <a:ext uri="{FF2B5EF4-FFF2-40B4-BE49-F238E27FC236}">
                  <a16:creationId xmlns:a16="http://schemas.microsoft.com/office/drawing/2014/main" id="{25B56679-E728-B6CB-A412-EC61B16AB5EC}"/>
                </a:ext>
              </a:extLst>
            </p:cNvPr>
            <p:cNvSpPr/>
            <p:nvPr/>
          </p:nvSpPr>
          <p:spPr>
            <a:xfrm>
              <a:off x="894428" y="5543717"/>
              <a:ext cx="0" cy="2470150"/>
            </a:xfrm>
            <a:custGeom>
              <a:avLst/>
              <a:gdLst/>
              <a:ahLst/>
              <a:cxnLst/>
              <a:rect l="0" t="0" r="0" b="0"/>
              <a:pathLst>
                <a:path h="24701500">
                  <a:moveTo>
                    <a:pt x="0" y="247015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8" name="Freeform 104">
              <a:extLst>
                <a:ext uri="{FF2B5EF4-FFF2-40B4-BE49-F238E27FC236}">
                  <a16:creationId xmlns:a16="http://schemas.microsoft.com/office/drawing/2014/main" id="{D557C55E-3ED3-257A-D0B8-B52DBFF947C9}"/>
                </a:ext>
              </a:extLst>
            </p:cNvPr>
            <p:cNvSpPr/>
            <p:nvPr/>
          </p:nvSpPr>
          <p:spPr>
            <a:xfrm>
              <a:off x="894428" y="8013867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29" name="Freeform 105">
              <a:extLst>
                <a:ext uri="{FF2B5EF4-FFF2-40B4-BE49-F238E27FC236}">
                  <a16:creationId xmlns:a16="http://schemas.microsoft.com/office/drawing/2014/main" id="{AC393628-9596-6DD0-10C1-CAF57BC08584}"/>
                </a:ext>
              </a:extLst>
            </p:cNvPr>
            <p:cNvSpPr/>
            <p:nvPr/>
          </p:nvSpPr>
          <p:spPr>
            <a:xfrm>
              <a:off x="894428" y="795354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0" name="Freeform 106">
              <a:extLst>
                <a:ext uri="{FF2B5EF4-FFF2-40B4-BE49-F238E27FC236}">
                  <a16:creationId xmlns:a16="http://schemas.microsoft.com/office/drawing/2014/main" id="{E7DC3A37-78FE-21BF-8BE8-380AA83B8771}"/>
                </a:ext>
              </a:extLst>
            </p:cNvPr>
            <p:cNvSpPr/>
            <p:nvPr/>
          </p:nvSpPr>
          <p:spPr>
            <a:xfrm>
              <a:off x="894428" y="78932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1" name="Freeform 107">
              <a:extLst>
                <a:ext uri="{FF2B5EF4-FFF2-40B4-BE49-F238E27FC236}">
                  <a16:creationId xmlns:a16="http://schemas.microsoft.com/office/drawing/2014/main" id="{63543D49-1016-3B52-C123-05E3C5565C60}"/>
                </a:ext>
              </a:extLst>
            </p:cNvPr>
            <p:cNvSpPr/>
            <p:nvPr/>
          </p:nvSpPr>
          <p:spPr>
            <a:xfrm>
              <a:off x="894428" y="783289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2" name="Freeform 108">
              <a:extLst>
                <a:ext uri="{FF2B5EF4-FFF2-40B4-BE49-F238E27FC236}">
                  <a16:creationId xmlns:a16="http://schemas.microsoft.com/office/drawing/2014/main" id="{E8685DE5-CFAA-DDED-6CDD-78FDA31D4986}"/>
                </a:ext>
              </a:extLst>
            </p:cNvPr>
            <p:cNvSpPr/>
            <p:nvPr/>
          </p:nvSpPr>
          <p:spPr>
            <a:xfrm>
              <a:off x="894428" y="777256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3" name="Freeform 109">
              <a:extLst>
                <a:ext uri="{FF2B5EF4-FFF2-40B4-BE49-F238E27FC236}">
                  <a16:creationId xmlns:a16="http://schemas.microsoft.com/office/drawing/2014/main" id="{00CBCF81-332F-76C5-6231-E9C216EEE85A}"/>
                </a:ext>
              </a:extLst>
            </p:cNvPr>
            <p:cNvSpPr/>
            <p:nvPr/>
          </p:nvSpPr>
          <p:spPr>
            <a:xfrm>
              <a:off x="894428" y="771224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4" name="Freeform 110">
              <a:extLst>
                <a:ext uri="{FF2B5EF4-FFF2-40B4-BE49-F238E27FC236}">
                  <a16:creationId xmlns:a16="http://schemas.microsoft.com/office/drawing/2014/main" id="{17895ED8-B106-9471-2EBE-B775803E90DE}"/>
                </a:ext>
              </a:extLst>
            </p:cNvPr>
            <p:cNvSpPr/>
            <p:nvPr/>
          </p:nvSpPr>
          <p:spPr>
            <a:xfrm>
              <a:off x="894428" y="76519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5" name="Freeform 111">
              <a:extLst>
                <a:ext uri="{FF2B5EF4-FFF2-40B4-BE49-F238E27FC236}">
                  <a16:creationId xmlns:a16="http://schemas.microsoft.com/office/drawing/2014/main" id="{03DEE4DC-D944-FB8B-9CDB-4DF6829AE682}"/>
                </a:ext>
              </a:extLst>
            </p:cNvPr>
            <p:cNvSpPr/>
            <p:nvPr/>
          </p:nvSpPr>
          <p:spPr>
            <a:xfrm>
              <a:off x="894428" y="759159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6" name="Freeform 112">
              <a:extLst>
                <a:ext uri="{FF2B5EF4-FFF2-40B4-BE49-F238E27FC236}">
                  <a16:creationId xmlns:a16="http://schemas.microsoft.com/office/drawing/2014/main" id="{7157AE10-4CF3-0EF6-02FC-EE0D2CD27787}"/>
                </a:ext>
              </a:extLst>
            </p:cNvPr>
            <p:cNvSpPr/>
            <p:nvPr/>
          </p:nvSpPr>
          <p:spPr>
            <a:xfrm>
              <a:off x="894428" y="753126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7" name="Freeform 113">
              <a:extLst>
                <a:ext uri="{FF2B5EF4-FFF2-40B4-BE49-F238E27FC236}">
                  <a16:creationId xmlns:a16="http://schemas.microsoft.com/office/drawing/2014/main" id="{0229641D-6871-EE94-C3C1-F8909A0C832B}"/>
                </a:ext>
              </a:extLst>
            </p:cNvPr>
            <p:cNvSpPr/>
            <p:nvPr/>
          </p:nvSpPr>
          <p:spPr>
            <a:xfrm>
              <a:off x="894428" y="74741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8" name="Freeform 114">
              <a:extLst>
                <a:ext uri="{FF2B5EF4-FFF2-40B4-BE49-F238E27FC236}">
                  <a16:creationId xmlns:a16="http://schemas.microsoft.com/office/drawing/2014/main" id="{71F316DF-9588-E391-7640-C266155ED030}"/>
                </a:ext>
              </a:extLst>
            </p:cNvPr>
            <p:cNvSpPr/>
            <p:nvPr/>
          </p:nvSpPr>
          <p:spPr>
            <a:xfrm>
              <a:off x="894428" y="741379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39" name="Freeform 115">
              <a:extLst>
                <a:ext uri="{FF2B5EF4-FFF2-40B4-BE49-F238E27FC236}">
                  <a16:creationId xmlns:a16="http://schemas.microsoft.com/office/drawing/2014/main" id="{3EE65A07-A08B-473D-6FA8-CB32B7DD54F3}"/>
                </a:ext>
              </a:extLst>
            </p:cNvPr>
            <p:cNvSpPr/>
            <p:nvPr/>
          </p:nvSpPr>
          <p:spPr>
            <a:xfrm>
              <a:off x="894428" y="735346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0" name="Freeform 116">
              <a:extLst>
                <a:ext uri="{FF2B5EF4-FFF2-40B4-BE49-F238E27FC236}">
                  <a16:creationId xmlns:a16="http://schemas.microsoft.com/office/drawing/2014/main" id="{2F5DD1E0-2E76-AF94-2036-72076D480B6F}"/>
                </a:ext>
              </a:extLst>
            </p:cNvPr>
            <p:cNvSpPr/>
            <p:nvPr/>
          </p:nvSpPr>
          <p:spPr>
            <a:xfrm>
              <a:off x="894428" y="729314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1" name="Freeform 117">
              <a:extLst>
                <a:ext uri="{FF2B5EF4-FFF2-40B4-BE49-F238E27FC236}">
                  <a16:creationId xmlns:a16="http://schemas.microsoft.com/office/drawing/2014/main" id="{FE0E41BC-DE30-2B83-A3C2-D1AD5484B081}"/>
                </a:ext>
              </a:extLst>
            </p:cNvPr>
            <p:cNvSpPr/>
            <p:nvPr/>
          </p:nvSpPr>
          <p:spPr>
            <a:xfrm>
              <a:off x="894428" y="72328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2" name="Freeform 118">
              <a:extLst>
                <a:ext uri="{FF2B5EF4-FFF2-40B4-BE49-F238E27FC236}">
                  <a16:creationId xmlns:a16="http://schemas.microsoft.com/office/drawing/2014/main" id="{D3B76F18-4A85-E2BB-C3C8-8F0E9B639160}"/>
                </a:ext>
              </a:extLst>
            </p:cNvPr>
            <p:cNvSpPr/>
            <p:nvPr/>
          </p:nvSpPr>
          <p:spPr>
            <a:xfrm>
              <a:off x="894428" y="717249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3" name="Freeform 119">
              <a:extLst>
                <a:ext uri="{FF2B5EF4-FFF2-40B4-BE49-F238E27FC236}">
                  <a16:creationId xmlns:a16="http://schemas.microsoft.com/office/drawing/2014/main" id="{C355E088-0FB0-3F5B-1636-B4B7E6973F3B}"/>
                </a:ext>
              </a:extLst>
            </p:cNvPr>
            <p:cNvSpPr/>
            <p:nvPr/>
          </p:nvSpPr>
          <p:spPr>
            <a:xfrm>
              <a:off x="894428" y="7112167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4" name="Freeform 120">
              <a:extLst>
                <a:ext uri="{FF2B5EF4-FFF2-40B4-BE49-F238E27FC236}">
                  <a16:creationId xmlns:a16="http://schemas.microsoft.com/office/drawing/2014/main" id="{D43B4127-7F60-9E8C-B6C1-023412BA4A43}"/>
                </a:ext>
              </a:extLst>
            </p:cNvPr>
            <p:cNvSpPr/>
            <p:nvPr/>
          </p:nvSpPr>
          <p:spPr>
            <a:xfrm>
              <a:off x="894428" y="705184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5" name="Freeform 121">
              <a:extLst>
                <a:ext uri="{FF2B5EF4-FFF2-40B4-BE49-F238E27FC236}">
                  <a16:creationId xmlns:a16="http://schemas.microsoft.com/office/drawing/2014/main" id="{9FB2E285-5A68-FE3D-A4C5-25200478C6AB}"/>
                </a:ext>
              </a:extLst>
            </p:cNvPr>
            <p:cNvSpPr/>
            <p:nvPr/>
          </p:nvSpPr>
          <p:spPr>
            <a:xfrm>
              <a:off x="894428" y="69915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6" name="Freeform 122">
              <a:extLst>
                <a:ext uri="{FF2B5EF4-FFF2-40B4-BE49-F238E27FC236}">
                  <a16:creationId xmlns:a16="http://schemas.microsoft.com/office/drawing/2014/main" id="{C47580A1-CB38-5600-60ED-EDA75CEA89B2}"/>
                </a:ext>
              </a:extLst>
            </p:cNvPr>
            <p:cNvSpPr/>
            <p:nvPr/>
          </p:nvSpPr>
          <p:spPr>
            <a:xfrm>
              <a:off x="894428" y="693119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7" name="Freeform 123">
              <a:extLst>
                <a:ext uri="{FF2B5EF4-FFF2-40B4-BE49-F238E27FC236}">
                  <a16:creationId xmlns:a16="http://schemas.microsoft.com/office/drawing/2014/main" id="{5BAE7324-73D3-253E-904E-B76847AF956A}"/>
                </a:ext>
              </a:extLst>
            </p:cNvPr>
            <p:cNvSpPr/>
            <p:nvPr/>
          </p:nvSpPr>
          <p:spPr>
            <a:xfrm>
              <a:off x="894428" y="687086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8" name="Freeform 124">
              <a:extLst>
                <a:ext uri="{FF2B5EF4-FFF2-40B4-BE49-F238E27FC236}">
                  <a16:creationId xmlns:a16="http://schemas.microsoft.com/office/drawing/2014/main" id="{F4296169-6A57-D65E-827E-AEDBE7C2B97F}"/>
                </a:ext>
              </a:extLst>
            </p:cNvPr>
            <p:cNvSpPr/>
            <p:nvPr/>
          </p:nvSpPr>
          <p:spPr>
            <a:xfrm>
              <a:off x="894428" y="681054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49" name="Freeform 125">
              <a:extLst>
                <a:ext uri="{FF2B5EF4-FFF2-40B4-BE49-F238E27FC236}">
                  <a16:creationId xmlns:a16="http://schemas.microsoft.com/office/drawing/2014/main" id="{4EFA1C46-940B-8F57-B6A2-9E765985E4CB}"/>
                </a:ext>
              </a:extLst>
            </p:cNvPr>
            <p:cNvSpPr/>
            <p:nvPr/>
          </p:nvSpPr>
          <p:spPr>
            <a:xfrm>
              <a:off x="894428" y="67502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0" name="Freeform 126">
              <a:extLst>
                <a:ext uri="{FF2B5EF4-FFF2-40B4-BE49-F238E27FC236}">
                  <a16:creationId xmlns:a16="http://schemas.microsoft.com/office/drawing/2014/main" id="{249EF74A-750C-6501-340B-8FE7D68393FE}"/>
                </a:ext>
              </a:extLst>
            </p:cNvPr>
            <p:cNvSpPr/>
            <p:nvPr/>
          </p:nvSpPr>
          <p:spPr>
            <a:xfrm>
              <a:off x="894428" y="668989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1" name="Freeform 127">
              <a:extLst>
                <a:ext uri="{FF2B5EF4-FFF2-40B4-BE49-F238E27FC236}">
                  <a16:creationId xmlns:a16="http://schemas.microsoft.com/office/drawing/2014/main" id="{9093F202-C5EC-2327-AC3E-1852C3CC698D}"/>
                </a:ext>
              </a:extLst>
            </p:cNvPr>
            <p:cNvSpPr/>
            <p:nvPr/>
          </p:nvSpPr>
          <p:spPr>
            <a:xfrm>
              <a:off x="894428" y="663274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2" name="Freeform 128">
              <a:extLst>
                <a:ext uri="{FF2B5EF4-FFF2-40B4-BE49-F238E27FC236}">
                  <a16:creationId xmlns:a16="http://schemas.microsoft.com/office/drawing/2014/main" id="{07D0F084-BEE2-92EF-9AAB-DB2A138D50EE}"/>
                </a:ext>
              </a:extLst>
            </p:cNvPr>
            <p:cNvSpPr/>
            <p:nvPr/>
          </p:nvSpPr>
          <p:spPr>
            <a:xfrm>
              <a:off x="894428" y="65724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3" name="Freeform 129">
              <a:extLst>
                <a:ext uri="{FF2B5EF4-FFF2-40B4-BE49-F238E27FC236}">
                  <a16:creationId xmlns:a16="http://schemas.microsoft.com/office/drawing/2014/main" id="{AED91D05-80D6-29BA-5C13-723C1D95144F}"/>
                </a:ext>
              </a:extLst>
            </p:cNvPr>
            <p:cNvSpPr/>
            <p:nvPr/>
          </p:nvSpPr>
          <p:spPr>
            <a:xfrm>
              <a:off x="894428" y="651209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4" name="Freeform 130">
              <a:extLst>
                <a:ext uri="{FF2B5EF4-FFF2-40B4-BE49-F238E27FC236}">
                  <a16:creationId xmlns:a16="http://schemas.microsoft.com/office/drawing/2014/main" id="{18B5C487-5526-F554-EECB-ACA78D2103E2}"/>
                </a:ext>
              </a:extLst>
            </p:cNvPr>
            <p:cNvSpPr/>
            <p:nvPr/>
          </p:nvSpPr>
          <p:spPr>
            <a:xfrm>
              <a:off x="894428" y="645176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5" name="Freeform 131">
              <a:extLst>
                <a:ext uri="{FF2B5EF4-FFF2-40B4-BE49-F238E27FC236}">
                  <a16:creationId xmlns:a16="http://schemas.microsoft.com/office/drawing/2014/main" id="{DC8EBB82-F804-9527-8501-0626981DE92E}"/>
                </a:ext>
              </a:extLst>
            </p:cNvPr>
            <p:cNvSpPr/>
            <p:nvPr/>
          </p:nvSpPr>
          <p:spPr>
            <a:xfrm>
              <a:off x="894428" y="639144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6" name="Freeform 132">
              <a:extLst>
                <a:ext uri="{FF2B5EF4-FFF2-40B4-BE49-F238E27FC236}">
                  <a16:creationId xmlns:a16="http://schemas.microsoft.com/office/drawing/2014/main" id="{E76D090E-2C47-2E1E-ECB7-0A316D01E88D}"/>
                </a:ext>
              </a:extLst>
            </p:cNvPr>
            <p:cNvSpPr/>
            <p:nvPr/>
          </p:nvSpPr>
          <p:spPr>
            <a:xfrm>
              <a:off x="894428" y="63311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7" name="Freeform 133">
              <a:extLst>
                <a:ext uri="{FF2B5EF4-FFF2-40B4-BE49-F238E27FC236}">
                  <a16:creationId xmlns:a16="http://schemas.microsoft.com/office/drawing/2014/main" id="{41D2708F-A57A-8FCB-F36F-6AD0978351FB}"/>
                </a:ext>
              </a:extLst>
            </p:cNvPr>
            <p:cNvSpPr/>
            <p:nvPr/>
          </p:nvSpPr>
          <p:spPr>
            <a:xfrm>
              <a:off x="894428" y="627079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8" name="Freeform 134">
              <a:extLst>
                <a:ext uri="{FF2B5EF4-FFF2-40B4-BE49-F238E27FC236}">
                  <a16:creationId xmlns:a16="http://schemas.microsoft.com/office/drawing/2014/main" id="{BE15376D-EDCF-7324-D468-B10D3CA89047}"/>
                </a:ext>
              </a:extLst>
            </p:cNvPr>
            <p:cNvSpPr/>
            <p:nvPr/>
          </p:nvSpPr>
          <p:spPr>
            <a:xfrm>
              <a:off x="894428" y="6210467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59" name="Freeform 135">
              <a:extLst>
                <a:ext uri="{FF2B5EF4-FFF2-40B4-BE49-F238E27FC236}">
                  <a16:creationId xmlns:a16="http://schemas.microsoft.com/office/drawing/2014/main" id="{B077EE81-2D0F-05CE-3E6A-274B19627B05}"/>
                </a:ext>
              </a:extLst>
            </p:cNvPr>
            <p:cNvSpPr/>
            <p:nvPr/>
          </p:nvSpPr>
          <p:spPr>
            <a:xfrm>
              <a:off x="894428" y="615014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0" name="Freeform 136">
              <a:extLst>
                <a:ext uri="{FF2B5EF4-FFF2-40B4-BE49-F238E27FC236}">
                  <a16:creationId xmlns:a16="http://schemas.microsoft.com/office/drawing/2014/main" id="{C806018C-2E63-554F-73C2-8347E3F31341}"/>
                </a:ext>
              </a:extLst>
            </p:cNvPr>
            <p:cNvSpPr/>
            <p:nvPr/>
          </p:nvSpPr>
          <p:spPr>
            <a:xfrm>
              <a:off x="894428" y="60898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1" name="Freeform 137">
              <a:extLst>
                <a:ext uri="{FF2B5EF4-FFF2-40B4-BE49-F238E27FC236}">
                  <a16:creationId xmlns:a16="http://schemas.microsoft.com/office/drawing/2014/main" id="{AAA6EAD7-44E6-9BE1-1225-A95E77F8233C}"/>
                </a:ext>
              </a:extLst>
            </p:cNvPr>
            <p:cNvSpPr/>
            <p:nvPr/>
          </p:nvSpPr>
          <p:spPr>
            <a:xfrm>
              <a:off x="894428" y="602949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2" name="Freeform 138">
              <a:extLst>
                <a:ext uri="{FF2B5EF4-FFF2-40B4-BE49-F238E27FC236}">
                  <a16:creationId xmlns:a16="http://schemas.microsoft.com/office/drawing/2014/main" id="{8831D3F6-F2EF-0534-478C-05DF1CAA753D}"/>
                </a:ext>
              </a:extLst>
            </p:cNvPr>
            <p:cNvSpPr/>
            <p:nvPr/>
          </p:nvSpPr>
          <p:spPr>
            <a:xfrm>
              <a:off x="894428" y="596916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3" name="Freeform 139">
              <a:extLst>
                <a:ext uri="{FF2B5EF4-FFF2-40B4-BE49-F238E27FC236}">
                  <a16:creationId xmlns:a16="http://schemas.microsoft.com/office/drawing/2014/main" id="{7402DFD4-6F39-A484-0221-37D6D2F9CCF7}"/>
                </a:ext>
              </a:extLst>
            </p:cNvPr>
            <p:cNvSpPr/>
            <p:nvPr/>
          </p:nvSpPr>
          <p:spPr>
            <a:xfrm>
              <a:off x="894428" y="590884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4" name="Freeform 140">
              <a:extLst>
                <a:ext uri="{FF2B5EF4-FFF2-40B4-BE49-F238E27FC236}">
                  <a16:creationId xmlns:a16="http://schemas.microsoft.com/office/drawing/2014/main" id="{752E498F-1B10-B5FF-D072-97EF8A668C64}"/>
                </a:ext>
              </a:extLst>
            </p:cNvPr>
            <p:cNvSpPr/>
            <p:nvPr/>
          </p:nvSpPr>
          <p:spPr>
            <a:xfrm>
              <a:off x="894428" y="585169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5" name="Freeform 141">
              <a:extLst>
                <a:ext uri="{FF2B5EF4-FFF2-40B4-BE49-F238E27FC236}">
                  <a16:creationId xmlns:a16="http://schemas.microsoft.com/office/drawing/2014/main" id="{522FA203-3034-345C-7E42-E8CE3021AEFB}"/>
                </a:ext>
              </a:extLst>
            </p:cNvPr>
            <p:cNvSpPr/>
            <p:nvPr/>
          </p:nvSpPr>
          <p:spPr>
            <a:xfrm>
              <a:off x="894428" y="579136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6" name="Freeform 142">
              <a:extLst>
                <a:ext uri="{FF2B5EF4-FFF2-40B4-BE49-F238E27FC236}">
                  <a16:creationId xmlns:a16="http://schemas.microsoft.com/office/drawing/2014/main" id="{63DF1BD7-312E-D73A-0598-BC24729E01B2}"/>
                </a:ext>
              </a:extLst>
            </p:cNvPr>
            <p:cNvSpPr/>
            <p:nvPr/>
          </p:nvSpPr>
          <p:spPr>
            <a:xfrm>
              <a:off x="894428" y="5731042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7" name="Freeform 143">
              <a:extLst>
                <a:ext uri="{FF2B5EF4-FFF2-40B4-BE49-F238E27FC236}">
                  <a16:creationId xmlns:a16="http://schemas.microsoft.com/office/drawing/2014/main" id="{CF3F811D-8BD3-2D74-9938-E94A42FC96E1}"/>
                </a:ext>
              </a:extLst>
            </p:cNvPr>
            <p:cNvSpPr/>
            <p:nvPr/>
          </p:nvSpPr>
          <p:spPr>
            <a:xfrm>
              <a:off x="894428" y="567071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8" name="Freeform 144">
              <a:extLst>
                <a:ext uri="{FF2B5EF4-FFF2-40B4-BE49-F238E27FC236}">
                  <a16:creationId xmlns:a16="http://schemas.microsoft.com/office/drawing/2014/main" id="{A794F91D-6C4C-2468-B8F0-ACA35826BCA6}"/>
                </a:ext>
              </a:extLst>
            </p:cNvPr>
            <p:cNvSpPr/>
            <p:nvPr/>
          </p:nvSpPr>
          <p:spPr>
            <a:xfrm>
              <a:off x="894428" y="561039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69" name="Freeform 145">
              <a:extLst>
                <a:ext uri="{FF2B5EF4-FFF2-40B4-BE49-F238E27FC236}">
                  <a16:creationId xmlns:a16="http://schemas.microsoft.com/office/drawing/2014/main" id="{C1262055-3796-6D8A-36A2-66FEAED652ED}"/>
                </a:ext>
              </a:extLst>
            </p:cNvPr>
            <p:cNvSpPr/>
            <p:nvPr/>
          </p:nvSpPr>
          <p:spPr>
            <a:xfrm>
              <a:off x="894428" y="5610392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0" name="Freeform 146">
              <a:extLst>
                <a:ext uri="{FF2B5EF4-FFF2-40B4-BE49-F238E27FC236}">
                  <a16:creationId xmlns:a16="http://schemas.microsoft.com/office/drawing/2014/main" id="{1AF905F5-2F3F-1BB4-5DC7-CE14CAB42DC3}"/>
                </a:ext>
              </a:extLst>
            </p:cNvPr>
            <p:cNvSpPr/>
            <p:nvPr/>
          </p:nvSpPr>
          <p:spPr>
            <a:xfrm>
              <a:off x="894428" y="5550067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1" name="Freeform 147">
              <a:extLst>
                <a:ext uri="{FF2B5EF4-FFF2-40B4-BE49-F238E27FC236}">
                  <a16:creationId xmlns:a16="http://schemas.microsoft.com/office/drawing/2014/main" id="{54010A25-8496-F0A1-3601-39602DDB96D3}"/>
                </a:ext>
              </a:extLst>
            </p:cNvPr>
            <p:cNvSpPr/>
            <p:nvPr/>
          </p:nvSpPr>
          <p:spPr>
            <a:xfrm>
              <a:off x="675353" y="796306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0101500" y="5749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2" name="Freeform 148">
              <a:extLst>
                <a:ext uri="{FF2B5EF4-FFF2-40B4-BE49-F238E27FC236}">
                  <a16:creationId xmlns:a16="http://schemas.microsoft.com/office/drawing/2014/main" id="{A0EE59E2-0642-DC12-1A8D-29C3BA453ABE}"/>
                </a:ext>
              </a:extLst>
            </p:cNvPr>
            <p:cNvSpPr/>
            <p:nvPr/>
          </p:nvSpPr>
          <p:spPr>
            <a:xfrm>
              <a:off x="580103" y="76646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4450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2550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3" name="Freeform 149">
              <a:extLst>
                <a:ext uri="{FF2B5EF4-FFF2-40B4-BE49-F238E27FC236}">
                  <a16:creationId xmlns:a16="http://schemas.microsoft.com/office/drawing/2014/main" id="{544D0952-3A7C-83EA-1E25-47ABB5316B8A}"/>
                </a:ext>
              </a:extLst>
            </p:cNvPr>
            <p:cNvSpPr/>
            <p:nvPr/>
          </p:nvSpPr>
          <p:spPr>
            <a:xfrm>
              <a:off x="675353" y="766461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3086000" y="6048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4" name="Freeform 150">
              <a:extLst>
                <a:ext uri="{FF2B5EF4-FFF2-40B4-BE49-F238E27FC236}">
                  <a16:creationId xmlns:a16="http://schemas.microsoft.com/office/drawing/2014/main" id="{569A6E12-0124-855A-B6C3-BAD33956DE1D}"/>
                </a:ext>
              </a:extLst>
            </p:cNvPr>
            <p:cNvSpPr/>
            <p:nvPr/>
          </p:nvSpPr>
          <p:spPr>
            <a:xfrm>
              <a:off x="500728" y="7362992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5" name="Freeform 151">
              <a:extLst>
                <a:ext uri="{FF2B5EF4-FFF2-40B4-BE49-F238E27FC236}">
                  <a16:creationId xmlns:a16="http://schemas.microsoft.com/office/drawing/2014/main" id="{6A330A44-EDA5-6B50-9069-639A6199FDC3}"/>
                </a:ext>
              </a:extLst>
            </p:cNvPr>
            <p:cNvSpPr/>
            <p:nvPr/>
          </p:nvSpPr>
          <p:spPr>
            <a:xfrm>
              <a:off x="580103" y="7362992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7054750" y="63500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6" name="Freeform 152">
              <a:extLst>
                <a:ext uri="{FF2B5EF4-FFF2-40B4-BE49-F238E27FC236}">
                  <a16:creationId xmlns:a16="http://schemas.microsoft.com/office/drawing/2014/main" id="{F8F44E73-9CAC-46B8-6079-E89C1E8A6B9C}"/>
                </a:ext>
              </a:extLst>
            </p:cNvPr>
            <p:cNvSpPr/>
            <p:nvPr/>
          </p:nvSpPr>
          <p:spPr>
            <a:xfrm>
              <a:off x="675353" y="7362992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6102250" y="63500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7" name="Freeform 153">
              <a:extLst>
                <a:ext uri="{FF2B5EF4-FFF2-40B4-BE49-F238E27FC236}">
                  <a16:creationId xmlns:a16="http://schemas.microsoft.com/office/drawing/2014/main" id="{06D1A4A0-8176-DD54-C3E7-8DCB80295DBB}"/>
                </a:ext>
              </a:extLst>
            </p:cNvPr>
            <p:cNvSpPr/>
            <p:nvPr/>
          </p:nvSpPr>
          <p:spPr>
            <a:xfrm>
              <a:off x="500728" y="7061367"/>
              <a:ext cx="22225" cy="101600"/>
            </a:xfrm>
            <a:custGeom>
              <a:avLst/>
              <a:gdLst/>
              <a:ahLst/>
              <a:cxnLst/>
              <a:rect l="0" t="0" r="0" b="0"/>
              <a:pathLst>
                <a:path w="222250" h="101600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1016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8" name="Freeform 154">
              <a:extLst>
                <a:ext uri="{FF2B5EF4-FFF2-40B4-BE49-F238E27FC236}">
                  <a16:creationId xmlns:a16="http://schemas.microsoft.com/office/drawing/2014/main" id="{9802EF22-7A09-7C19-4FBA-717C9B5E041E}"/>
                </a:ext>
              </a:extLst>
            </p:cNvPr>
            <p:cNvSpPr/>
            <p:nvPr/>
          </p:nvSpPr>
          <p:spPr>
            <a:xfrm>
              <a:off x="580103" y="7061367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571500" y="0"/>
                  </a:moveTo>
                  <a:lnTo>
                    <a:pt x="95250" y="0"/>
                  </a:lnTo>
                  <a:lnTo>
                    <a:pt x="31750" y="44450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79" name="Freeform 155">
              <a:extLst>
                <a:ext uri="{FF2B5EF4-FFF2-40B4-BE49-F238E27FC236}">
                  <a16:creationId xmlns:a16="http://schemas.microsoft.com/office/drawing/2014/main" id="{21F0E983-1FAB-D0F4-C8B7-1C6617549432}"/>
                </a:ext>
              </a:extLst>
            </p:cNvPr>
            <p:cNvSpPr/>
            <p:nvPr/>
          </p:nvSpPr>
          <p:spPr>
            <a:xfrm>
              <a:off x="675353" y="7061367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9118500" y="665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0" name="Freeform 156">
              <a:extLst>
                <a:ext uri="{FF2B5EF4-FFF2-40B4-BE49-F238E27FC236}">
                  <a16:creationId xmlns:a16="http://schemas.microsoft.com/office/drawing/2014/main" id="{3EE8A34D-272B-6126-8122-FCAFBBC3E725}"/>
                </a:ext>
              </a:extLst>
            </p:cNvPr>
            <p:cNvSpPr/>
            <p:nvPr/>
          </p:nvSpPr>
          <p:spPr>
            <a:xfrm>
              <a:off x="484853" y="67629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3175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1" name="Freeform 157">
              <a:extLst>
                <a:ext uri="{FF2B5EF4-FFF2-40B4-BE49-F238E27FC236}">
                  <a16:creationId xmlns:a16="http://schemas.microsoft.com/office/drawing/2014/main" id="{62F4E638-692F-257A-D9A4-54ED8490198D}"/>
                </a:ext>
              </a:extLst>
            </p:cNvPr>
            <p:cNvSpPr/>
            <p:nvPr/>
          </p:nvSpPr>
          <p:spPr>
            <a:xfrm>
              <a:off x="580103" y="67629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3055500" y="69500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2" name="Freeform 158">
              <a:extLst>
                <a:ext uri="{FF2B5EF4-FFF2-40B4-BE49-F238E27FC236}">
                  <a16:creationId xmlns:a16="http://schemas.microsoft.com/office/drawing/2014/main" id="{E8A64769-E6B7-1A70-CA0E-AD503ABAFF13}"/>
                </a:ext>
              </a:extLst>
            </p:cNvPr>
            <p:cNvSpPr/>
            <p:nvPr/>
          </p:nvSpPr>
          <p:spPr>
            <a:xfrm>
              <a:off x="675353" y="676291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2103000" y="69500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3" name="Freeform 159">
              <a:extLst>
                <a:ext uri="{FF2B5EF4-FFF2-40B4-BE49-F238E27FC236}">
                  <a16:creationId xmlns:a16="http://schemas.microsoft.com/office/drawing/2014/main" id="{B65B547C-1719-A5D5-E8AE-F21EE0300723}"/>
                </a:ext>
              </a:extLst>
            </p:cNvPr>
            <p:cNvSpPr/>
            <p:nvPr/>
          </p:nvSpPr>
          <p:spPr>
            <a:xfrm>
              <a:off x="484853" y="6461292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5400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6350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4" name="Freeform 160">
              <a:extLst>
                <a:ext uri="{FF2B5EF4-FFF2-40B4-BE49-F238E27FC236}">
                  <a16:creationId xmlns:a16="http://schemas.microsoft.com/office/drawing/2014/main" id="{A7021A90-C041-E19A-344F-7BD425106478}"/>
                </a:ext>
              </a:extLst>
            </p:cNvPr>
            <p:cNvSpPr/>
            <p:nvPr/>
          </p:nvSpPr>
          <p:spPr>
            <a:xfrm>
              <a:off x="580103" y="6461292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5" name="Freeform 161">
              <a:extLst>
                <a:ext uri="{FF2B5EF4-FFF2-40B4-BE49-F238E27FC236}">
                  <a16:creationId xmlns:a16="http://schemas.microsoft.com/office/drawing/2014/main" id="{1E59F576-E541-1F25-5663-04A6553DE42B}"/>
                </a:ext>
              </a:extLst>
            </p:cNvPr>
            <p:cNvSpPr/>
            <p:nvPr/>
          </p:nvSpPr>
          <p:spPr>
            <a:xfrm>
              <a:off x="675353" y="6461292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5119250" y="72517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6" name="Freeform 162">
              <a:extLst>
                <a:ext uri="{FF2B5EF4-FFF2-40B4-BE49-F238E27FC236}">
                  <a16:creationId xmlns:a16="http://schemas.microsoft.com/office/drawing/2014/main" id="{E2BEA19A-9855-68E9-73CC-0A462E6718D1}"/>
                </a:ext>
              </a:extLst>
            </p:cNvPr>
            <p:cNvSpPr/>
            <p:nvPr/>
          </p:nvSpPr>
          <p:spPr>
            <a:xfrm>
              <a:off x="484853" y="6162842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49250"/>
                  </a:lnTo>
                  <a:lnTo>
                    <a:pt x="476250" y="349250"/>
                  </a:lnTo>
                  <a:lnTo>
                    <a:pt x="571500" y="412750"/>
                  </a:lnTo>
                  <a:lnTo>
                    <a:pt x="635000" y="44450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2550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7" name="Freeform 163">
              <a:extLst>
                <a:ext uri="{FF2B5EF4-FFF2-40B4-BE49-F238E27FC236}">
                  <a16:creationId xmlns:a16="http://schemas.microsoft.com/office/drawing/2014/main" id="{35B854C0-1510-565B-5B65-BA99F2E6E30A}"/>
                </a:ext>
              </a:extLst>
            </p:cNvPr>
            <p:cNvSpPr/>
            <p:nvPr/>
          </p:nvSpPr>
          <p:spPr>
            <a:xfrm>
              <a:off x="580103" y="6162842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5875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5875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9056250" y="75501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8" name="Freeform 164">
              <a:extLst>
                <a:ext uri="{FF2B5EF4-FFF2-40B4-BE49-F238E27FC236}">
                  <a16:creationId xmlns:a16="http://schemas.microsoft.com/office/drawing/2014/main" id="{5AA797B9-1BBE-7FD5-F57F-920AF8F68E7D}"/>
                </a:ext>
              </a:extLst>
            </p:cNvPr>
            <p:cNvSpPr/>
            <p:nvPr/>
          </p:nvSpPr>
          <p:spPr>
            <a:xfrm>
              <a:off x="675353" y="6162842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5875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5875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8103750" y="75501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89" name="Freeform 165">
              <a:extLst>
                <a:ext uri="{FF2B5EF4-FFF2-40B4-BE49-F238E27FC236}">
                  <a16:creationId xmlns:a16="http://schemas.microsoft.com/office/drawing/2014/main" id="{EA68E0FD-41FB-8400-99FC-95D8A10D7A56}"/>
                </a:ext>
              </a:extLst>
            </p:cNvPr>
            <p:cNvSpPr/>
            <p:nvPr/>
          </p:nvSpPr>
          <p:spPr>
            <a:xfrm>
              <a:off x="484853" y="58612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0" name="Freeform 166">
              <a:extLst>
                <a:ext uri="{FF2B5EF4-FFF2-40B4-BE49-F238E27FC236}">
                  <a16:creationId xmlns:a16="http://schemas.microsoft.com/office/drawing/2014/main" id="{BE822E49-1C67-C177-E6BA-FCE030D216CA}"/>
                </a:ext>
              </a:extLst>
            </p:cNvPr>
            <p:cNvSpPr/>
            <p:nvPr/>
          </p:nvSpPr>
          <p:spPr>
            <a:xfrm>
              <a:off x="580103" y="58612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1" name="Freeform 167">
              <a:extLst>
                <a:ext uri="{FF2B5EF4-FFF2-40B4-BE49-F238E27FC236}">
                  <a16:creationId xmlns:a16="http://schemas.microsoft.com/office/drawing/2014/main" id="{5A4BB88F-F66F-BF43-AD76-913314CAF395}"/>
                </a:ext>
              </a:extLst>
            </p:cNvPr>
            <p:cNvSpPr/>
            <p:nvPr/>
          </p:nvSpPr>
          <p:spPr>
            <a:xfrm>
              <a:off x="675353" y="586121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1120000" y="7851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2" name="Freeform 168">
              <a:extLst>
                <a:ext uri="{FF2B5EF4-FFF2-40B4-BE49-F238E27FC236}">
                  <a16:creationId xmlns:a16="http://schemas.microsoft.com/office/drawing/2014/main" id="{155F25AE-BD5F-FB99-C3BF-3FF57ADF297B}"/>
                </a:ext>
              </a:extLst>
            </p:cNvPr>
            <p:cNvSpPr/>
            <p:nvPr/>
          </p:nvSpPr>
          <p:spPr>
            <a:xfrm>
              <a:off x="484853" y="5559592"/>
              <a:ext cx="73025" cy="66675"/>
            </a:xfrm>
            <a:custGeom>
              <a:avLst/>
              <a:gdLst/>
              <a:ahLst/>
              <a:cxnLst/>
              <a:rect l="0" t="0" r="0" b="0"/>
              <a:pathLst>
                <a:path w="730250" h="666750">
                  <a:moveTo>
                    <a:pt x="476250" y="0"/>
                  </a:moveTo>
                  <a:lnTo>
                    <a:pt x="0" y="666750"/>
                  </a:lnTo>
                  <a:lnTo>
                    <a:pt x="7302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3" name="Freeform 169">
              <a:extLst>
                <a:ext uri="{FF2B5EF4-FFF2-40B4-BE49-F238E27FC236}">
                  <a16:creationId xmlns:a16="http://schemas.microsoft.com/office/drawing/2014/main" id="{7CF49861-CFD3-7CA5-76CC-1F6B3FA819B5}"/>
                </a:ext>
              </a:extLst>
            </p:cNvPr>
            <p:cNvSpPr/>
            <p:nvPr/>
          </p:nvSpPr>
          <p:spPr>
            <a:xfrm>
              <a:off x="532478" y="5559592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4" name="Freeform 170">
              <a:extLst>
                <a:ext uri="{FF2B5EF4-FFF2-40B4-BE49-F238E27FC236}">
                  <a16:creationId xmlns:a16="http://schemas.microsoft.com/office/drawing/2014/main" id="{FE50D3B1-66F3-EFE1-B2FB-89994E61F0A5}"/>
                </a:ext>
              </a:extLst>
            </p:cNvPr>
            <p:cNvSpPr/>
            <p:nvPr/>
          </p:nvSpPr>
          <p:spPr>
            <a:xfrm>
              <a:off x="580103" y="5559592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5088750" y="81534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5" name="Freeform 171">
              <a:extLst>
                <a:ext uri="{FF2B5EF4-FFF2-40B4-BE49-F238E27FC236}">
                  <a16:creationId xmlns:a16="http://schemas.microsoft.com/office/drawing/2014/main" id="{9031FF69-A80C-CB51-4CBD-9CEA9937A4C0}"/>
                </a:ext>
              </a:extLst>
            </p:cNvPr>
            <p:cNvSpPr/>
            <p:nvPr/>
          </p:nvSpPr>
          <p:spPr>
            <a:xfrm>
              <a:off x="675353" y="5559592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4136250" y="81534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6" name="Freeform 172">
              <a:extLst>
                <a:ext uri="{FF2B5EF4-FFF2-40B4-BE49-F238E27FC236}">
                  <a16:creationId xmlns:a16="http://schemas.microsoft.com/office/drawing/2014/main" id="{12158098-B3AC-8772-5DF9-C254BDF5F5A4}"/>
                </a:ext>
              </a:extLst>
            </p:cNvPr>
            <p:cNvSpPr/>
            <p:nvPr/>
          </p:nvSpPr>
          <p:spPr>
            <a:xfrm>
              <a:off x="894428" y="8013867"/>
              <a:ext cx="5648325" cy="0"/>
            </a:xfrm>
            <a:custGeom>
              <a:avLst/>
              <a:gdLst/>
              <a:ahLst/>
              <a:cxnLst/>
              <a:rect l="0" t="0" r="0" b="0"/>
              <a:pathLst>
                <a:path w="56483250">
                  <a:moveTo>
                    <a:pt x="0" y="0"/>
                  </a:moveTo>
                  <a:lnTo>
                    <a:pt x="5648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7" name="Freeform 173">
              <a:extLst>
                <a:ext uri="{FF2B5EF4-FFF2-40B4-BE49-F238E27FC236}">
                  <a16:creationId xmlns:a16="http://schemas.microsoft.com/office/drawing/2014/main" id="{9DD10957-9419-D638-93F2-F7A45220BABE}"/>
                </a:ext>
              </a:extLst>
            </p:cNvPr>
            <p:cNvSpPr/>
            <p:nvPr/>
          </p:nvSpPr>
          <p:spPr>
            <a:xfrm>
              <a:off x="894428" y="7909092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8" name="Freeform 174">
              <a:extLst>
                <a:ext uri="{FF2B5EF4-FFF2-40B4-BE49-F238E27FC236}">
                  <a16:creationId xmlns:a16="http://schemas.microsoft.com/office/drawing/2014/main" id="{C72438D1-A0C3-3C8B-E802-9A358993D5BF}"/>
                </a:ext>
              </a:extLst>
            </p:cNvPr>
            <p:cNvSpPr/>
            <p:nvPr/>
          </p:nvSpPr>
          <p:spPr>
            <a:xfrm>
              <a:off x="1367503" y="7959892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199" name="Freeform 175">
              <a:extLst>
                <a:ext uri="{FF2B5EF4-FFF2-40B4-BE49-F238E27FC236}">
                  <a16:creationId xmlns:a16="http://schemas.microsoft.com/office/drawing/2014/main" id="{B62FADA1-FF78-E78C-ED97-778E8A500E9B}"/>
                </a:ext>
              </a:extLst>
            </p:cNvPr>
            <p:cNvSpPr/>
            <p:nvPr/>
          </p:nvSpPr>
          <p:spPr>
            <a:xfrm>
              <a:off x="1837403" y="7909092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0" name="Freeform 176">
              <a:extLst>
                <a:ext uri="{FF2B5EF4-FFF2-40B4-BE49-F238E27FC236}">
                  <a16:creationId xmlns:a16="http://schemas.microsoft.com/office/drawing/2014/main" id="{676E35F5-5AFC-03EA-C866-1C0A5E0CB0A1}"/>
                </a:ext>
              </a:extLst>
            </p:cNvPr>
            <p:cNvSpPr/>
            <p:nvPr/>
          </p:nvSpPr>
          <p:spPr>
            <a:xfrm>
              <a:off x="2307303" y="7959892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1" name="Freeform 177">
              <a:extLst>
                <a:ext uri="{FF2B5EF4-FFF2-40B4-BE49-F238E27FC236}">
                  <a16:creationId xmlns:a16="http://schemas.microsoft.com/office/drawing/2014/main" id="{2B098AF6-301B-80C1-999E-0A813321A2EA}"/>
                </a:ext>
              </a:extLst>
            </p:cNvPr>
            <p:cNvSpPr/>
            <p:nvPr/>
          </p:nvSpPr>
          <p:spPr>
            <a:xfrm>
              <a:off x="2777203" y="7909092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2" name="Freeform 178">
              <a:extLst>
                <a:ext uri="{FF2B5EF4-FFF2-40B4-BE49-F238E27FC236}">
                  <a16:creationId xmlns:a16="http://schemas.microsoft.com/office/drawing/2014/main" id="{CD162950-EFEC-A621-26AC-97A90AA593AC}"/>
                </a:ext>
              </a:extLst>
            </p:cNvPr>
            <p:cNvSpPr/>
            <p:nvPr/>
          </p:nvSpPr>
          <p:spPr>
            <a:xfrm>
              <a:off x="3247103" y="7959892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3" name="Freeform 179">
              <a:extLst>
                <a:ext uri="{FF2B5EF4-FFF2-40B4-BE49-F238E27FC236}">
                  <a16:creationId xmlns:a16="http://schemas.microsoft.com/office/drawing/2014/main" id="{F76A4380-3D32-B608-99A3-2204927175AD}"/>
                </a:ext>
              </a:extLst>
            </p:cNvPr>
            <p:cNvSpPr/>
            <p:nvPr/>
          </p:nvSpPr>
          <p:spPr>
            <a:xfrm>
              <a:off x="3720178" y="7909092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4" name="Freeform 180">
              <a:extLst>
                <a:ext uri="{FF2B5EF4-FFF2-40B4-BE49-F238E27FC236}">
                  <a16:creationId xmlns:a16="http://schemas.microsoft.com/office/drawing/2014/main" id="{4B6E8ACC-6F22-D464-7B74-07A4D5CE4D66}"/>
                </a:ext>
              </a:extLst>
            </p:cNvPr>
            <p:cNvSpPr/>
            <p:nvPr/>
          </p:nvSpPr>
          <p:spPr>
            <a:xfrm>
              <a:off x="4190078" y="7959892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5" name="Freeform 181">
              <a:extLst>
                <a:ext uri="{FF2B5EF4-FFF2-40B4-BE49-F238E27FC236}">
                  <a16:creationId xmlns:a16="http://schemas.microsoft.com/office/drawing/2014/main" id="{6AA09514-9324-B75B-D8AA-695498AA246D}"/>
                </a:ext>
              </a:extLst>
            </p:cNvPr>
            <p:cNvSpPr/>
            <p:nvPr/>
          </p:nvSpPr>
          <p:spPr>
            <a:xfrm>
              <a:off x="4659978" y="7909092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6" name="Freeform 182">
              <a:extLst>
                <a:ext uri="{FF2B5EF4-FFF2-40B4-BE49-F238E27FC236}">
                  <a16:creationId xmlns:a16="http://schemas.microsoft.com/office/drawing/2014/main" id="{77A017D9-13C5-98B8-FBF4-2CD9F08114FB}"/>
                </a:ext>
              </a:extLst>
            </p:cNvPr>
            <p:cNvSpPr/>
            <p:nvPr/>
          </p:nvSpPr>
          <p:spPr>
            <a:xfrm>
              <a:off x="5129878" y="7959892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7" name="Freeform 183">
              <a:extLst>
                <a:ext uri="{FF2B5EF4-FFF2-40B4-BE49-F238E27FC236}">
                  <a16:creationId xmlns:a16="http://schemas.microsoft.com/office/drawing/2014/main" id="{4F42C0E4-FC0B-6951-3CB3-FFFA4BEB6A22}"/>
                </a:ext>
              </a:extLst>
            </p:cNvPr>
            <p:cNvSpPr/>
            <p:nvPr/>
          </p:nvSpPr>
          <p:spPr>
            <a:xfrm>
              <a:off x="5599778" y="7909092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8" name="Freeform 184">
              <a:extLst>
                <a:ext uri="{FF2B5EF4-FFF2-40B4-BE49-F238E27FC236}">
                  <a16:creationId xmlns:a16="http://schemas.microsoft.com/office/drawing/2014/main" id="{FB32E01A-6598-3C78-01EC-71E562CB456B}"/>
                </a:ext>
              </a:extLst>
            </p:cNvPr>
            <p:cNvSpPr/>
            <p:nvPr/>
          </p:nvSpPr>
          <p:spPr>
            <a:xfrm>
              <a:off x="6072853" y="7959892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09" name="Freeform 185">
              <a:extLst>
                <a:ext uri="{FF2B5EF4-FFF2-40B4-BE49-F238E27FC236}">
                  <a16:creationId xmlns:a16="http://schemas.microsoft.com/office/drawing/2014/main" id="{4C406A5F-24FE-305F-79C2-C1F100C2DDB0}"/>
                </a:ext>
              </a:extLst>
            </p:cNvPr>
            <p:cNvSpPr/>
            <p:nvPr/>
          </p:nvSpPr>
          <p:spPr>
            <a:xfrm>
              <a:off x="6542753" y="7909092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0" name="Freeform 186">
              <a:extLst>
                <a:ext uri="{FF2B5EF4-FFF2-40B4-BE49-F238E27FC236}">
                  <a16:creationId xmlns:a16="http://schemas.microsoft.com/office/drawing/2014/main" id="{9B5C777E-E0DA-DCBE-7D40-63105D9425F2}"/>
                </a:ext>
              </a:extLst>
            </p:cNvPr>
            <p:cNvSpPr/>
            <p:nvPr/>
          </p:nvSpPr>
          <p:spPr>
            <a:xfrm>
              <a:off x="6542753" y="7909092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1" name="Freeform 187">
              <a:extLst>
                <a:ext uri="{FF2B5EF4-FFF2-40B4-BE49-F238E27FC236}">
                  <a16:creationId xmlns:a16="http://schemas.microsoft.com/office/drawing/2014/main" id="{66BD6A6D-50DD-B6A0-21D8-F49E25B36AE3}"/>
                </a:ext>
              </a:extLst>
            </p:cNvPr>
            <p:cNvSpPr/>
            <p:nvPr/>
          </p:nvSpPr>
          <p:spPr>
            <a:xfrm>
              <a:off x="792828" y="808371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477202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2" name="Freeform 188">
              <a:extLst>
                <a:ext uri="{FF2B5EF4-FFF2-40B4-BE49-F238E27FC236}">
                  <a16:creationId xmlns:a16="http://schemas.microsoft.com/office/drawing/2014/main" id="{E775890B-5379-89DB-E265-220B229012C3}"/>
                </a:ext>
              </a:extLst>
            </p:cNvPr>
            <p:cNvSpPr/>
            <p:nvPr/>
          </p:nvSpPr>
          <p:spPr>
            <a:xfrm>
              <a:off x="891253" y="81726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4584700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3" name="Freeform 189">
              <a:extLst>
                <a:ext uri="{FF2B5EF4-FFF2-40B4-BE49-F238E27FC236}">
                  <a16:creationId xmlns:a16="http://schemas.microsoft.com/office/drawing/2014/main" id="{6C9AC28F-1F82-82BA-DEBE-339774303A6C}"/>
                </a:ext>
              </a:extLst>
            </p:cNvPr>
            <p:cNvSpPr/>
            <p:nvPr/>
          </p:nvSpPr>
          <p:spPr>
            <a:xfrm>
              <a:off x="932528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4" name="Freeform 190">
              <a:extLst>
                <a:ext uri="{FF2B5EF4-FFF2-40B4-BE49-F238E27FC236}">
                  <a16:creationId xmlns:a16="http://schemas.microsoft.com/office/drawing/2014/main" id="{313F5C12-55D6-ED4D-3AA3-677688586282}"/>
                </a:ext>
              </a:extLst>
            </p:cNvPr>
            <p:cNvSpPr/>
            <p:nvPr/>
          </p:nvSpPr>
          <p:spPr>
            <a:xfrm>
              <a:off x="1685003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39750" y="476250"/>
                  </a:lnTo>
                  <a:lnTo>
                    <a:pt x="63500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35000" y="889000"/>
                  </a:lnTo>
                  <a:lnTo>
                    <a:pt x="571500" y="952500"/>
                  </a:lnTo>
                  <a:lnTo>
                    <a:pt x="4445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35000" y="222250"/>
                  </a:lnTo>
                  <a:lnTo>
                    <a:pt x="635000" y="158750"/>
                  </a:lnTo>
                  <a:lnTo>
                    <a:pt x="571500" y="63500"/>
                  </a:lnTo>
                  <a:lnTo>
                    <a:pt x="444500" y="0"/>
                  </a:lnTo>
                  <a:lnTo>
                    <a:pt x="254000" y="0"/>
                  </a:lnTo>
                  <a:close/>
                  <a:moveTo>
                    <a:pt x="3879850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5" name="Freeform 191">
              <a:extLst>
                <a:ext uri="{FF2B5EF4-FFF2-40B4-BE49-F238E27FC236}">
                  <a16:creationId xmlns:a16="http://schemas.microsoft.com/office/drawing/2014/main" id="{97C1E485-CD17-FBE4-785A-DE1A893A9D2D}"/>
                </a:ext>
              </a:extLst>
            </p:cNvPr>
            <p:cNvSpPr/>
            <p:nvPr/>
          </p:nvSpPr>
          <p:spPr>
            <a:xfrm>
              <a:off x="1783428" y="81726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3692525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6" name="Freeform 192">
              <a:extLst>
                <a:ext uri="{FF2B5EF4-FFF2-40B4-BE49-F238E27FC236}">
                  <a16:creationId xmlns:a16="http://schemas.microsoft.com/office/drawing/2014/main" id="{FCD1DC21-0403-2DDC-351F-41940CC841D9}"/>
                </a:ext>
              </a:extLst>
            </p:cNvPr>
            <p:cNvSpPr/>
            <p:nvPr/>
          </p:nvSpPr>
          <p:spPr>
            <a:xfrm>
              <a:off x="1827878" y="808371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35000" y="603250"/>
                  </a:lnTo>
                  <a:lnTo>
                    <a:pt x="63500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7" name="Freeform 193">
              <a:extLst>
                <a:ext uri="{FF2B5EF4-FFF2-40B4-BE49-F238E27FC236}">
                  <a16:creationId xmlns:a16="http://schemas.microsoft.com/office/drawing/2014/main" id="{0361E866-F2BE-C715-0B21-9EF117F14DEB}"/>
                </a:ext>
              </a:extLst>
            </p:cNvPr>
            <p:cNvSpPr/>
            <p:nvPr/>
          </p:nvSpPr>
          <p:spPr>
            <a:xfrm>
              <a:off x="1919953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8" name="Freeform 194">
              <a:extLst>
                <a:ext uri="{FF2B5EF4-FFF2-40B4-BE49-F238E27FC236}">
                  <a16:creationId xmlns:a16="http://schemas.microsoft.com/office/drawing/2014/main" id="{A00E160A-D821-360E-83C9-933F25197043}"/>
                </a:ext>
              </a:extLst>
            </p:cNvPr>
            <p:cNvSpPr/>
            <p:nvPr/>
          </p:nvSpPr>
          <p:spPr>
            <a:xfrm>
              <a:off x="2675603" y="808371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6350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63500" y="317500"/>
                  </a:lnTo>
                  <a:lnTo>
                    <a:pt x="158750" y="381000"/>
                  </a:lnTo>
                  <a:lnTo>
                    <a:pt x="34925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6350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54000" y="412750"/>
                  </a:lnTo>
                  <a:lnTo>
                    <a:pt x="44450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2889250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19" name="Freeform 195">
              <a:extLst>
                <a:ext uri="{FF2B5EF4-FFF2-40B4-BE49-F238E27FC236}">
                  <a16:creationId xmlns:a16="http://schemas.microsoft.com/office/drawing/2014/main" id="{CF81021C-4F00-718D-3B56-9DC60BD6821B}"/>
                </a:ext>
              </a:extLst>
            </p:cNvPr>
            <p:cNvSpPr/>
            <p:nvPr/>
          </p:nvSpPr>
          <p:spPr>
            <a:xfrm>
              <a:off x="2774028" y="81726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2701925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0" name="Freeform 196">
              <a:extLst>
                <a:ext uri="{FF2B5EF4-FFF2-40B4-BE49-F238E27FC236}">
                  <a16:creationId xmlns:a16="http://schemas.microsoft.com/office/drawing/2014/main" id="{D8448328-4BB5-4A59-A0AD-FF1E79BF05DE}"/>
                </a:ext>
              </a:extLst>
            </p:cNvPr>
            <p:cNvSpPr/>
            <p:nvPr/>
          </p:nvSpPr>
          <p:spPr>
            <a:xfrm>
              <a:off x="2815303" y="8083717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1" name="Freeform 197">
              <a:extLst>
                <a:ext uri="{FF2B5EF4-FFF2-40B4-BE49-F238E27FC236}">
                  <a16:creationId xmlns:a16="http://schemas.microsoft.com/office/drawing/2014/main" id="{87329804-0067-0A70-DD9A-1D676D97F28A}"/>
                </a:ext>
              </a:extLst>
            </p:cNvPr>
            <p:cNvSpPr/>
            <p:nvPr/>
          </p:nvSpPr>
          <p:spPr>
            <a:xfrm>
              <a:off x="2862928" y="808371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2" name="Freeform 198">
              <a:extLst>
                <a:ext uri="{FF2B5EF4-FFF2-40B4-BE49-F238E27FC236}">
                  <a16:creationId xmlns:a16="http://schemas.microsoft.com/office/drawing/2014/main" id="{B8DDA260-6178-D455-D7FB-31E3A3DFCBEB}"/>
                </a:ext>
              </a:extLst>
            </p:cNvPr>
            <p:cNvSpPr/>
            <p:nvPr/>
          </p:nvSpPr>
          <p:spPr>
            <a:xfrm>
              <a:off x="3567778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99707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3" name="Freeform 199">
              <a:extLst>
                <a:ext uri="{FF2B5EF4-FFF2-40B4-BE49-F238E27FC236}">
                  <a16:creationId xmlns:a16="http://schemas.microsoft.com/office/drawing/2014/main" id="{35FA572F-E01F-DDC2-3C22-4A1EF493B9C8}"/>
                </a:ext>
              </a:extLst>
            </p:cNvPr>
            <p:cNvSpPr/>
            <p:nvPr/>
          </p:nvSpPr>
          <p:spPr>
            <a:xfrm>
              <a:off x="3666203" y="81726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1809750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4" name="Freeform 200">
              <a:extLst>
                <a:ext uri="{FF2B5EF4-FFF2-40B4-BE49-F238E27FC236}">
                  <a16:creationId xmlns:a16="http://schemas.microsoft.com/office/drawing/2014/main" id="{D4020499-FAFA-37AA-CD96-E5896B2EBA10}"/>
                </a:ext>
              </a:extLst>
            </p:cNvPr>
            <p:cNvSpPr/>
            <p:nvPr/>
          </p:nvSpPr>
          <p:spPr>
            <a:xfrm>
              <a:off x="3710653" y="8083717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5" name="Freeform 201">
              <a:extLst>
                <a:ext uri="{FF2B5EF4-FFF2-40B4-BE49-F238E27FC236}">
                  <a16:creationId xmlns:a16="http://schemas.microsoft.com/office/drawing/2014/main" id="{120D1D07-DAFD-39B7-8E15-92C924F90C04}"/>
                </a:ext>
              </a:extLst>
            </p:cNvPr>
            <p:cNvSpPr/>
            <p:nvPr/>
          </p:nvSpPr>
          <p:spPr>
            <a:xfrm>
              <a:off x="3755103" y="808371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6" name="Freeform 202">
              <a:extLst>
                <a:ext uri="{FF2B5EF4-FFF2-40B4-BE49-F238E27FC236}">
                  <a16:creationId xmlns:a16="http://schemas.microsoft.com/office/drawing/2014/main" id="{331192A8-5BD9-67C4-322F-A44069A76436}"/>
                </a:ext>
              </a:extLst>
            </p:cNvPr>
            <p:cNvSpPr/>
            <p:nvPr/>
          </p:nvSpPr>
          <p:spPr>
            <a:xfrm>
              <a:off x="3802728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7" name="Freeform 203">
              <a:extLst>
                <a:ext uri="{FF2B5EF4-FFF2-40B4-BE49-F238E27FC236}">
                  <a16:creationId xmlns:a16="http://schemas.microsoft.com/office/drawing/2014/main" id="{C4F880A4-A7BA-CB06-E936-4897FBCB5F2C}"/>
                </a:ext>
              </a:extLst>
            </p:cNvPr>
            <p:cNvSpPr/>
            <p:nvPr/>
          </p:nvSpPr>
          <p:spPr>
            <a:xfrm>
              <a:off x="4555203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39750" y="476250"/>
                  </a:lnTo>
                  <a:lnTo>
                    <a:pt x="63500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35000" y="889000"/>
                  </a:lnTo>
                  <a:lnTo>
                    <a:pt x="571500" y="952500"/>
                  </a:lnTo>
                  <a:lnTo>
                    <a:pt x="4445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35000" y="222250"/>
                  </a:lnTo>
                  <a:lnTo>
                    <a:pt x="635000" y="158750"/>
                  </a:lnTo>
                  <a:lnTo>
                    <a:pt x="571500" y="63500"/>
                  </a:lnTo>
                  <a:lnTo>
                    <a:pt x="444500" y="0"/>
                  </a:lnTo>
                  <a:lnTo>
                    <a:pt x="254000" y="0"/>
                  </a:lnTo>
                  <a:close/>
                  <a:moveTo>
                    <a:pt x="1009650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8" name="Freeform 204">
              <a:extLst>
                <a:ext uri="{FF2B5EF4-FFF2-40B4-BE49-F238E27FC236}">
                  <a16:creationId xmlns:a16="http://schemas.microsoft.com/office/drawing/2014/main" id="{3838E372-80AD-76FE-3ACA-3F6155976405}"/>
                </a:ext>
              </a:extLst>
            </p:cNvPr>
            <p:cNvSpPr/>
            <p:nvPr/>
          </p:nvSpPr>
          <p:spPr>
            <a:xfrm>
              <a:off x="4653628" y="81726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822325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29" name="Freeform 205">
              <a:extLst>
                <a:ext uri="{FF2B5EF4-FFF2-40B4-BE49-F238E27FC236}">
                  <a16:creationId xmlns:a16="http://schemas.microsoft.com/office/drawing/2014/main" id="{0412674D-BBF2-E94A-7623-DD58E6E5773E}"/>
                </a:ext>
              </a:extLst>
            </p:cNvPr>
            <p:cNvSpPr/>
            <p:nvPr/>
          </p:nvSpPr>
          <p:spPr>
            <a:xfrm>
              <a:off x="4698078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0" name="Freeform 206">
              <a:extLst>
                <a:ext uri="{FF2B5EF4-FFF2-40B4-BE49-F238E27FC236}">
                  <a16:creationId xmlns:a16="http://schemas.microsoft.com/office/drawing/2014/main" id="{4CC4FF7C-376A-6B02-6531-059481737DE9}"/>
                </a:ext>
              </a:extLst>
            </p:cNvPr>
            <p:cNvSpPr/>
            <p:nvPr/>
          </p:nvSpPr>
          <p:spPr>
            <a:xfrm>
              <a:off x="5450553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14300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1" name="Freeform 207">
              <a:extLst>
                <a:ext uri="{FF2B5EF4-FFF2-40B4-BE49-F238E27FC236}">
                  <a16:creationId xmlns:a16="http://schemas.microsoft.com/office/drawing/2014/main" id="{5E87D9C6-4FEE-9509-526A-727E4EDFE0A7}"/>
                </a:ext>
              </a:extLst>
            </p:cNvPr>
            <p:cNvSpPr/>
            <p:nvPr/>
          </p:nvSpPr>
          <p:spPr>
            <a:xfrm>
              <a:off x="5548978" y="81726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-73025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2" name="Freeform 208">
              <a:extLst>
                <a:ext uri="{FF2B5EF4-FFF2-40B4-BE49-F238E27FC236}">
                  <a16:creationId xmlns:a16="http://schemas.microsoft.com/office/drawing/2014/main" id="{900005DE-EB32-3F72-0ADA-19045BD506AD}"/>
                </a:ext>
              </a:extLst>
            </p:cNvPr>
            <p:cNvSpPr/>
            <p:nvPr/>
          </p:nvSpPr>
          <p:spPr>
            <a:xfrm>
              <a:off x="5590253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3" name="Freeform 209">
              <a:extLst>
                <a:ext uri="{FF2B5EF4-FFF2-40B4-BE49-F238E27FC236}">
                  <a16:creationId xmlns:a16="http://schemas.microsoft.com/office/drawing/2014/main" id="{F066A7A2-590F-9F84-3841-7C2C7E245AC9}"/>
                </a:ext>
              </a:extLst>
            </p:cNvPr>
            <p:cNvSpPr/>
            <p:nvPr/>
          </p:nvSpPr>
          <p:spPr>
            <a:xfrm>
              <a:off x="5685503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4" name="Freeform 210">
              <a:extLst>
                <a:ext uri="{FF2B5EF4-FFF2-40B4-BE49-F238E27FC236}">
                  <a16:creationId xmlns:a16="http://schemas.microsoft.com/office/drawing/2014/main" id="{034E8ED7-AAC4-1B4F-3371-FD300B1051F2}"/>
                </a:ext>
              </a:extLst>
            </p:cNvPr>
            <p:cNvSpPr/>
            <p:nvPr/>
          </p:nvSpPr>
          <p:spPr>
            <a:xfrm>
              <a:off x="6437978" y="80837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54000" y="0"/>
                  </a:lnTo>
                  <a:close/>
                  <a:moveTo>
                    <a:pt x="-87312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5" name="Freeform 211">
              <a:extLst>
                <a:ext uri="{FF2B5EF4-FFF2-40B4-BE49-F238E27FC236}">
                  <a16:creationId xmlns:a16="http://schemas.microsoft.com/office/drawing/2014/main" id="{7337971F-E7CD-D89E-F12E-328929350936}"/>
                </a:ext>
              </a:extLst>
            </p:cNvPr>
            <p:cNvSpPr/>
            <p:nvPr/>
          </p:nvSpPr>
          <p:spPr>
            <a:xfrm>
              <a:off x="6536403" y="81726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-1060450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6" name="Freeform 212">
              <a:extLst>
                <a:ext uri="{FF2B5EF4-FFF2-40B4-BE49-F238E27FC236}">
                  <a16:creationId xmlns:a16="http://schemas.microsoft.com/office/drawing/2014/main" id="{52C7F06A-D75F-8631-61A9-F98735D47CFA}"/>
                </a:ext>
              </a:extLst>
            </p:cNvPr>
            <p:cNvSpPr/>
            <p:nvPr/>
          </p:nvSpPr>
          <p:spPr>
            <a:xfrm>
              <a:off x="6584028" y="8083717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571500" y="158750"/>
                  </a:move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2700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666750"/>
                  </a:lnTo>
                  <a:lnTo>
                    <a:pt x="63500" y="8572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17500" y="98425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03250" y="698500"/>
                  </a:lnTo>
                  <a:lnTo>
                    <a:pt x="603250" y="666750"/>
                  </a:lnTo>
                  <a:lnTo>
                    <a:pt x="571500" y="508000"/>
                  </a:lnTo>
                  <a:lnTo>
                    <a:pt x="476250" y="412750"/>
                  </a:lnTo>
                  <a:lnTo>
                    <a:pt x="317500" y="381000"/>
                  </a:lnTo>
                  <a:lnTo>
                    <a:pt x="285750" y="381000"/>
                  </a:lnTo>
                  <a:lnTo>
                    <a:pt x="127000" y="412750"/>
                  </a:lnTo>
                  <a:lnTo>
                    <a:pt x="63500" y="50800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7" name="Freeform 213">
              <a:extLst>
                <a:ext uri="{FF2B5EF4-FFF2-40B4-BE49-F238E27FC236}">
                  <a16:creationId xmlns:a16="http://schemas.microsoft.com/office/drawing/2014/main" id="{3142E3E2-B751-F6A9-E5F1-72DD11B4F496}"/>
                </a:ext>
              </a:extLst>
            </p:cNvPr>
            <p:cNvSpPr/>
            <p:nvPr/>
          </p:nvSpPr>
          <p:spPr>
            <a:xfrm>
              <a:off x="4564728" y="5543717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8" name="Freeform 214">
              <a:extLst>
                <a:ext uri="{FF2B5EF4-FFF2-40B4-BE49-F238E27FC236}">
                  <a16:creationId xmlns:a16="http://schemas.microsoft.com/office/drawing/2014/main" id="{69779555-D3A8-FF2B-D8F0-0C6002D5F891}"/>
                </a:ext>
              </a:extLst>
            </p:cNvPr>
            <p:cNvSpPr/>
            <p:nvPr/>
          </p:nvSpPr>
          <p:spPr>
            <a:xfrm>
              <a:off x="4564728" y="5543717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39" name="Freeform 215">
              <a:extLst>
                <a:ext uri="{FF2B5EF4-FFF2-40B4-BE49-F238E27FC236}">
                  <a16:creationId xmlns:a16="http://schemas.microsoft.com/office/drawing/2014/main" id="{121C153D-C5A1-A460-072A-01D69D160D74}"/>
                </a:ext>
              </a:extLst>
            </p:cNvPr>
            <p:cNvSpPr/>
            <p:nvPr/>
          </p:nvSpPr>
          <p:spPr>
            <a:xfrm>
              <a:off x="4682203" y="5591342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0" name="Freeform 216">
              <a:extLst>
                <a:ext uri="{FF2B5EF4-FFF2-40B4-BE49-F238E27FC236}">
                  <a16:creationId xmlns:a16="http://schemas.microsoft.com/office/drawing/2014/main" id="{015FD6FE-87BD-BD09-2248-A937DDCCDBF3}"/>
                </a:ext>
              </a:extLst>
            </p:cNvPr>
            <p:cNvSpPr/>
            <p:nvPr/>
          </p:nvSpPr>
          <p:spPr>
            <a:xfrm>
              <a:off x="4720303" y="5591342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1" name="Freeform 217">
              <a:extLst>
                <a:ext uri="{FF2B5EF4-FFF2-40B4-BE49-F238E27FC236}">
                  <a16:creationId xmlns:a16="http://schemas.microsoft.com/office/drawing/2014/main" id="{3771ABDB-94A7-EB75-37DD-8253ADAAF313}"/>
                </a:ext>
              </a:extLst>
            </p:cNvPr>
            <p:cNvSpPr/>
            <p:nvPr/>
          </p:nvSpPr>
          <p:spPr>
            <a:xfrm>
              <a:off x="4720303" y="5591342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0" y="0"/>
                  </a:move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254000"/>
                  </a:lnTo>
                  <a:lnTo>
                    <a:pt x="666750" y="381000"/>
                  </a:lnTo>
                  <a:lnTo>
                    <a:pt x="666750" y="635000"/>
                  </a:lnTo>
                  <a:lnTo>
                    <a:pt x="603250" y="762000"/>
                  </a:lnTo>
                  <a:lnTo>
                    <a:pt x="571500" y="8572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2" name="Freeform 218">
              <a:extLst>
                <a:ext uri="{FF2B5EF4-FFF2-40B4-BE49-F238E27FC236}">
                  <a16:creationId xmlns:a16="http://schemas.microsoft.com/office/drawing/2014/main" id="{613C6C29-914D-9BEE-2B52-6845E99CBB6D}"/>
                </a:ext>
              </a:extLst>
            </p:cNvPr>
            <p:cNvSpPr/>
            <p:nvPr/>
          </p:nvSpPr>
          <p:spPr>
            <a:xfrm>
              <a:off x="4682203" y="579136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3" name="Freeform 219">
              <a:extLst>
                <a:ext uri="{FF2B5EF4-FFF2-40B4-BE49-F238E27FC236}">
                  <a16:creationId xmlns:a16="http://schemas.microsoft.com/office/drawing/2014/main" id="{8315B305-BDC9-8943-69C8-10DAF851F601}"/>
                </a:ext>
              </a:extLst>
            </p:cNvPr>
            <p:cNvSpPr/>
            <p:nvPr/>
          </p:nvSpPr>
          <p:spPr>
            <a:xfrm>
              <a:off x="4682203" y="5791367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4" name="Freeform 220">
              <a:extLst>
                <a:ext uri="{FF2B5EF4-FFF2-40B4-BE49-F238E27FC236}">
                  <a16:creationId xmlns:a16="http://schemas.microsoft.com/office/drawing/2014/main" id="{FB4BA41A-EEEB-A4F8-B5FC-5B4A8F5E4481}"/>
                </a:ext>
              </a:extLst>
            </p:cNvPr>
            <p:cNvSpPr/>
            <p:nvPr/>
          </p:nvSpPr>
          <p:spPr>
            <a:xfrm>
              <a:off x="4682203" y="5835817"/>
              <a:ext cx="38100" cy="0"/>
            </a:xfrm>
            <a:custGeom>
              <a:avLst/>
              <a:gdLst/>
              <a:ahLst/>
              <a:cxnLst/>
              <a:rect l="0" t="0" r="0" b="0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5" name="Freeform 221">
              <a:extLst>
                <a:ext uri="{FF2B5EF4-FFF2-40B4-BE49-F238E27FC236}">
                  <a16:creationId xmlns:a16="http://schemas.microsoft.com/office/drawing/2014/main" id="{A13B23A5-3B08-DD19-C953-62239102E891}"/>
                </a:ext>
              </a:extLst>
            </p:cNvPr>
            <p:cNvSpPr/>
            <p:nvPr/>
          </p:nvSpPr>
          <p:spPr>
            <a:xfrm>
              <a:off x="4682203" y="5889792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6" name="Freeform 222">
              <a:extLst>
                <a:ext uri="{FF2B5EF4-FFF2-40B4-BE49-F238E27FC236}">
                  <a16:creationId xmlns:a16="http://schemas.microsoft.com/office/drawing/2014/main" id="{6635A18D-29A8-D65A-34A8-D33BD8209B72}"/>
                </a:ext>
              </a:extLst>
            </p:cNvPr>
            <p:cNvSpPr/>
            <p:nvPr/>
          </p:nvSpPr>
          <p:spPr>
            <a:xfrm>
              <a:off x="4771103" y="5823117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7" name="Freeform 223">
              <a:extLst>
                <a:ext uri="{FF2B5EF4-FFF2-40B4-BE49-F238E27FC236}">
                  <a16:creationId xmlns:a16="http://schemas.microsoft.com/office/drawing/2014/main" id="{76323B67-B9EC-4973-C87B-59A07A7F1830}"/>
                </a:ext>
              </a:extLst>
            </p:cNvPr>
            <p:cNvSpPr/>
            <p:nvPr/>
          </p:nvSpPr>
          <p:spPr>
            <a:xfrm>
              <a:off x="4771103" y="5823117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8" name="Freeform 224">
              <a:extLst>
                <a:ext uri="{FF2B5EF4-FFF2-40B4-BE49-F238E27FC236}">
                  <a16:creationId xmlns:a16="http://schemas.microsoft.com/office/drawing/2014/main" id="{D5659098-2C0B-43E5-0F7E-2CEDA5BDCFF0}"/>
                </a:ext>
              </a:extLst>
            </p:cNvPr>
            <p:cNvSpPr/>
            <p:nvPr/>
          </p:nvSpPr>
          <p:spPr>
            <a:xfrm>
              <a:off x="4866353" y="5791367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0"/>
                  </a:moveTo>
                  <a:lnTo>
                    <a:pt x="0" y="793750"/>
                  </a:lnTo>
                  <a:lnTo>
                    <a:pt x="63500" y="920750"/>
                  </a:lnTo>
                  <a:lnTo>
                    <a:pt x="158750" y="98425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49" name="Freeform 225">
              <a:extLst>
                <a:ext uri="{FF2B5EF4-FFF2-40B4-BE49-F238E27FC236}">
                  <a16:creationId xmlns:a16="http://schemas.microsoft.com/office/drawing/2014/main" id="{A82922E3-F11C-F6A8-D343-BF0BBAB796C2}"/>
                </a:ext>
              </a:extLst>
            </p:cNvPr>
            <p:cNvSpPr/>
            <p:nvPr/>
          </p:nvSpPr>
          <p:spPr>
            <a:xfrm>
              <a:off x="4853653" y="5823117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0" name="Freeform 226">
              <a:extLst>
                <a:ext uri="{FF2B5EF4-FFF2-40B4-BE49-F238E27FC236}">
                  <a16:creationId xmlns:a16="http://schemas.microsoft.com/office/drawing/2014/main" id="{199C7F27-D180-FF2B-2C50-2C715B0A68FC}"/>
                </a:ext>
              </a:extLst>
            </p:cNvPr>
            <p:cNvSpPr/>
            <p:nvPr/>
          </p:nvSpPr>
          <p:spPr>
            <a:xfrm>
              <a:off x="4917153" y="5823117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1" name="Freeform 227">
              <a:extLst>
                <a:ext uri="{FF2B5EF4-FFF2-40B4-BE49-F238E27FC236}">
                  <a16:creationId xmlns:a16="http://schemas.microsoft.com/office/drawing/2014/main" id="{3DEDB145-1CD4-1AD4-C248-34BCF27CFF1C}"/>
                </a:ext>
              </a:extLst>
            </p:cNvPr>
            <p:cNvSpPr/>
            <p:nvPr/>
          </p:nvSpPr>
          <p:spPr>
            <a:xfrm>
              <a:off x="4917153" y="5823117"/>
              <a:ext cx="38100" cy="28575"/>
            </a:xfrm>
            <a:custGeom>
              <a:avLst/>
              <a:gdLst/>
              <a:ahLst/>
              <a:cxnLst/>
              <a:rect l="0" t="0" r="0" b="0"/>
              <a:pathLst>
                <a:path w="381000" h="285750">
                  <a:moveTo>
                    <a:pt x="0" y="285750"/>
                  </a:moveTo>
                  <a:lnTo>
                    <a:pt x="63500" y="12700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2" name="Freeform 228">
              <a:extLst>
                <a:ext uri="{FF2B5EF4-FFF2-40B4-BE49-F238E27FC236}">
                  <a16:creationId xmlns:a16="http://schemas.microsoft.com/office/drawing/2014/main" id="{F3108671-B8EA-1D48-2A98-55770E81698A}"/>
                </a:ext>
              </a:extLst>
            </p:cNvPr>
            <p:cNvSpPr/>
            <p:nvPr/>
          </p:nvSpPr>
          <p:spPr>
            <a:xfrm>
              <a:off x="4974303" y="57850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0" y="63500"/>
                  </a:move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lnTo>
                    <a:pt x="0" y="63500"/>
                  </a:lnTo>
                  <a:close/>
                  <a:moveTo>
                    <a:pt x="28829000" y="79279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3" name="Freeform 229">
              <a:extLst>
                <a:ext uri="{FF2B5EF4-FFF2-40B4-BE49-F238E27FC236}">
                  <a16:creationId xmlns:a16="http://schemas.microsoft.com/office/drawing/2014/main" id="{4C713891-C0C4-DE0A-2766-0E8D6E68888E}"/>
                </a:ext>
              </a:extLst>
            </p:cNvPr>
            <p:cNvSpPr/>
            <p:nvPr/>
          </p:nvSpPr>
          <p:spPr>
            <a:xfrm>
              <a:off x="4980653" y="5823117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4" name="Freeform 230">
              <a:extLst>
                <a:ext uri="{FF2B5EF4-FFF2-40B4-BE49-F238E27FC236}">
                  <a16:creationId xmlns:a16="http://schemas.microsoft.com/office/drawing/2014/main" id="{320B0451-4E20-62F0-DF64-116384B6AC6C}"/>
                </a:ext>
              </a:extLst>
            </p:cNvPr>
            <p:cNvSpPr/>
            <p:nvPr/>
          </p:nvSpPr>
          <p:spPr>
            <a:xfrm>
              <a:off x="5012403" y="5823117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08000" y="95250"/>
                  </a:ln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5" name="Freeform 231">
              <a:extLst>
                <a:ext uri="{FF2B5EF4-FFF2-40B4-BE49-F238E27FC236}">
                  <a16:creationId xmlns:a16="http://schemas.microsoft.com/office/drawing/2014/main" id="{7DC0B274-F23B-FC6F-D405-E456C801C5AF}"/>
                </a:ext>
              </a:extLst>
            </p:cNvPr>
            <p:cNvSpPr/>
            <p:nvPr/>
          </p:nvSpPr>
          <p:spPr>
            <a:xfrm>
              <a:off x="5098128" y="5823117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508000" y="127000"/>
                  </a:moveTo>
                  <a:lnTo>
                    <a:pt x="476250" y="31750"/>
                  </a:lnTo>
                  <a:lnTo>
                    <a:pt x="317500" y="0"/>
                  </a:lnTo>
                  <a:lnTo>
                    <a:pt x="190500" y="0"/>
                  </a:lnTo>
                  <a:lnTo>
                    <a:pt x="31750" y="31750"/>
                  </a:lnTo>
                  <a:lnTo>
                    <a:pt x="0" y="127000"/>
                  </a:lnTo>
                  <a:lnTo>
                    <a:pt x="31750" y="222250"/>
                  </a:lnTo>
                  <a:lnTo>
                    <a:pt x="127000" y="285750"/>
                  </a:lnTo>
                  <a:lnTo>
                    <a:pt x="381000" y="317500"/>
                  </a:lnTo>
                  <a:lnTo>
                    <a:pt x="476250" y="381000"/>
                  </a:lnTo>
                  <a:lnTo>
                    <a:pt x="508000" y="476250"/>
                  </a:lnTo>
                  <a:lnTo>
                    <a:pt x="508000" y="508000"/>
                  </a:lnTo>
                  <a:lnTo>
                    <a:pt x="476250" y="603250"/>
                  </a:lnTo>
                  <a:lnTo>
                    <a:pt x="317500" y="666750"/>
                  </a:lnTo>
                  <a:lnTo>
                    <a:pt x="190500" y="666750"/>
                  </a:lnTo>
                  <a:lnTo>
                    <a:pt x="31750" y="603250"/>
                  </a:ln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6" name="Freeform 232">
              <a:extLst>
                <a:ext uri="{FF2B5EF4-FFF2-40B4-BE49-F238E27FC236}">
                  <a16:creationId xmlns:a16="http://schemas.microsoft.com/office/drawing/2014/main" id="{CF8A5A59-8D58-7EF2-4C06-7CA290CB6CA8}"/>
                </a:ext>
              </a:extLst>
            </p:cNvPr>
            <p:cNvSpPr/>
            <p:nvPr/>
          </p:nvSpPr>
          <p:spPr>
            <a:xfrm>
              <a:off x="4682203" y="598821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7" name="Freeform 233">
              <a:extLst>
                <a:ext uri="{FF2B5EF4-FFF2-40B4-BE49-F238E27FC236}">
                  <a16:creationId xmlns:a16="http://schemas.microsoft.com/office/drawing/2014/main" id="{314DA4F3-9EA3-11BE-12E0-A64303C8A1A4}"/>
                </a:ext>
              </a:extLst>
            </p:cNvPr>
            <p:cNvSpPr/>
            <p:nvPr/>
          </p:nvSpPr>
          <p:spPr>
            <a:xfrm>
              <a:off x="4682203" y="5988217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8" name="Freeform 234">
              <a:extLst>
                <a:ext uri="{FF2B5EF4-FFF2-40B4-BE49-F238E27FC236}">
                  <a16:creationId xmlns:a16="http://schemas.microsoft.com/office/drawing/2014/main" id="{E2D50D8C-2FF4-0D8B-FDCE-B7833D11D6B5}"/>
                </a:ext>
              </a:extLst>
            </p:cNvPr>
            <p:cNvSpPr/>
            <p:nvPr/>
          </p:nvSpPr>
          <p:spPr>
            <a:xfrm>
              <a:off x="4720303" y="5988217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59" name="Freeform 235">
              <a:extLst>
                <a:ext uri="{FF2B5EF4-FFF2-40B4-BE49-F238E27FC236}">
                  <a16:creationId xmlns:a16="http://schemas.microsoft.com/office/drawing/2014/main" id="{C9AFFC42-9543-F68C-2841-9D2B70B72708}"/>
                </a:ext>
              </a:extLst>
            </p:cNvPr>
            <p:cNvSpPr/>
            <p:nvPr/>
          </p:nvSpPr>
          <p:spPr>
            <a:xfrm>
              <a:off x="4758403" y="598821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0" name="Freeform 236">
              <a:extLst>
                <a:ext uri="{FF2B5EF4-FFF2-40B4-BE49-F238E27FC236}">
                  <a16:creationId xmlns:a16="http://schemas.microsoft.com/office/drawing/2014/main" id="{7ED1BAF6-C7A1-B542-0454-6A46CE23D37A}"/>
                </a:ext>
              </a:extLst>
            </p:cNvPr>
            <p:cNvSpPr/>
            <p:nvPr/>
          </p:nvSpPr>
          <p:spPr>
            <a:xfrm>
              <a:off x="4790153" y="6019967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39750" y="95250"/>
                  </a:ln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1" name="Freeform 237">
              <a:extLst>
                <a:ext uri="{FF2B5EF4-FFF2-40B4-BE49-F238E27FC236}">
                  <a16:creationId xmlns:a16="http://schemas.microsoft.com/office/drawing/2014/main" id="{B3EBA3CC-0FB3-98D9-D572-263C4D3F2F11}"/>
                </a:ext>
              </a:extLst>
            </p:cNvPr>
            <p:cNvSpPr/>
            <p:nvPr/>
          </p:nvSpPr>
          <p:spPr>
            <a:xfrm>
              <a:off x="4933028" y="6019967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2" name="Freeform 238">
              <a:extLst>
                <a:ext uri="{FF2B5EF4-FFF2-40B4-BE49-F238E27FC236}">
                  <a16:creationId xmlns:a16="http://schemas.microsoft.com/office/drawing/2014/main" id="{D2BEDF85-48DB-D8C4-1411-C949A8BE184D}"/>
                </a:ext>
              </a:extLst>
            </p:cNvPr>
            <p:cNvSpPr/>
            <p:nvPr/>
          </p:nvSpPr>
          <p:spPr>
            <a:xfrm>
              <a:off x="4875878" y="6019967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3" name="Freeform 239">
              <a:extLst>
                <a:ext uri="{FF2B5EF4-FFF2-40B4-BE49-F238E27FC236}">
                  <a16:creationId xmlns:a16="http://schemas.microsoft.com/office/drawing/2014/main" id="{34AEDDE8-9940-80C4-E5CC-BA30CF55CD78}"/>
                </a:ext>
              </a:extLst>
            </p:cNvPr>
            <p:cNvSpPr/>
            <p:nvPr/>
          </p:nvSpPr>
          <p:spPr>
            <a:xfrm>
              <a:off x="4971128" y="6019967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4" name="Freeform 240">
              <a:extLst>
                <a:ext uri="{FF2B5EF4-FFF2-40B4-BE49-F238E27FC236}">
                  <a16:creationId xmlns:a16="http://schemas.microsoft.com/office/drawing/2014/main" id="{7F4A53CB-46A2-BE41-C47B-8221FB325386}"/>
                </a:ext>
              </a:extLst>
            </p:cNvPr>
            <p:cNvSpPr/>
            <p:nvPr/>
          </p:nvSpPr>
          <p:spPr>
            <a:xfrm>
              <a:off x="4971128" y="6019967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5" name="Freeform 241">
              <a:extLst>
                <a:ext uri="{FF2B5EF4-FFF2-40B4-BE49-F238E27FC236}">
                  <a16:creationId xmlns:a16="http://schemas.microsoft.com/office/drawing/2014/main" id="{478DC8DB-7B95-671B-8568-355A78F07321}"/>
                </a:ext>
              </a:extLst>
            </p:cNvPr>
            <p:cNvSpPr/>
            <p:nvPr/>
          </p:nvSpPr>
          <p:spPr>
            <a:xfrm>
              <a:off x="4682203" y="618506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6" name="Freeform 242">
              <a:extLst>
                <a:ext uri="{FF2B5EF4-FFF2-40B4-BE49-F238E27FC236}">
                  <a16:creationId xmlns:a16="http://schemas.microsoft.com/office/drawing/2014/main" id="{283FAC8B-44FE-CF89-2880-8CF7703B087A}"/>
                </a:ext>
              </a:extLst>
            </p:cNvPr>
            <p:cNvSpPr/>
            <p:nvPr/>
          </p:nvSpPr>
          <p:spPr>
            <a:xfrm>
              <a:off x="4682203" y="6185067"/>
              <a:ext cx="66675" cy="47625"/>
            </a:xfrm>
            <a:custGeom>
              <a:avLst/>
              <a:gdLst/>
              <a:ahLst/>
              <a:cxnLst/>
              <a:rect l="0" t="0" r="0" b="0"/>
              <a:pathLst>
                <a:path w="666750" h="476250">
                  <a:moveTo>
                    <a:pt x="0" y="0"/>
                  </a:moveTo>
                  <a:lnTo>
                    <a:pt x="444500" y="0"/>
                  </a:lnTo>
                  <a:lnTo>
                    <a:pt x="571500" y="63500"/>
                  </a:lnTo>
                  <a:lnTo>
                    <a:pt x="635000" y="95250"/>
                  </a:lnTo>
                  <a:lnTo>
                    <a:pt x="666750" y="190500"/>
                  </a:lnTo>
                  <a:lnTo>
                    <a:pt x="666750" y="285750"/>
                  </a:lnTo>
                  <a:lnTo>
                    <a:pt x="635000" y="381000"/>
                  </a:lnTo>
                  <a:lnTo>
                    <a:pt x="571500" y="412750"/>
                  </a:lnTo>
                  <a:lnTo>
                    <a:pt x="444500" y="476250"/>
                  </a:lnTo>
                  <a:lnTo>
                    <a:pt x="0" y="476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7" name="Freeform 243">
              <a:extLst>
                <a:ext uri="{FF2B5EF4-FFF2-40B4-BE49-F238E27FC236}">
                  <a16:creationId xmlns:a16="http://schemas.microsoft.com/office/drawing/2014/main" id="{D140AC31-AA0E-1486-A04A-59EEE54C4012}"/>
                </a:ext>
              </a:extLst>
            </p:cNvPr>
            <p:cNvSpPr/>
            <p:nvPr/>
          </p:nvSpPr>
          <p:spPr>
            <a:xfrm>
              <a:off x="4717128" y="6232692"/>
              <a:ext cx="31750" cy="50800"/>
            </a:xfrm>
            <a:custGeom>
              <a:avLst/>
              <a:gdLst/>
              <a:ahLst/>
              <a:cxnLst/>
              <a:rect l="0" t="0" r="0" b="0"/>
              <a:pathLst>
                <a:path w="317500" h="508000">
                  <a:moveTo>
                    <a:pt x="0" y="0"/>
                  </a:moveTo>
                  <a:lnTo>
                    <a:pt x="317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8" name="Freeform 244">
              <a:extLst>
                <a:ext uri="{FF2B5EF4-FFF2-40B4-BE49-F238E27FC236}">
                  <a16:creationId xmlns:a16="http://schemas.microsoft.com/office/drawing/2014/main" id="{16D4E06B-716E-0E17-10C1-545E030A06CF}"/>
                </a:ext>
              </a:extLst>
            </p:cNvPr>
            <p:cNvSpPr/>
            <p:nvPr/>
          </p:nvSpPr>
          <p:spPr>
            <a:xfrm>
              <a:off x="4780628" y="618506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69" name="Freeform 245">
              <a:extLst>
                <a:ext uri="{FF2B5EF4-FFF2-40B4-BE49-F238E27FC236}">
                  <a16:creationId xmlns:a16="http://schemas.microsoft.com/office/drawing/2014/main" id="{FED2C7CF-7EF4-222F-8241-53F041A1C56C}"/>
                </a:ext>
              </a:extLst>
            </p:cNvPr>
            <p:cNvSpPr/>
            <p:nvPr/>
          </p:nvSpPr>
          <p:spPr>
            <a:xfrm>
              <a:off x="4780628" y="6185067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0" name="Freeform 246">
              <a:extLst>
                <a:ext uri="{FF2B5EF4-FFF2-40B4-BE49-F238E27FC236}">
                  <a16:creationId xmlns:a16="http://schemas.microsoft.com/office/drawing/2014/main" id="{DEB88FFB-6C1C-7199-FABD-1BDD239D9E7B}"/>
                </a:ext>
              </a:extLst>
            </p:cNvPr>
            <p:cNvSpPr/>
            <p:nvPr/>
          </p:nvSpPr>
          <p:spPr>
            <a:xfrm>
              <a:off x="4818728" y="6185067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1" name="Freeform 247">
              <a:extLst>
                <a:ext uri="{FF2B5EF4-FFF2-40B4-BE49-F238E27FC236}">
                  <a16:creationId xmlns:a16="http://schemas.microsoft.com/office/drawing/2014/main" id="{384CAD54-102B-1D36-F5C0-F6B88A4C5BBC}"/>
                </a:ext>
              </a:extLst>
            </p:cNvPr>
            <p:cNvSpPr/>
            <p:nvPr/>
          </p:nvSpPr>
          <p:spPr>
            <a:xfrm>
              <a:off x="4856828" y="618506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2" name="Freeform 248">
              <a:extLst>
                <a:ext uri="{FF2B5EF4-FFF2-40B4-BE49-F238E27FC236}">
                  <a16:creationId xmlns:a16="http://schemas.microsoft.com/office/drawing/2014/main" id="{29238C0B-C8EE-84B6-37FF-337050A7BF16}"/>
                </a:ext>
              </a:extLst>
            </p:cNvPr>
            <p:cNvSpPr/>
            <p:nvPr/>
          </p:nvSpPr>
          <p:spPr>
            <a:xfrm>
              <a:off x="4891753" y="618506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158750"/>
                  </a:move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lnTo>
                    <a:pt x="63500" y="63500"/>
                  </a:lnTo>
                  <a:lnTo>
                    <a:pt x="0" y="158750"/>
                  </a:lnTo>
                  <a:lnTo>
                    <a:pt x="0" y="222250"/>
                  </a:lnTo>
                  <a:lnTo>
                    <a:pt x="31750" y="317500"/>
                  </a:lnTo>
                  <a:lnTo>
                    <a:pt x="63500" y="381000"/>
                  </a:lnTo>
                  <a:lnTo>
                    <a:pt x="158750" y="412750"/>
                  </a:lnTo>
                  <a:lnTo>
                    <a:pt x="444500" y="508000"/>
                  </a:lnTo>
                  <a:lnTo>
                    <a:pt x="539750" y="571500"/>
                  </a:lnTo>
                  <a:lnTo>
                    <a:pt x="603250" y="603250"/>
                  </a:lnTo>
                  <a:lnTo>
                    <a:pt x="63500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63500" y="952500"/>
                  </a:lnTo>
                  <a:lnTo>
                    <a:pt x="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3" name="Freeform 249">
              <a:extLst>
                <a:ext uri="{FF2B5EF4-FFF2-40B4-BE49-F238E27FC236}">
                  <a16:creationId xmlns:a16="http://schemas.microsoft.com/office/drawing/2014/main" id="{F6742D75-C54B-F32A-E60C-5CE87E3DCC3E}"/>
                </a:ext>
              </a:extLst>
            </p:cNvPr>
            <p:cNvSpPr/>
            <p:nvPr/>
          </p:nvSpPr>
          <p:spPr>
            <a:xfrm>
              <a:off x="6282403" y="5591342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4" name="Freeform 250">
              <a:extLst>
                <a:ext uri="{FF2B5EF4-FFF2-40B4-BE49-F238E27FC236}">
                  <a16:creationId xmlns:a16="http://schemas.microsoft.com/office/drawing/2014/main" id="{C9F0D559-1F9C-917C-8F40-AA299848DC7B}"/>
                </a:ext>
              </a:extLst>
            </p:cNvPr>
            <p:cNvSpPr/>
            <p:nvPr/>
          </p:nvSpPr>
          <p:spPr>
            <a:xfrm>
              <a:off x="6361778" y="5591342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52500"/>
                  </a:lnTo>
                  <a:lnTo>
                    <a:pt x="63500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35000" y="190500"/>
                  </a:ln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6954500" y="81216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5" name="Freeform 251">
              <a:extLst>
                <a:ext uri="{FF2B5EF4-FFF2-40B4-BE49-F238E27FC236}">
                  <a16:creationId xmlns:a16="http://schemas.microsoft.com/office/drawing/2014/main" id="{9D71082E-0F08-57E9-AA85-3E482B42C478}"/>
                </a:ext>
              </a:extLst>
            </p:cNvPr>
            <p:cNvSpPr/>
            <p:nvPr/>
          </p:nvSpPr>
          <p:spPr>
            <a:xfrm>
              <a:off x="6079203" y="5791367"/>
              <a:ext cx="73025" cy="63500"/>
            </a:xfrm>
            <a:custGeom>
              <a:avLst/>
              <a:gdLst/>
              <a:ahLst/>
              <a:cxnLst/>
              <a:rect l="0" t="0" r="0" b="0"/>
              <a:pathLst>
                <a:path w="730250" h="635000">
                  <a:moveTo>
                    <a:pt x="476250" y="0"/>
                  </a:moveTo>
                  <a:lnTo>
                    <a:pt x="0" y="635000"/>
                  </a:lnTo>
                  <a:lnTo>
                    <a:pt x="73025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6" name="Freeform 252">
              <a:extLst>
                <a:ext uri="{FF2B5EF4-FFF2-40B4-BE49-F238E27FC236}">
                  <a16:creationId xmlns:a16="http://schemas.microsoft.com/office/drawing/2014/main" id="{5C0ADB24-7BC7-177D-3793-3CEA43BD5B19}"/>
                </a:ext>
              </a:extLst>
            </p:cNvPr>
            <p:cNvSpPr/>
            <p:nvPr/>
          </p:nvSpPr>
          <p:spPr>
            <a:xfrm>
              <a:off x="6126828" y="579136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7" name="Freeform 253">
              <a:extLst>
                <a:ext uri="{FF2B5EF4-FFF2-40B4-BE49-F238E27FC236}">
                  <a16:creationId xmlns:a16="http://schemas.microsoft.com/office/drawing/2014/main" id="{D5D6374C-8A1E-A502-8346-040EAD281333}"/>
                </a:ext>
              </a:extLst>
            </p:cNvPr>
            <p:cNvSpPr/>
            <p:nvPr/>
          </p:nvSpPr>
          <p:spPr>
            <a:xfrm>
              <a:off x="6174453" y="579136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31750"/>
                  </a:lnTo>
                  <a:lnTo>
                    <a:pt x="63500" y="12700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49250"/>
                  </a:lnTo>
                  <a:lnTo>
                    <a:pt x="381000" y="412750"/>
                  </a:lnTo>
                  <a:lnTo>
                    <a:pt x="508000" y="444500"/>
                  </a:lnTo>
                  <a:lnTo>
                    <a:pt x="603250" y="539750"/>
                  </a:lnTo>
                  <a:lnTo>
                    <a:pt x="666750" y="63500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20750"/>
                  </a:lnTo>
                  <a:lnTo>
                    <a:pt x="41275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35000"/>
                  </a:lnTo>
                  <a:lnTo>
                    <a:pt x="63500" y="539750"/>
                  </a:lnTo>
                  <a:lnTo>
                    <a:pt x="158750" y="444500"/>
                  </a:lnTo>
                  <a:lnTo>
                    <a:pt x="285750" y="412750"/>
                  </a:lnTo>
                  <a:lnTo>
                    <a:pt x="476250" y="34925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71500" y="31750"/>
                  </a:lnTo>
                  <a:lnTo>
                    <a:pt x="412750" y="0"/>
                  </a:lnTo>
                  <a:lnTo>
                    <a:pt x="254000" y="0"/>
                  </a:lnTo>
                  <a:close/>
                  <a:moveTo>
                    <a:pt x="1682750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8" name="Freeform 254">
              <a:extLst>
                <a:ext uri="{FF2B5EF4-FFF2-40B4-BE49-F238E27FC236}">
                  <a16:creationId xmlns:a16="http://schemas.microsoft.com/office/drawing/2014/main" id="{E51CD64F-993A-BF42-424F-4E836EBCC397}"/>
                </a:ext>
              </a:extLst>
            </p:cNvPr>
            <p:cNvSpPr/>
            <p:nvPr/>
          </p:nvSpPr>
          <p:spPr>
            <a:xfrm>
              <a:off x="6269703" y="579136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587500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9" name="Freeform 255">
              <a:extLst>
                <a:ext uri="{FF2B5EF4-FFF2-40B4-BE49-F238E27FC236}">
                  <a16:creationId xmlns:a16="http://schemas.microsoft.com/office/drawing/2014/main" id="{06A4E041-0D27-335B-9E15-0ED0D5115001}"/>
                </a:ext>
              </a:extLst>
            </p:cNvPr>
            <p:cNvSpPr/>
            <p:nvPr/>
          </p:nvSpPr>
          <p:spPr>
            <a:xfrm>
              <a:off x="6361778" y="579136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3175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63500" y="793750"/>
                  </a:lnTo>
                  <a:lnTo>
                    <a:pt x="15875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20750"/>
                  </a:lnTo>
                  <a:lnTo>
                    <a:pt x="63500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35000" y="190500"/>
                  </a:lnTo>
                  <a:lnTo>
                    <a:pt x="53975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495425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0" name="Freeform 256">
              <a:extLst>
                <a:ext uri="{FF2B5EF4-FFF2-40B4-BE49-F238E27FC236}">
                  <a16:creationId xmlns:a16="http://schemas.microsoft.com/office/drawing/2014/main" id="{880B8DC2-587A-BE66-726C-2A3DBCB5450E}"/>
                </a:ext>
              </a:extLst>
            </p:cNvPr>
            <p:cNvSpPr/>
            <p:nvPr/>
          </p:nvSpPr>
          <p:spPr>
            <a:xfrm>
              <a:off x="6034753" y="598821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31750"/>
                  </a:lnTo>
                  <a:lnTo>
                    <a:pt x="31750" y="12700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2075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4450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39750" y="3175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6256000" y="7724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1" name="Freeform 257">
              <a:extLst>
                <a:ext uri="{FF2B5EF4-FFF2-40B4-BE49-F238E27FC236}">
                  <a16:creationId xmlns:a16="http://schemas.microsoft.com/office/drawing/2014/main" id="{AEB4CD80-C37F-21D0-E743-59BA2B71100F}"/>
                </a:ext>
              </a:extLst>
            </p:cNvPr>
            <p:cNvSpPr/>
            <p:nvPr/>
          </p:nvSpPr>
          <p:spPr>
            <a:xfrm>
              <a:off x="6133178" y="607711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14382750" y="7635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2" name="Freeform 258">
              <a:extLst>
                <a:ext uri="{FF2B5EF4-FFF2-40B4-BE49-F238E27FC236}">
                  <a16:creationId xmlns:a16="http://schemas.microsoft.com/office/drawing/2014/main" id="{F25AC8D9-5A22-5453-BBFC-3C7697C50BEA}"/>
                </a:ext>
              </a:extLst>
            </p:cNvPr>
            <p:cNvSpPr/>
            <p:nvPr/>
          </p:nvSpPr>
          <p:spPr>
            <a:xfrm>
              <a:off x="6174453" y="59882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3" name="Freeform 259">
              <a:extLst>
                <a:ext uri="{FF2B5EF4-FFF2-40B4-BE49-F238E27FC236}">
                  <a16:creationId xmlns:a16="http://schemas.microsoft.com/office/drawing/2014/main" id="{77E16C16-5517-46E0-3954-646E43610C08}"/>
                </a:ext>
              </a:extLst>
            </p:cNvPr>
            <p:cNvSpPr/>
            <p:nvPr/>
          </p:nvSpPr>
          <p:spPr>
            <a:xfrm>
              <a:off x="6269703" y="598821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31750"/>
                  </a:lnTo>
                  <a:lnTo>
                    <a:pt x="31750" y="12700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2075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71500" y="3175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3906500" y="7724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4" name="Freeform 260">
              <a:extLst>
                <a:ext uri="{FF2B5EF4-FFF2-40B4-BE49-F238E27FC236}">
                  <a16:creationId xmlns:a16="http://schemas.microsoft.com/office/drawing/2014/main" id="{C22A29FD-508B-7E21-88C7-E323C4B562C4}"/>
                </a:ext>
              </a:extLst>
            </p:cNvPr>
            <p:cNvSpPr/>
            <p:nvPr/>
          </p:nvSpPr>
          <p:spPr>
            <a:xfrm>
              <a:off x="6380828" y="5988217"/>
              <a:ext cx="47625" cy="98425"/>
            </a:xfrm>
            <a:custGeom>
              <a:avLst/>
              <a:gdLst/>
              <a:ahLst/>
              <a:cxnLst/>
              <a:rect l="0" t="0" r="0" b="0"/>
              <a:pathLst>
                <a:path w="476250" h="984250">
                  <a:moveTo>
                    <a:pt x="47625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5" name="Freeform 261">
              <a:extLst>
                <a:ext uri="{FF2B5EF4-FFF2-40B4-BE49-F238E27FC236}">
                  <a16:creationId xmlns:a16="http://schemas.microsoft.com/office/drawing/2014/main" id="{26EDBA61-9936-811F-60D4-796DFF3811D0}"/>
                </a:ext>
              </a:extLst>
            </p:cNvPr>
            <p:cNvSpPr/>
            <p:nvPr/>
          </p:nvSpPr>
          <p:spPr>
            <a:xfrm>
              <a:off x="6361778" y="5988217"/>
              <a:ext cx="66675" cy="0"/>
            </a:xfrm>
            <a:custGeom>
              <a:avLst/>
              <a:gdLst/>
              <a:ahLst/>
              <a:cxnLst/>
              <a:rect l="0" t="0" r="0" b="0"/>
              <a:pathLst>
                <a:path w="666750">
                  <a:moveTo>
                    <a:pt x="0" y="0"/>
                  </a:moveTo>
                  <a:lnTo>
                    <a:pt x="6667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6" name="Freeform 262">
              <a:extLst>
                <a:ext uri="{FF2B5EF4-FFF2-40B4-BE49-F238E27FC236}">
                  <a16:creationId xmlns:a16="http://schemas.microsoft.com/office/drawing/2014/main" id="{840EA59E-0083-DBD1-E06B-A6BE33E679AD}"/>
                </a:ext>
              </a:extLst>
            </p:cNvPr>
            <p:cNvSpPr/>
            <p:nvPr/>
          </p:nvSpPr>
          <p:spPr>
            <a:xfrm>
              <a:off x="5539453" y="618506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6350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92405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7" name="Freeform 263">
              <a:extLst>
                <a:ext uri="{FF2B5EF4-FFF2-40B4-BE49-F238E27FC236}">
                  <a16:creationId xmlns:a16="http://schemas.microsoft.com/office/drawing/2014/main" id="{550E3FC4-6B3C-D95D-CDB3-301B81636F6B}"/>
                </a:ext>
              </a:extLst>
            </p:cNvPr>
            <p:cNvSpPr/>
            <p:nvPr/>
          </p:nvSpPr>
          <p:spPr>
            <a:xfrm>
              <a:off x="5637878" y="6273967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17367250" y="74390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8" name="Freeform 264">
              <a:extLst>
                <a:ext uri="{FF2B5EF4-FFF2-40B4-BE49-F238E27FC236}">
                  <a16:creationId xmlns:a16="http://schemas.microsoft.com/office/drawing/2014/main" id="{BA4EB8E5-342D-3283-5FC0-065645EBDC41}"/>
                </a:ext>
              </a:extLst>
            </p:cNvPr>
            <p:cNvSpPr/>
            <p:nvPr/>
          </p:nvSpPr>
          <p:spPr>
            <a:xfrm>
              <a:off x="5682328" y="6185067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22250"/>
                  </a:moveTo>
                  <a:lnTo>
                    <a:pt x="31750" y="190500"/>
                  </a:lnTo>
                  <a:lnTo>
                    <a:pt x="63500" y="95250"/>
                  </a:lnTo>
                  <a:lnTo>
                    <a:pt x="127000" y="6350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3975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39750" y="381000"/>
                  </a:lnTo>
                  <a:lnTo>
                    <a:pt x="444500" y="50800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9" name="Freeform 265">
              <a:extLst>
                <a:ext uri="{FF2B5EF4-FFF2-40B4-BE49-F238E27FC236}">
                  <a16:creationId xmlns:a16="http://schemas.microsoft.com/office/drawing/2014/main" id="{16011A58-F841-0182-D397-34364EC067D6}"/>
                </a:ext>
              </a:extLst>
            </p:cNvPr>
            <p:cNvSpPr/>
            <p:nvPr/>
          </p:nvSpPr>
          <p:spPr>
            <a:xfrm>
              <a:off x="5774403" y="6185067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603250" y="31750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49250" y="603250"/>
                  </a:lnTo>
                  <a:lnTo>
                    <a:pt x="285750" y="603250"/>
                  </a:lnTo>
                  <a:lnTo>
                    <a:pt x="158750" y="571500"/>
                  </a:lnTo>
                  <a:lnTo>
                    <a:pt x="63500" y="476250"/>
                  </a:lnTo>
                  <a:lnTo>
                    <a:pt x="0" y="317500"/>
                  </a:lnTo>
                  <a:lnTo>
                    <a:pt x="0" y="285750"/>
                  </a:lnTo>
                  <a:lnTo>
                    <a:pt x="63500" y="158750"/>
                  </a:lnTo>
                  <a:lnTo>
                    <a:pt x="158750" y="63500"/>
                  </a:lnTo>
                  <a:lnTo>
                    <a:pt x="285750" y="0"/>
                  </a:ln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317500"/>
                  </a:lnTo>
                  <a:lnTo>
                    <a:pt x="603250" y="571500"/>
                  </a:lnTo>
                  <a:lnTo>
                    <a:pt x="571500" y="7937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0" name="Freeform 266">
              <a:extLst>
                <a:ext uri="{FF2B5EF4-FFF2-40B4-BE49-F238E27FC236}">
                  <a16:creationId xmlns:a16="http://schemas.microsoft.com/office/drawing/2014/main" id="{C1BCE0CB-BDBC-C3B7-26C1-7DD09C6682CF}"/>
                </a:ext>
              </a:extLst>
            </p:cNvPr>
            <p:cNvSpPr/>
            <p:nvPr/>
          </p:nvSpPr>
          <p:spPr>
            <a:xfrm>
              <a:off x="5869653" y="618506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1" name="Freeform 267">
              <a:extLst>
                <a:ext uri="{FF2B5EF4-FFF2-40B4-BE49-F238E27FC236}">
                  <a16:creationId xmlns:a16="http://schemas.microsoft.com/office/drawing/2014/main" id="{1B6D4D4A-0E40-F222-EB58-563761703CC6}"/>
                </a:ext>
              </a:extLst>
            </p:cNvPr>
            <p:cNvSpPr/>
            <p:nvPr/>
          </p:nvSpPr>
          <p:spPr>
            <a:xfrm>
              <a:off x="5961728" y="618506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39750" y="476250"/>
                  </a:lnTo>
                  <a:lnTo>
                    <a:pt x="63500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35000" y="889000"/>
                  </a:lnTo>
                  <a:lnTo>
                    <a:pt x="571500" y="952500"/>
                  </a:lnTo>
                  <a:lnTo>
                    <a:pt x="4445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35000" y="222250"/>
                  </a:lnTo>
                  <a:lnTo>
                    <a:pt x="635000" y="158750"/>
                  </a:lnTo>
                  <a:lnTo>
                    <a:pt x="571500" y="63500"/>
                  </a:lnTo>
                  <a:lnTo>
                    <a:pt x="444500" y="0"/>
                  </a:lnTo>
                  <a:lnTo>
                    <a:pt x="254000" y="0"/>
                  </a:lnTo>
                  <a:close/>
                  <a:moveTo>
                    <a:pt x="1501775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2" name="Freeform 268">
              <a:extLst>
                <a:ext uri="{FF2B5EF4-FFF2-40B4-BE49-F238E27FC236}">
                  <a16:creationId xmlns:a16="http://schemas.microsoft.com/office/drawing/2014/main" id="{1240E936-7E91-58AE-94F7-3B31C5F0FC26}"/>
                </a:ext>
              </a:extLst>
            </p:cNvPr>
            <p:cNvSpPr/>
            <p:nvPr/>
          </p:nvSpPr>
          <p:spPr>
            <a:xfrm>
              <a:off x="6063328" y="6185067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3" name="Freeform 269">
              <a:extLst>
                <a:ext uri="{FF2B5EF4-FFF2-40B4-BE49-F238E27FC236}">
                  <a16:creationId xmlns:a16="http://schemas.microsoft.com/office/drawing/2014/main" id="{451AD32C-FAB9-6791-E65B-DA57708F432D}"/>
                </a:ext>
              </a:extLst>
            </p:cNvPr>
            <p:cNvSpPr/>
            <p:nvPr/>
          </p:nvSpPr>
          <p:spPr>
            <a:xfrm>
              <a:off x="6063328" y="6185067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4" name="Freeform 270">
              <a:extLst>
                <a:ext uri="{FF2B5EF4-FFF2-40B4-BE49-F238E27FC236}">
                  <a16:creationId xmlns:a16="http://schemas.microsoft.com/office/drawing/2014/main" id="{0A0195DB-FA20-D78B-D9F3-BE944528C4B0}"/>
                </a:ext>
              </a:extLst>
            </p:cNvPr>
            <p:cNvSpPr/>
            <p:nvPr/>
          </p:nvSpPr>
          <p:spPr>
            <a:xfrm>
              <a:off x="6063328" y="6232692"/>
              <a:ext cx="34925" cy="0"/>
            </a:xfrm>
            <a:custGeom>
              <a:avLst/>
              <a:gdLst/>
              <a:ahLst/>
              <a:cxnLst/>
              <a:rect l="0" t="0" r="0" b="0"/>
              <a:pathLst>
                <a:path w="349250">
                  <a:moveTo>
                    <a:pt x="0" y="0"/>
                  </a:moveTo>
                  <a:lnTo>
                    <a:pt x="349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5" name="Freeform 271">
              <a:extLst>
                <a:ext uri="{FF2B5EF4-FFF2-40B4-BE49-F238E27FC236}">
                  <a16:creationId xmlns:a16="http://schemas.microsoft.com/office/drawing/2014/main" id="{11154D80-D95E-E3B7-30DF-5680A3CF2318}"/>
                </a:ext>
              </a:extLst>
            </p:cNvPr>
            <p:cNvSpPr/>
            <p:nvPr/>
          </p:nvSpPr>
          <p:spPr>
            <a:xfrm>
              <a:off x="6063328" y="6283492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6" name="Freeform 272">
              <a:extLst>
                <a:ext uri="{FF2B5EF4-FFF2-40B4-BE49-F238E27FC236}">
                  <a16:creationId xmlns:a16="http://schemas.microsoft.com/office/drawing/2014/main" id="{3DD8198F-83E4-D143-BA0A-54BAEA802BAD}"/>
                </a:ext>
              </a:extLst>
            </p:cNvPr>
            <p:cNvSpPr/>
            <p:nvPr/>
          </p:nvSpPr>
          <p:spPr>
            <a:xfrm>
              <a:off x="6152228" y="6242217"/>
              <a:ext cx="82550" cy="0"/>
            </a:xfrm>
            <a:custGeom>
              <a:avLst/>
              <a:gdLst/>
              <a:ahLst/>
              <a:cxnLst/>
              <a:rect l="0" t="0" r="0" b="0"/>
              <a:pathLst>
                <a:path w="825500">
                  <a:moveTo>
                    <a:pt x="0" y="0"/>
                  </a:moveTo>
                  <a:lnTo>
                    <a:pt x="825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7" name="Freeform 273">
              <a:extLst>
                <a:ext uri="{FF2B5EF4-FFF2-40B4-BE49-F238E27FC236}">
                  <a16:creationId xmlns:a16="http://schemas.microsoft.com/office/drawing/2014/main" id="{CAD47F2E-E09F-3064-7F69-003652CC9D6A}"/>
                </a:ext>
              </a:extLst>
            </p:cNvPr>
            <p:cNvSpPr/>
            <p:nvPr/>
          </p:nvSpPr>
          <p:spPr>
            <a:xfrm>
              <a:off x="6269703" y="6185067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19380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8" name="Freeform 274">
              <a:extLst>
                <a:ext uri="{FF2B5EF4-FFF2-40B4-BE49-F238E27FC236}">
                  <a16:creationId xmlns:a16="http://schemas.microsoft.com/office/drawing/2014/main" id="{2D18D147-1DD8-1137-2C19-D110CBEC06BF}"/>
                </a:ext>
              </a:extLst>
            </p:cNvPr>
            <p:cNvSpPr/>
            <p:nvPr/>
          </p:nvSpPr>
          <p:spPr>
            <a:xfrm>
              <a:off x="6377653" y="6185067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99" name="Freeform 101">
              <a:extLst>
                <a:ext uri="{FF2B5EF4-FFF2-40B4-BE49-F238E27FC236}">
                  <a16:creationId xmlns:a16="http://schemas.microsoft.com/office/drawing/2014/main" id="{A44E2A50-20B2-751D-903D-A69CCB0EA263}"/>
                </a:ext>
              </a:extLst>
            </p:cNvPr>
            <p:cNvSpPr/>
            <p:nvPr/>
          </p:nvSpPr>
          <p:spPr>
            <a:xfrm>
              <a:off x="889667" y="611106"/>
              <a:ext cx="5648325" cy="2470150"/>
            </a:xfrm>
            <a:custGeom>
              <a:avLst/>
              <a:gdLst/>
              <a:ahLst/>
              <a:cxnLst/>
              <a:rect l="0" t="0" r="0" b="0"/>
              <a:pathLst>
                <a:path w="56483250" h="24701500">
                  <a:moveTo>
                    <a:pt x="0" y="24701500"/>
                  </a:moveTo>
                  <a:lnTo>
                    <a:pt x="56483250" y="24701500"/>
                  </a:lnTo>
                  <a:lnTo>
                    <a:pt x="56483250" y="0"/>
                  </a:lnTo>
                  <a:lnTo>
                    <a:pt x="0" y="0"/>
                  </a:lnTo>
                  <a:lnTo>
                    <a:pt x="0" y="2470150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0" name="Freeform 102">
              <a:extLst>
                <a:ext uri="{FF2B5EF4-FFF2-40B4-BE49-F238E27FC236}">
                  <a16:creationId xmlns:a16="http://schemas.microsoft.com/office/drawing/2014/main" id="{E0DB2FCF-884A-1352-2355-587B89047018}"/>
                </a:ext>
              </a:extLst>
            </p:cNvPr>
            <p:cNvSpPr/>
            <p:nvPr/>
          </p:nvSpPr>
          <p:spPr>
            <a:xfrm>
              <a:off x="889667" y="858756"/>
              <a:ext cx="5648325" cy="2222500"/>
            </a:xfrm>
            <a:custGeom>
              <a:avLst/>
              <a:gdLst/>
              <a:ahLst/>
              <a:cxnLst/>
              <a:rect l="0" t="0" r="0" b="0"/>
              <a:pathLst>
                <a:path w="56483250" h="22225000">
                  <a:moveTo>
                    <a:pt x="0" y="22225000"/>
                  </a:moveTo>
                  <a:lnTo>
                    <a:pt x="5651500" y="22225000"/>
                  </a:lnTo>
                  <a:lnTo>
                    <a:pt x="5651500" y="21590000"/>
                  </a:lnTo>
                  <a:lnTo>
                    <a:pt x="6794500" y="21590000"/>
                  </a:lnTo>
                  <a:lnTo>
                    <a:pt x="6794500" y="17367250"/>
                  </a:lnTo>
                  <a:lnTo>
                    <a:pt x="7905750" y="17367250"/>
                  </a:lnTo>
                  <a:lnTo>
                    <a:pt x="7905750" y="13239750"/>
                  </a:lnTo>
                  <a:lnTo>
                    <a:pt x="9048750" y="13239750"/>
                  </a:lnTo>
                  <a:lnTo>
                    <a:pt x="9048750" y="7112000"/>
                  </a:lnTo>
                  <a:lnTo>
                    <a:pt x="10160000" y="7112000"/>
                  </a:lnTo>
                  <a:lnTo>
                    <a:pt x="10160000" y="4318000"/>
                  </a:lnTo>
                  <a:lnTo>
                    <a:pt x="11303000" y="4318000"/>
                  </a:lnTo>
                  <a:lnTo>
                    <a:pt x="11303000" y="5175250"/>
                  </a:lnTo>
                  <a:lnTo>
                    <a:pt x="12446000" y="5175250"/>
                  </a:lnTo>
                  <a:lnTo>
                    <a:pt x="12446000" y="6762750"/>
                  </a:lnTo>
                  <a:lnTo>
                    <a:pt x="13557250" y="6762750"/>
                  </a:lnTo>
                  <a:lnTo>
                    <a:pt x="13557250" y="0"/>
                  </a:lnTo>
                  <a:lnTo>
                    <a:pt x="14700250" y="0"/>
                  </a:lnTo>
                  <a:lnTo>
                    <a:pt x="14700250" y="4889500"/>
                  </a:lnTo>
                  <a:lnTo>
                    <a:pt x="15811500" y="4889500"/>
                  </a:lnTo>
                  <a:lnTo>
                    <a:pt x="15811500" y="4318000"/>
                  </a:lnTo>
                  <a:lnTo>
                    <a:pt x="16954500" y="4318000"/>
                  </a:lnTo>
                  <a:lnTo>
                    <a:pt x="16954500" y="2540000"/>
                  </a:lnTo>
                  <a:lnTo>
                    <a:pt x="18065750" y="2540000"/>
                  </a:lnTo>
                  <a:lnTo>
                    <a:pt x="18065750" y="8858250"/>
                  </a:lnTo>
                  <a:lnTo>
                    <a:pt x="19208750" y="8858250"/>
                  </a:lnTo>
                  <a:lnTo>
                    <a:pt x="19208750" y="5016500"/>
                  </a:lnTo>
                  <a:lnTo>
                    <a:pt x="20351750" y="5016500"/>
                  </a:lnTo>
                  <a:lnTo>
                    <a:pt x="20351750" y="12287250"/>
                  </a:lnTo>
                  <a:lnTo>
                    <a:pt x="21463000" y="12287250"/>
                  </a:lnTo>
                  <a:lnTo>
                    <a:pt x="21463000" y="8509000"/>
                  </a:lnTo>
                  <a:lnTo>
                    <a:pt x="22606000" y="8509000"/>
                  </a:lnTo>
                  <a:lnTo>
                    <a:pt x="22606000" y="12509500"/>
                  </a:lnTo>
                  <a:lnTo>
                    <a:pt x="23717250" y="12509500"/>
                  </a:lnTo>
                  <a:lnTo>
                    <a:pt x="23717250" y="10160000"/>
                  </a:lnTo>
                  <a:lnTo>
                    <a:pt x="24860250" y="10160000"/>
                  </a:lnTo>
                  <a:lnTo>
                    <a:pt x="24860250" y="10414000"/>
                  </a:lnTo>
                  <a:lnTo>
                    <a:pt x="25971500" y="10414000"/>
                  </a:lnTo>
                  <a:lnTo>
                    <a:pt x="25971500" y="18319750"/>
                  </a:lnTo>
                  <a:lnTo>
                    <a:pt x="27114500" y="18319750"/>
                  </a:lnTo>
                  <a:lnTo>
                    <a:pt x="27114500" y="10541000"/>
                  </a:lnTo>
                  <a:lnTo>
                    <a:pt x="28257500" y="10541000"/>
                  </a:lnTo>
                  <a:lnTo>
                    <a:pt x="28257500" y="19272250"/>
                  </a:lnTo>
                  <a:lnTo>
                    <a:pt x="29368750" y="19272250"/>
                  </a:lnTo>
                  <a:lnTo>
                    <a:pt x="29368750" y="18097500"/>
                  </a:lnTo>
                  <a:lnTo>
                    <a:pt x="30511750" y="18097500"/>
                  </a:lnTo>
                  <a:lnTo>
                    <a:pt x="30511750" y="19843750"/>
                  </a:lnTo>
                  <a:lnTo>
                    <a:pt x="31623000" y="19843750"/>
                  </a:lnTo>
                  <a:lnTo>
                    <a:pt x="31623000" y="21780500"/>
                  </a:lnTo>
                  <a:lnTo>
                    <a:pt x="32766000" y="21780500"/>
                  </a:lnTo>
                  <a:lnTo>
                    <a:pt x="32766000" y="21812250"/>
                  </a:lnTo>
                  <a:lnTo>
                    <a:pt x="33877250" y="21812250"/>
                  </a:lnTo>
                  <a:lnTo>
                    <a:pt x="33877250" y="22225000"/>
                  </a:lnTo>
                  <a:lnTo>
                    <a:pt x="35020250" y="22225000"/>
                  </a:lnTo>
                  <a:lnTo>
                    <a:pt x="35020250" y="22098000"/>
                  </a:lnTo>
                  <a:lnTo>
                    <a:pt x="36131500" y="22098000"/>
                  </a:lnTo>
                  <a:lnTo>
                    <a:pt x="36131500" y="22225000"/>
                  </a:lnTo>
                  <a:lnTo>
                    <a:pt x="56483250" y="2222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1" name="Freeform 103">
              <a:extLst>
                <a:ext uri="{FF2B5EF4-FFF2-40B4-BE49-F238E27FC236}">
                  <a16:creationId xmlns:a16="http://schemas.microsoft.com/office/drawing/2014/main" id="{B3BB8BE8-D118-5A7B-F5C5-94A23A52014B}"/>
                </a:ext>
              </a:extLst>
            </p:cNvPr>
            <p:cNvSpPr/>
            <p:nvPr/>
          </p:nvSpPr>
          <p:spPr>
            <a:xfrm>
              <a:off x="889667" y="611106"/>
              <a:ext cx="0" cy="2470150"/>
            </a:xfrm>
            <a:custGeom>
              <a:avLst/>
              <a:gdLst/>
              <a:ahLst/>
              <a:cxnLst/>
              <a:rect l="0" t="0" r="0" b="0"/>
              <a:pathLst>
                <a:path h="24701500">
                  <a:moveTo>
                    <a:pt x="0" y="247015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2" name="Freeform 105">
              <a:extLst>
                <a:ext uri="{FF2B5EF4-FFF2-40B4-BE49-F238E27FC236}">
                  <a16:creationId xmlns:a16="http://schemas.microsoft.com/office/drawing/2014/main" id="{94EDDD43-4BA6-60EC-2F9F-1BB8ECE06AE0}"/>
                </a:ext>
              </a:extLst>
            </p:cNvPr>
            <p:cNvSpPr/>
            <p:nvPr/>
          </p:nvSpPr>
          <p:spPr>
            <a:xfrm>
              <a:off x="889667" y="302410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3" name="Freeform 106">
              <a:extLst>
                <a:ext uri="{FF2B5EF4-FFF2-40B4-BE49-F238E27FC236}">
                  <a16:creationId xmlns:a16="http://schemas.microsoft.com/office/drawing/2014/main" id="{B4736CC9-637A-B1CD-FA98-C5A4E3D80467}"/>
                </a:ext>
              </a:extLst>
            </p:cNvPr>
            <p:cNvSpPr/>
            <p:nvPr/>
          </p:nvSpPr>
          <p:spPr>
            <a:xfrm>
              <a:off x="889667" y="29669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4" name="Freeform 107">
              <a:extLst>
                <a:ext uri="{FF2B5EF4-FFF2-40B4-BE49-F238E27FC236}">
                  <a16:creationId xmlns:a16="http://schemas.microsoft.com/office/drawing/2014/main" id="{4F79CB33-D3EA-6C31-8DB4-BE319C5D79A7}"/>
                </a:ext>
              </a:extLst>
            </p:cNvPr>
            <p:cNvSpPr/>
            <p:nvPr/>
          </p:nvSpPr>
          <p:spPr>
            <a:xfrm>
              <a:off x="889667" y="29129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5" name="Freeform 108">
              <a:extLst>
                <a:ext uri="{FF2B5EF4-FFF2-40B4-BE49-F238E27FC236}">
                  <a16:creationId xmlns:a16="http://schemas.microsoft.com/office/drawing/2014/main" id="{203C988C-D2D7-BF80-2C9B-F14A12669D84}"/>
                </a:ext>
              </a:extLst>
            </p:cNvPr>
            <p:cNvSpPr/>
            <p:nvPr/>
          </p:nvSpPr>
          <p:spPr>
            <a:xfrm>
              <a:off x="889667" y="285583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6" name="Freeform 109">
              <a:extLst>
                <a:ext uri="{FF2B5EF4-FFF2-40B4-BE49-F238E27FC236}">
                  <a16:creationId xmlns:a16="http://schemas.microsoft.com/office/drawing/2014/main" id="{91F4CAF5-F7F6-F423-39F5-5BF6DF8BBD88}"/>
                </a:ext>
              </a:extLst>
            </p:cNvPr>
            <p:cNvSpPr/>
            <p:nvPr/>
          </p:nvSpPr>
          <p:spPr>
            <a:xfrm>
              <a:off x="889667" y="2798681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7" name="Freeform 110">
              <a:extLst>
                <a:ext uri="{FF2B5EF4-FFF2-40B4-BE49-F238E27FC236}">
                  <a16:creationId xmlns:a16="http://schemas.microsoft.com/office/drawing/2014/main" id="{EDC1C801-CBC3-047B-64B8-830F28B09E83}"/>
                </a:ext>
              </a:extLst>
            </p:cNvPr>
            <p:cNvSpPr/>
            <p:nvPr/>
          </p:nvSpPr>
          <p:spPr>
            <a:xfrm>
              <a:off x="889667" y="274153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8" name="Freeform 111">
              <a:extLst>
                <a:ext uri="{FF2B5EF4-FFF2-40B4-BE49-F238E27FC236}">
                  <a16:creationId xmlns:a16="http://schemas.microsoft.com/office/drawing/2014/main" id="{4F60ABC3-B372-5B67-0506-3FCA36219436}"/>
                </a:ext>
              </a:extLst>
            </p:cNvPr>
            <p:cNvSpPr/>
            <p:nvPr/>
          </p:nvSpPr>
          <p:spPr>
            <a:xfrm>
              <a:off x="889667" y="26843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9" name="Freeform 112">
              <a:extLst>
                <a:ext uri="{FF2B5EF4-FFF2-40B4-BE49-F238E27FC236}">
                  <a16:creationId xmlns:a16="http://schemas.microsoft.com/office/drawing/2014/main" id="{517563E8-C9CA-ECC4-F3E7-E58862B930D6}"/>
                </a:ext>
              </a:extLst>
            </p:cNvPr>
            <p:cNvSpPr/>
            <p:nvPr/>
          </p:nvSpPr>
          <p:spPr>
            <a:xfrm>
              <a:off x="889667" y="263040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0" name="Freeform 113">
              <a:extLst>
                <a:ext uri="{FF2B5EF4-FFF2-40B4-BE49-F238E27FC236}">
                  <a16:creationId xmlns:a16="http://schemas.microsoft.com/office/drawing/2014/main" id="{70AC5697-DF5D-6383-174B-259ECB67D526}"/>
                </a:ext>
              </a:extLst>
            </p:cNvPr>
            <p:cNvSpPr/>
            <p:nvPr/>
          </p:nvSpPr>
          <p:spPr>
            <a:xfrm>
              <a:off x="889667" y="25732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1" name="Freeform 114">
              <a:extLst>
                <a:ext uri="{FF2B5EF4-FFF2-40B4-BE49-F238E27FC236}">
                  <a16:creationId xmlns:a16="http://schemas.microsoft.com/office/drawing/2014/main" id="{DC395566-3E5F-9128-3699-642A0485F019}"/>
                </a:ext>
              </a:extLst>
            </p:cNvPr>
            <p:cNvSpPr/>
            <p:nvPr/>
          </p:nvSpPr>
          <p:spPr>
            <a:xfrm>
              <a:off x="889667" y="2516106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2" name="Freeform 115">
              <a:extLst>
                <a:ext uri="{FF2B5EF4-FFF2-40B4-BE49-F238E27FC236}">
                  <a16:creationId xmlns:a16="http://schemas.microsoft.com/office/drawing/2014/main" id="{CF79F164-746E-FE9B-27FD-960EF9A24254}"/>
                </a:ext>
              </a:extLst>
            </p:cNvPr>
            <p:cNvSpPr/>
            <p:nvPr/>
          </p:nvSpPr>
          <p:spPr>
            <a:xfrm>
              <a:off x="889667" y="24589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3" name="Freeform 116">
              <a:extLst>
                <a:ext uri="{FF2B5EF4-FFF2-40B4-BE49-F238E27FC236}">
                  <a16:creationId xmlns:a16="http://schemas.microsoft.com/office/drawing/2014/main" id="{B9041B14-8DB9-E7B1-A5F6-BF3F48C8EA3F}"/>
                </a:ext>
              </a:extLst>
            </p:cNvPr>
            <p:cNvSpPr/>
            <p:nvPr/>
          </p:nvSpPr>
          <p:spPr>
            <a:xfrm>
              <a:off x="889667" y="24049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4" name="Freeform 117">
              <a:extLst>
                <a:ext uri="{FF2B5EF4-FFF2-40B4-BE49-F238E27FC236}">
                  <a16:creationId xmlns:a16="http://schemas.microsoft.com/office/drawing/2014/main" id="{4C24CF4F-D560-B565-93A0-B9BFCF2BB7E5}"/>
                </a:ext>
              </a:extLst>
            </p:cNvPr>
            <p:cNvSpPr/>
            <p:nvPr/>
          </p:nvSpPr>
          <p:spPr>
            <a:xfrm>
              <a:off x="889667" y="234783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5" name="Freeform 118">
              <a:extLst>
                <a:ext uri="{FF2B5EF4-FFF2-40B4-BE49-F238E27FC236}">
                  <a16:creationId xmlns:a16="http://schemas.microsoft.com/office/drawing/2014/main" id="{A6C669E1-9D83-BC0C-18D0-A4F92FE355AE}"/>
                </a:ext>
              </a:extLst>
            </p:cNvPr>
            <p:cNvSpPr/>
            <p:nvPr/>
          </p:nvSpPr>
          <p:spPr>
            <a:xfrm>
              <a:off x="889667" y="22906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6" name="Freeform 119">
              <a:extLst>
                <a:ext uri="{FF2B5EF4-FFF2-40B4-BE49-F238E27FC236}">
                  <a16:creationId xmlns:a16="http://schemas.microsoft.com/office/drawing/2014/main" id="{AD2BA754-C374-6575-6588-AF9A730CA766}"/>
                </a:ext>
              </a:extLst>
            </p:cNvPr>
            <p:cNvSpPr/>
            <p:nvPr/>
          </p:nvSpPr>
          <p:spPr>
            <a:xfrm>
              <a:off x="889667" y="2233531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7" name="Freeform 120">
              <a:extLst>
                <a:ext uri="{FF2B5EF4-FFF2-40B4-BE49-F238E27FC236}">
                  <a16:creationId xmlns:a16="http://schemas.microsoft.com/office/drawing/2014/main" id="{1CC03BF2-702D-7362-79C3-87F59B629C5A}"/>
                </a:ext>
              </a:extLst>
            </p:cNvPr>
            <p:cNvSpPr/>
            <p:nvPr/>
          </p:nvSpPr>
          <p:spPr>
            <a:xfrm>
              <a:off x="889667" y="21763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8" name="Freeform 121">
              <a:extLst>
                <a:ext uri="{FF2B5EF4-FFF2-40B4-BE49-F238E27FC236}">
                  <a16:creationId xmlns:a16="http://schemas.microsoft.com/office/drawing/2014/main" id="{BB7A9302-BDD7-014D-708E-78C8CECE23DE}"/>
                </a:ext>
              </a:extLst>
            </p:cNvPr>
            <p:cNvSpPr/>
            <p:nvPr/>
          </p:nvSpPr>
          <p:spPr>
            <a:xfrm>
              <a:off x="889667" y="212240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9" name="Freeform 122">
              <a:extLst>
                <a:ext uri="{FF2B5EF4-FFF2-40B4-BE49-F238E27FC236}">
                  <a16:creationId xmlns:a16="http://schemas.microsoft.com/office/drawing/2014/main" id="{F5735693-CD2C-7BFC-488C-367EE44910D1}"/>
                </a:ext>
              </a:extLst>
            </p:cNvPr>
            <p:cNvSpPr/>
            <p:nvPr/>
          </p:nvSpPr>
          <p:spPr>
            <a:xfrm>
              <a:off x="889667" y="20652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0" name="Freeform 123">
              <a:extLst>
                <a:ext uri="{FF2B5EF4-FFF2-40B4-BE49-F238E27FC236}">
                  <a16:creationId xmlns:a16="http://schemas.microsoft.com/office/drawing/2014/main" id="{893724A3-8A35-6FFE-93F7-2A1F29663589}"/>
                </a:ext>
              </a:extLst>
            </p:cNvPr>
            <p:cNvSpPr/>
            <p:nvPr/>
          </p:nvSpPr>
          <p:spPr>
            <a:xfrm>
              <a:off x="889667" y="200810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1" name="Freeform 124">
              <a:extLst>
                <a:ext uri="{FF2B5EF4-FFF2-40B4-BE49-F238E27FC236}">
                  <a16:creationId xmlns:a16="http://schemas.microsoft.com/office/drawing/2014/main" id="{D3E5814E-F6FC-6C44-F5C9-B50A37B4B563}"/>
                </a:ext>
              </a:extLst>
            </p:cNvPr>
            <p:cNvSpPr/>
            <p:nvPr/>
          </p:nvSpPr>
          <p:spPr>
            <a:xfrm>
              <a:off x="889667" y="1950956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2" name="Freeform 125">
              <a:extLst>
                <a:ext uri="{FF2B5EF4-FFF2-40B4-BE49-F238E27FC236}">
                  <a16:creationId xmlns:a16="http://schemas.microsoft.com/office/drawing/2014/main" id="{A2AA0E53-B5C6-7F62-E947-0645B5350D63}"/>
                </a:ext>
              </a:extLst>
            </p:cNvPr>
            <p:cNvSpPr/>
            <p:nvPr/>
          </p:nvSpPr>
          <p:spPr>
            <a:xfrm>
              <a:off x="889667" y="18969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3" name="Freeform 126">
              <a:extLst>
                <a:ext uri="{FF2B5EF4-FFF2-40B4-BE49-F238E27FC236}">
                  <a16:creationId xmlns:a16="http://schemas.microsoft.com/office/drawing/2014/main" id="{D0789904-167A-D787-AB2D-40511C4F9F62}"/>
                </a:ext>
              </a:extLst>
            </p:cNvPr>
            <p:cNvSpPr/>
            <p:nvPr/>
          </p:nvSpPr>
          <p:spPr>
            <a:xfrm>
              <a:off x="889667" y="183983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4" name="Freeform 127">
              <a:extLst>
                <a:ext uri="{FF2B5EF4-FFF2-40B4-BE49-F238E27FC236}">
                  <a16:creationId xmlns:a16="http://schemas.microsoft.com/office/drawing/2014/main" id="{8F0997E1-302A-FC12-883C-5DEF18C576DC}"/>
                </a:ext>
              </a:extLst>
            </p:cNvPr>
            <p:cNvSpPr/>
            <p:nvPr/>
          </p:nvSpPr>
          <p:spPr>
            <a:xfrm>
              <a:off x="889667" y="17826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5" name="Freeform 128">
              <a:extLst>
                <a:ext uri="{FF2B5EF4-FFF2-40B4-BE49-F238E27FC236}">
                  <a16:creationId xmlns:a16="http://schemas.microsoft.com/office/drawing/2014/main" id="{A228D4BE-A1FD-7771-6488-7C689114EE86}"/>
                </a:ext>
              </a:extLst>
            </p:cNvPr>
            <p:cNvSpPr/>
            <p:nvPr/>
          </p:nvSpPr>
          <p:spPr>
            <a:xfrm>
              <a:off x="889667" y="172553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6" name="Freeform 129">
              <a:extLst>
                <a:ext uri="{FF2B5EF4-FFF2-40B4-BE49-F238E27FC236}">
                  <a16:creationId xmlns:a16="http://schemas.microsoft.com/office/drawing/2014/main" id="{16B4EB6A-DE3F-CD9A-9DEC-B6CB8816A73C}"/>
                </a:ext>
              </a:extLst>
            </p:cNvPr>
            <p:cNvSpPr/>
            <p:nvPr/>
          </p:nvSpPr>
          <p:spPr>
            <a:xfrm>
              <a:off x="889667" y="1671556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7" name="Freeform 130">
              <a:extLst>
                <a:ext uri="{FF2B5EF4-FFF2-40B4-BE49-F238E27FC236}">
                  <a16:creationId xmlns:a16="http://schemas.microsoft.com/office/drawing/2014/main" id="{EC9F8835-6BA2-FF5F-3D6D-FF9403B1AB77}"/>
                </a:ext>
              </a:extLst>
            </p:cNvPr>
            <p:cNvSpPr/>
            <p:nvPr/>
          </p:nvSpPr>
          <p:spPr>
            <a:xfrm>
              <a:off x="889667" y="161440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8" name="Freeform 131">
              <a:extLst>
                <a:ext uri="{FF2B5EF4-FFF2-40B4-BE49-F238E27FC236}">
                  <a16:creationId xmlns:a16="http://schemas.microsoft.com/office/drawing/2014/main" id="{E311D99E-F22A-E41E-CC87-E0D5FD157DDB}"/>
                </a:ext>
              </a:extLst>
            </p:cNvPr>
            <p:cNvSpPr/>
            <p:nvPr/>
          </p:nvSpPr>
          <p:spPr>
            <a:xfrm>
              <a:off x="889667" y="15572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29" name="Freeform 132">
              <a:extLst>
                <a:ext uri="{FF2B5EF4-FFF2-40B4-BE49-F238E27FC236}">
                  <a16:creationId xmlns:a16="http://schemas.microsoft.com/office/drawing/2014/main" id="{D8CBD6E2-FF24-947B-1495-865FF2A5B82B}"/>
                </a:ext>
              </a:extLst>
            </p:cNvPr>
            <p:cNvSpPr/>
            <p:nvPr/>
          </p:nvSpPr>
          <p:spPr>
            <a:xfrm>
              <a:off x="889667" y="150010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0" name="Freeform 133">
              <a:extLst>
                <a:ext uri="{FF2B5EF4-FFF2-40B4-BE49-F238E27FC236}">
                  <a16:creationId xmlns:a16="http://schemas.microsoft.com/office/drawing/2014/main" id="{020A568D-1993-DBCE-FDD7-9CD4E47C306F}"/>
                </a:ext>
              </a:extLst>
            </p:cNvPr>
            <p:cNvSpPr/>
            <p:nvPr/>
          </p:nvSpPr>
          <p:spPr>
            <a:xfrm>
              <a:off x="889667" y="14429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1" name="Freeform 134">
              <a:extLst>
                <a:ext uri="{FF2B5EF4-FFF2-40B4-BE49-F238E27FC236}">
                  <a16:creationId xmlns:a16="http://schemas.microsoft.com/office/drawing/2014/main" id="{51F281EB-48AE-B1DE-DEB2-7FA75E723B7C}"/>
                </a:ext>
              </a:extLst>
            </p:cNvPr>
            <p:cNvSpPr/>
            <p:nvPr/>
          </p:nvSpPr>
          <p:spPr>
            <a:xfrm>
              <a:off x="889667" y="1388981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2" name="Freeform 135">
              <a:extLst>
                <a:ext uri="{FF2B5EF4-FFF2-40B4-BE49-F238E27FC236}">
                  <a16:creationId xmlns:a16="http://schemas.microsoft.com/office/drawing/2014/main" id="{78FD2A66-C933-9128-D0B4-6B08718D434B}"/>
                </a:ext>
              </a:extLst>
            </p:cNvPr>
            <p:cNvSpPr/>
            <p:nvPr/>
          </p:nvSpPr>
          <p:spPr>
            <a:xfrm>
              <a:off x="889667" y="133183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3" name="Freeform 136">
              <a:extLst>
                <a:ext uri="{FF2B5EF4-FFF2-40B4-BE49-F238E27FC236}">
                  <a16:creationId xmlns:a16="http://schemas.microsoft.com/office/drawing/2014/main" id="{07682E94-9E25-56F3-392B-BAF0E733A4A4}"/>
                </a:ext>
              </a:extLst>
            </p:cNvPr>
            <p:cNvSpPr/>
            <p:nvPr/>
          </p:nvSpPr>
          <p:spPr>
            <a:xfrm>
              <a:off x="889667" y="12746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4" name="Freeform 137">
              <a:extLst>
                <a:ext uri="{FF2B5EF4-FFF2-40B4-BE49-F238E27FC236}">
                  <a16:creationId xmlns:a16="http://schemas.microsoft.com/office/drawing/2014/main" id="{39FC8A33-CBA4-19B9-329C-D890E5A1A23A}"/>
                </a:ext>
              </a:extLst>
            </p:cNvPr>
            <p:cNvSpPr/>
            <p:nvPr/>
          </p:nvSpPr>
          <p:spPr>
            <a:xfrm>
              <a:off x="889667" y="121753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5" name="Freeform 138">
              <a:extLst>
                <a:ext uri="{FF2B5EF4-FFF2-40B4-BE49-F238E27FC236}">
                  <a16:creationId xmlns:a16="http://schemas.microsoft.com/office/drawing/2014/main" id="{D53AD471-FA77-71DA-6150-4A213C9C7EA5}"/>
                </a:ext>
              </a:extLst>
            </p:cNvPr>
            <p:cNvSpPr/>
            <p:nvPr/>
          </p:nvSpPr>
          <p:spPr>
            <a:xfrm>
              <a:off x="889667" y="11635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6" name="Freeform 139">
              <a:extLst>
                <a:ext uri="{FF2B5EF4-FFF2-40B4-BE49-F238E27FC236}">
                  <a16:creationId xmlns:a16="http://schemas.microsoft.com/office/drawing/2014/main" id="{206C0347-9564-C303-E87F-830B771EB4B4}"/>
                </a:ext>
              </a:extLst>
            </p:cNvPr>
            <p:cNvSpPr/>
            <p:nvPr/>
          </p:nvSpPr>
          <p:spPr>
            <a:xfrm>
              <a:off x="889667" y="1106406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7" name="Freeform 140">
              <a:extLst>
                <a:ext uri="{FF2B5EF4-FFF2-40B4-BE49-F238E27FC236}">
                  <a16:creationId xmlns:a16="http://schemas.microsoft.com/office/drawing/2014/main" id="{53316682-39C1-8BBF-07CE-61BC209BD1A4}"/>
                </a:ext>
              </a:extLst>
            </p:cNvPr>
            <p:cNvSpPr/>
            <p:nvPr/>
          </p:nvSpPr>
          <p:spPr>
            <a:xfrm>
              <a:off x="889667" y="10492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8" name="Freeform 141">
              <a:extLst>
                <a:ext uri="{FF2B5EF4-FFF2-40B4-BE49-F238E27FC236}">
                  <a16:creationId xmlns:a16="http://schemas.microsoft.com/office/drawing/2014/main" id="{2110995E-3A60-5071-5DF7-A4009E81C78A}"/>
                </a:ext>
              </a:extLst>
            </p:cNvPr>
            <p:cNvSpPr/>
            <p:nvPr/>
          </p:nvSpPr>
          <p:spPr>
            <a:xfrm>
              <a:off x="889667" y="99210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9" name="Freeform 142">
              <a:extLst>
                <a:ext uri="{FF2B5EF4-FFF2-40B4-BE49-F238E27FC236}">
                  <a16:creationId xmlns:a16="http://schemas.microsoft.com/office/drawing/2014/main" id="{E577AFC6-82C6-835C-72FB-AE87F2879503}"/>
                </a:ext>
              </a:extLst>
            </p:cNvPr>
            <p:cNvSpPr/>
            <p:nvPr/>
          </p:nvSpPr>
          <p:spPr>
            <a:xfrm>
              <a:off x="889667" y="9349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0" name="Freeform 143">
              <a:extLst>
                <a:ext uri="{FF2B5EF4-FFF2-40B4-BE49-F238E27FC236}">
                  <a16:creationId xmlns:a16="http://schemas.microsoft.com/office/drawing/2014/main" id="{446212F6-07ED-E221-3A9C-629717CE3545}"/>
                </a:ext>
              </a:extLst>
            </p:cNvPr>
            <p:cNvSpPr/>
            <p:nvPr/>
          </p:nvSpPr>
          <p:spPr>
            <a:xfrm>
              <a:off x="889667" y="8809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1" name="Freeform 144">
              <a:extLst>
                <a:ext uri="{FF2B5EF4-FFF2-40B4-BE49-F238E27FC236}">
                  <a16:creationId xmlns:a16="http://schemas.microsoft.com/office/drawing/2014/main" id="{A4F6FE07-3995-0762-951A-31FD232BDB31}"/>
                </a:ext>
              </a:extLst>
            </p:cNvPr>
            <p:cNvSpPr/>
            <p:nvPr/>
          </p:nvSpPr>
          <p:spPr>
            <a:xfrm>
              <a:off x="889667" y="823831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2" name="Freeform 145">
              <a:extLst>
                <a:ext uri="{FF2B5EF4-FFF2-40B4-BE49-F238E27FC236}">
                  <a16:creationId xmlns:a16="http://schemas.microsoft.com/office/drawing/2014/main" id="{1F25BC44-A30E-36B1-174F-C9DBAF56D2E7}"/>
                </a:ext>
              </a:extLst>
            </p:cNvPr>
            <p:cNvSpPr/>
            <p:nvPr/>
          </p:nvSpPr>
          <p:spPr>
            <a:xfrm>
              <a:off x="889667" y="823831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3" name="Freeform 146">
              <a:extLst>
                <a:ext uri="{FF2B5EF4-FFF2-40B4-BE49-F238E27FC236}">
                  <a16:creationId xmlns:a16="http://schemas.microsoft.com/office/drawing/2014/main" id="{C2548FDF-12DE-6893-57B8-35450FFFB766}"/>
                </a:ext>
              </a:extLst>
            </p:cNvPr>
            <p:cNvSpPr/>
            <p:nvPr/>
          </p:nvSpPr>
          <p:spPr>
            <a:xfrm>
              <a:off x="889667" y="76668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4" name="Freeform 147">
              <a:extLst>
                <a:ext uri="{FF2B5EF4-FFF2-40B4-BE49-F238E27FC236}">
                  <a16:creationId xmlns:a16="http://schemas.microsoft.com/office/drawing/2014/main" id="{15E611D9-FC79-12FE-727A-33AD23D2A67B}"/>
                </a:ext>
              </a:extLst>
            </p:cNvPr>
            <p:cNvSpPr/>
            <p:nvPr/>
          </p:nvSpPr>
          <p:spPr>
            <a:xfrm>
              <a:off x="889667" y="709531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5" name="Freeform 148">
              <a:extLst>
                <a:ext uri="{FF2B5EF4-FFF2-40B4-BE49-F238E27FC236}">
                  <a16:creationId xmlns:a16="http://schemas.microsoft.com/office/drawing/2014/main" id="{ABB9D9FB-83FD-FF8C-2C93-FDA59B9EFF0F}"/>
                </a:ext>
              </a:extLst>
            </p:cNvPr>
            <p:cNvSpPr/>
            <p:nvPr/>
          </p:nvSpPr>
          <p:spPr>
            <a:xfrm>
              <a:off x="889667" y="655556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6" name="Freeform 149">
              <a:extLst>
                <a:ext uri="{FF2B5EF4-FFF2-40B4-BE49-F238E27FC236}">
                  <a16:creationId xmlns:a16="http://schemas.microsoft.com/office/drawing/2014/main" id="{E38054CB-8041-CDE9-EC4E-5E31AF8A274F}"/>
                </a:ext>
              </a:extLst>
            </p:cNvPr>
            <p:cNvSpPr/>
            <p:nvPr/>
          </p:nvSpPr>
          <p:spPr>
            <a:xfrm>
              <a:off x="682624" y="3030456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0101500" y="5749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7" name="Freeform 150">
              <a:extLst>
                <a:ext uri="{FF2B5EF4-FFF2-40B4-BE49-F238E27FC236}">
                  <a16:creationId xmlns:a16="http://schemas.microsoft.com/office/drawing/2014/main" id="{D22F0688-6929-C490-C5C4-B1514EB0AA37}"/>
                </a:ext>
              </a:extLst>
            </p:cNvPr>
            <p:cNvSpPr/>
            <p:nvPr/>
          </p:nvSpPr>
          <p:spPr>
            <a:xfrm>
              <a:off x="575342" y="2747881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571500" y="0"/>
                  </a:moveTo>
                  <a:lnTo>
                    <a:pt x="95250" y="0"/>
                  </a:lnTo>
                  <a:lnTo>
                    <a:pt x="31750" y="44450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8" name="Freeform 151">
              <a:extLst>
                <a:ext uri="{FF2B5EF4-FFF2-40B4-BE49-F238E27FC236}">
                  <a16:creationId xmlns:a16="http://schemas.microsoft.com/office/drawing/2014/main" id="{2EAC5453-C4FA-1C75-EFD9-9208D78C12CF}"/>
                </a:ext>
              </a:extLst>
            </p:cNvPr>
            <p:cNvSpPr/>
            <p:nvPr/>
          </p:nvSpPr>
          <p:spPr>
            <a:xfrm>
              <a:off x="670592" y="2747881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2927250" y="60325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49" name="Freeform 152">
              <a:extLst>
                <a:ext uri="{FF2B5EF4-FFF2-40B4-BE49-F238E27FC236}">
                  <a16:creationId xmlns:a16="http://schemas.microsoft.com/office/drawing/2014/main" id="{9E3F6301-8641-92C0-DEA3-43CB53118D4E}"/>
                </a:ext>
              </a:extLst>
            </p:cNvPr>
            <p:cNvSpPr/>
            <p:nvPr/>
          </p:nvSpPr>
          <p:spPr>
            <a:xfrm>
              <a:off x="495967" y="2468481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58750"/>
                  </a:moveTo>
                  <a:lnTo>
                    <a:pt x="95250" y="12700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0" name="Freeform 153">
              <a:extLst>
                <a:ext uri="{FF2B5EF4-FFF2-40B4-BE49-F238E27FC236}">
                  <a16:creationId xmlns:a16="http://schemas.microsoft.com/office/drawing/2014/main" id="{FFC3F03C-4A14-1B02-E577-89CC04ADE51C}"/>
                </a:ext>
              </a:extLst>
            </p:cNvPr>
            <p:cNvSpPr/>
            <p:nvPr/>
          </p:nvSpPr>
          <p:spPr>
            <a:xfrm>
              <a:off x="575342" y="2468481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5875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5875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6673750" y="63119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1" name="Freeform 154">
              <a:extLst>
                <a:ext uri="{FF2B5EF4-FFF2-40B4-BE49-F238E27FC236}">
                  <a16:creationId xmlns:a16="http://schemas.microsoft.com/office/drawing/2014/main" id="{EF366394-42E5-8A86-B979-70A676A26A54}"/>
                </a:ext>
              </a:extLst>
            </p:cNvPr>
            <p:cNvSpPr/>
            <p:nvPr/>
          </p:nvSpPr>
          <p:spPr>
            <a:xfrm>
              <a:off x="670592" y="2468481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5875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5875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5721250" y="63119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2" name="Freeform 155">
              <a:extLst>
                <a:ext uri="{FF2B5EF4-FFF2-40B4-BE49-F238E27FC236}">
                  <a16:creationId xmlns:a16="http://schemas.microsoft.com/office/drawing/2014/main" id="{4CEB1CA0-FF54-E180-4900-42FE53C8D9EB}"/>
                </a:ext>
              </a:extLst>
            </p:cNvPr>
            <p:cNvSpPr/>
            <p:nvPr/>
          </p:nvSpPr>
          <p:spPr>
            <a:xfrm>
              <a:off x="495967" y="2185906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3" name="Freeform 156">
              <a:extLst>
                <a:ext uri="{FF2B5EF4-FFF2-40B4-BE49-F238E27FC236}">
                  <a16:creationId xmlns:a16="http://schemas.microsoft.com/office/drawing/2014/main" id="{849B4760-231C-2E6F-B927-3AC6B6EB4642}"/>
                </a:ext>
              </a:extLst>
            </p:cNvPr>
            <p:cNvSpPr/>
            <p:nvPr/>
          </p:nvSpPr>
          <p:spPr>
            <a:xfrm>
              <a:off x="575342" y="218590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2550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4" name="Freeform 157">
              <a:extLst>
                <a:ext uri="{FF2B5EF4-FFF2-40B4-BE49-F238E27FC236}">
                  <a16:creationId xmlns:a16="http://schemas.microsoft.com/office/drawing/2014/main" id="{2248F0D2-669F-C24F-D947-D65AF2517F2C}"/>
                </a:ext>
              </a:extLst>
            </p:cNvPr>
            <p:cNvSpPr/>
            <p:nvPr/>
          </p:nvSpPr>
          <p:spPr>
            <a:xfrm>
              <a:off x="670592" y="2185906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8547000" y="65944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5" name="Freeform 158">
              <a:extLst>
                <a:ext uri="{FF2B5EF4-FFF2-40B4-BE49-F238E27FC236}">
                  <a16:creationId xmlns:a16="http://schemas.microsoft.com/office/drawing/2014/main" id="{3A23CE65-5C62-D862-B67D-6C64AFFCB26A}"/>
                </a:ext>
              </a:extLst>
            </p:cNvPr>
            <p:cNvSpPr/>
            <p:nvPr/>
          </p:nvSpPr>
          <p:spPr>
            <a:xfrm>
              <a:off x="480092" y="1903331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3175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6" name="Freeform 159">
              <a:extLst>
                <a:ext uri="{FF2B5EF4-FFF2-40B4-BE49-F238E27FC236}">
                  <a16:creationId xmlns:a16="http://schemas.microsoft.com/office/drawing/2014/main" id="{A17C8E89-A4C4-CEEA-B372-A00C50A3F3EB}"/>
                </a:ext>
              </a:extLst>
            </p:cNvPr>
            <p:cNvSpPr/>
            <p:nvPr/>
          </p:nvSpPr>
          <p:spPr>
            <a:xfrm>
              <a:off x="575342" y="1903331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2325250" y="68770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7" name="Freeform 160">
              <a:extLst>
                <a:ext uri="{FF2B5EF4-FFF2-40B4-BE49-F238E27FC236}">
                  <a16:creationId xmlns:a16="http://schemas.microsoft.com/office/drawing/2014/main" id="{01ACD641-91CE-51DC-FFC2-467893C66ABA}"/>
                </a:ext>
              </a:extLst>
            </p:cNvPr>
            <p:cNvSpPr/>
            <p:nvPr/>
          </p:nvSpPr>
          <p:spPr>
            <a:xfrm>
              <a:off x="670592" y="1903331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1372750" y="68770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8" name="Freeform 161">
              <a:extLst>
                <a:ext uri="{FF2B5EF4-FFF2-40B4-BE49-F238E27FC236}">
                  <a16:creationId xmlns:a16="http://schemas.microsoft.com/office/drawing/2014/main" id="{7F4DC55B-1D3A-5DE7-A3CF-91EAB8180A73}"/>
                </a:ext>
              </a:extLst>
            </p:cNvPr>
            <p:cNvSpPr/>
            <p:nvPr/>
          </p:nvSpPr>
          <p:spPr>
            <a:xfrm>
              <a:off x="480092" y="162075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3175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9" name="Freeform 162">
              <a:extLst>
                <a:ext uri="{FF2B5EF4-FFF2-40B4-BE49-F238E27FC236}">
                  <a16:creationId xmlns:a16="http://schemas.microsoft.com/office/drawing/2014/main" id="{0A802585-CDD7-EC3E-851D-2AFE06032D0D}"/>
                </a:ext>
              </a:extLst>
            </p:cNvPr>
            <p:cNvSpPr/>
            <p:nvPr/>
          </p:nvSpPr>
          <p:spPr>
            <a:xfrm>
              <a:off x="575342" y="162075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0" name="Freeform 163">
              <a:extLst>
                <a:ext uri="{FF2B5EF4-FFF2-40B4-BE49-F238E27FC236}">
                  <a16:creationId xmlns:a16="http://schemas.microsoft.com/office/drawing/2014/main" id="{9BCF9113-0597-C156-70E4-B205D71D4818}"/>
                </a:ext>
              </a:extLst>
            </p:cNvPr>
            <p:cNvSpPr/>
            <p:nvPr/>
          </p:nvSpPr>
          <p:spPr>
            <a:xfrm>
              <a:off x="670592" y="1620756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4198500" y="7159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1" name="Freeform 164">
              <a:extLst>
                <a:ext uri="{FF2B5EF4-FFF2-40B4-BE49-F238E27FC236}">
                  <a16:creationId xmlns:a16="http://schemas.microsoft.com/office/drawing/2014/main" id="{F7D945F3-3105-E044-866C-5FEBE16D10A6}"/>
                </a:ext>
              </a:extLst>
            </p:cNvPr>
            <p:cNvSpPr/>
            <p:nvPr/>
          </p:nvSpPr>
          <p:spPr>
            <a:xfrm>
              <a:off x="480092" y="1338181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2" name="Freeform 165">
              <a:extLst>
                <a:ext uri="{FF2B5EF4-FFF2-40B4-BE49-F238E27FC236}">
                  <a16:creationId xmlns:a16="http://schemas.microsoft.com/office/drawing/2014/main" id="{5EA56337-64C7-B574-09B9-8A4DCD72A19F}"/>
                </a:ext>
              </a:extLst>
            </p:cNvPr>
            <p:cNvSpPr/>
            <p:nvPr/>
          </p:nvSpPr>
          <p:spPr>
            <a:xfrm>
              <a:off x="575342" y="1338181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7976750" y="744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3" name="Freeform 166">
              <a:extLst>
                <a:ext uri="{FF2B5EF4-FFF2-40B4-BE49-F238E27FC236}">
                  <a16:creationId xmlns:a16="http://schemas.microsoft.com/office/drawing/2014/main" id="{F54FEA90-C18C-82AE-A32A-91361375C495}"/>
                </a:ext>
              </a:extLst>
            </p:cNvPr>
            <p:cNvSpPr/>
            <p:nvPr/>
          </p:nvSpPr>
          <p:spPr>
            <a:xfrm>
              <a:off x="670592" y="1338181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7024250" y="7442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4" name="Freeform 167">
              <a:extLst>
                <a:ext uri="{FF2B5EF4-FFF2-40B4-BE49-F238E27FC236}">
                  <a16:creationId xmlns:a16="http://schemas.microsoft.com/office/drawing/2014/main" id="{87332EFC-1BBC-D9E9-3AD9-6B5909E50B48}"/>
                </a:ext>
              </a:extLst>
            </p:cNvPr>
            <p:cNvSpPr/>
            <p:nvPr/>
          </p:nvSpPr>
          <p:spPr>
            <a:xfrm>
              <a:off x="480092" y="105560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35000" y="476250"/>
                  </a:lnTo>
                  <a:lnTo>
                    <a:pt x="666750" y="63500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5" name="Freeform 168">
              <a:extLst>
                <a:ext uri="{FF2B5EF4-FFF2-40B4-BE49-F238E27FC236}">
                  <a16:creationId xmlns:a16="http://schemas.microsoft.com/office/drawing/2014/main" id="{1B67902B-E1C2-C9C7-35A2-22B758C2B99E}"/>
                </a:ext>
              </a:extLst>
            </p:cNvPr>
            <p:cNvSpPr/>
            <p:nvPr/>
          </p:nvSpPr>
          <p:spPr>
            <a:xfrm>
              <a:off x="575342" y="105560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4450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6" name="Freeform 169">
              <a:extLst>
                <a:ext uri="{FF2B5EF4-FFF2-40B4-BE49-F238E27FC236}">
                  <a16:creationId xmlns:a16="http://schemas.microsoft.com/office/drawing/2014/main" id="{B7EE4C93-071B-6217-1BDA-157F72C1A0D1}"/>
                </a:ext>
              </a:extLst>
            </p:cNvPr>
            <p:cNvSpPr/>
            <p:nvPr/>
          </p:nvSpPr>
          <p:spPr>
            <a:xfrm>
              <a:off x="670592" y="1055606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9850000" y="7724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7" name="Freeform 170">
              <a:extLst>
                <a:ext uri="{FF2B5EF4-FFF2-40B4-BE49-F238E27FC236}">
                  <a16:creationId xmlns:a16="http://schemas.microsoft.com/office/drawing/2014/main" id="{FD9B9095-5DB8-DA0D-407C-93FB01E1A415}"/>
                </a:ext>
              </a:extLst>
            </p:cNvPr>
            <p:cNvSpPr/>
            <p:nvPr/>
          </p:nvSpPr>
          <p:spPr>
            <a:xfrm>
              <a:off x="480092" y="773031"/>
              <a:ext cx="73025" cy="66675"/>
            </a:xfrm>
            <a:custGeom>
              <a:avLst/>
              <a:gdLst/>
              <a:ahLst/>
              <a:cxnLst/>
              <a:rect l="0" t="0" r="0" b="0"/>
              <a:pathLst>
                <a:path w="730250" h="666750">
                  <a:moveTo>
                    <a:pt x="476250" y="0"/>
                  </a:moveTo>
                  <a:lnTo>
                    <a:pt x="0" y="666750"/>
                  </a:lnTo>
                  <a:lnTo>
                    <a:pt x="7302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8" name="Freeform 171">
              <a:extLst>
                <a:ext uri="{FF2B5EF4-FFF2-40B4-BE49-F238E27FC236}">
                  <a16:creationId xmlns:a16="http://schemas.microsoft.com/office/drawing/2014/main" id="{6AA26191-7AEF-B87B-0E98-2A1489110577}"/>
                </a:ext>
              </a:extLst>
            </p:cNvPr>
            <p:cNvSpPr/>
            <p:nvPr/>
          </p:nvSpPr>
          <p:spPr>
            <a:xfrm>
              <a:off x="527717" y="773031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9" name="Freeform 172">
              <a:extLst>
                <a:ext uri="{FF2B5EF4-FFF2-40B4-BE49-F238E27FC236}">
                  <a16:creationId xmlns:a16="http://schemas.microsoft.com/office/drawing/2014/main" id="{A620BF0F-937C-60E1-C8FC-B3FB7C385E0A}"/>
                </a:ext>
              </a:extLst>
            </p:cNvPr>
            <p:cNvSpPr/>
            <p:nvPr/>
          </p:nvSpPr>
          <p:spPr>
            <a:xfrm>
              <a:off x="575342" y="773031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3628250" y="8007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0" name="Freeform 173">
              <a:extLst>
                <a:ext uri="{FF2B5EF4-FFF2-40B4-BE49-F238E27FC236}">
                  <a16:creationId xmlns:a16="http://schemas.microsoft.com/office/drawing/2014/main" id="{54289DCE-B63E-01C9-A044-62A23566E02D}"/>
                </a:ext>
              </a:extLst>
            </p:cNvPr>
            <p:cNvSpPr/>
            <p:nvPr/>
          </p:nvSpPr>
          <p:spPr>
            <a:xfrm>
              <a:off x="670592" y="773031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2675750" y="8007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1" name="Freeform 175">
              <a:extLst>
                <a:ext uri="{FF2B5EF4-FFF2-40B4-BE49-F238E27FC236}">
                  <a16:creationId xmlns:a16="http://schemas.microsoft.com/office/drawing/2014/main" id="{0123DD7D-2307-6CCA-8B0E-E625893CD3EA}"/>
                </a:ext>
              </a:extLst>
            </p:cNvPr>
            <p:cNvSpPr/>
            <p:nvPr/>
          </p:nvSpPr>
          <p:spPr>
            <a:xfrm>
              <a:off x="889667" y="2976481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2" name="Freeform 176">
              <a:extLst>
                <a:ext uri="{FF2B5EF4-FFF2-40B4-BE49-F238E27FC236}">
                  <a16:creationId xmlns:a16="http://schemas.microsoft.com/office/drawing/2014/main" id="{0875D8B8-9B46-0CD5-8E7A-AFE71B0C4EA1}"/>
                </a:ext>
              </a:extLst>
            </p:cNvPr>
            <p:cNvSpPr/>
            <p:nvPr/>
          </p:nvSpPr>
          <p:spPr>
            <a:xfrm>
              <a:off x="1362742" y="3027281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3" name="Freeform 177">
              <a:extLst>
                <a:ext uri="{FF2B5EF4-FFF2-40B4-BE49-F238E27FC236}">
                  <a16:creationId xmlns:a16="http://schemas.microsoft.com/office/drawing/2014/main" id="{4970514F-F60F-78EE-9A52-B2A2B286617E}"/>
                </a:ext>
              </a:extLst>
            </p:cNvPr>
            <p:cNvSpPr/>
            <p:nvPr/>
          </p:nvSpPr>
          <p:spPr>
            <a:xfrm>
              <a:off x="1832642" y="2976481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4" name="Freeform 178">
              <a:extLst>
                <a:ext uri="{FF2B5EF4-FFF2-40B4-BE49-F238E27FC236}">
                  <a16:creationId xmlns:a16="http://schemas.microsoft.com/office/drawing/2014/main" id="{48220075-713E-9F96-7992-95BD5D218B6D}"/>
                </a:ext>
              </a:extLst>
            </p:cNvPr>
            <p:cNvSpPr/>
            <p:nvPr/>
          </p:nvSpPr>
          <p:spPr>
            <a:xfrm>
              <a:off x="2302542" y="3027281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5" name="Freeform 179">
              <a:extLst>
                <a:ext uri="{FF2B5EF4-FFF2-40B4-BE49-F238E27FC236}">
                  <a16:creationId xmlns:a16="http://schemas.microsoft.com/office/drawing/2014/main" id="{0D893D4B-B211-6052-1DFD-2F1CED540AFA}"/>
                </a:ext>
              </a:extLst>
            </p:cNvPr>
            <p:cNvSpPr/>
            <p:nvPr/>
          </p:nvSpPr>
          <p:spPr>
            <a:xfrm>
              <a:off x="2772442" y="2976481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6" name="Freeform 180">
              <a:extLst>
                <a:ext uri="{FF2B5EF4-FFF2-40B4-BE49-F238E27FC236}">
                  <a16:creationId xmlns:a16="http://schemas.microsoft.com/office/drawing/2014/main" id="{ABE00A12-B385-199C-BFB9-D46BBD7742A3}"/>
                </a:ext>
              </a:extLst>
            </p:cNvPr>
            <p:cNvSpPr/>
            <p:nvPr/>
          </p:nvSpPr>
          <p:spPr>
            <a:xfrm>
              <a:off x="3242342" y="3027281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7" name="Freeform 181">
              <a:extLst>
                <a:ext uri="{FF2B5EF4-FFF2-40B4-BE49-F238E27FC236}">
                  <a16:creationId xmlns:a16="http://schemas.microsoft.com/office/drawing/2014/main" id="{1E66F2F8-5B83-9A51-46BC-E0D5126B9DA6}"/>
                </a:ext>
              </a:extLst>
            </p:cNvPr>
            <p:cNvSpPr/>
            <p:nvPr/>
          </p:nvSpPr>
          <p:spPr>
            <a:xfrm>
              <a:off x="3715417" y="2976481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8" name="Freeform 182">
              <a:extLst>
                <a:ext uri="{FF2B5EF4-FFF2-40B4-BE49-F238E27FC236}">
                  <a16:creationId xmlns:a16="http://schemas.microsoft.com/office/drawing/2014/main" id="{564D1906-FD1C-7F5B-6CDD-38CBF37E5F9A}"/>
                </a:ext>
              </a:extLst>
            </p:cNvPr>
            <p:cNvSpPr/>
            <p:nvPr/>
          </p:nvSpPr>
          <p:spPr>
            <a:xfrm>
              <a:off x="4185317" y="3027281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9" name="Freeform 183">
              <a:extLst>
                <a:ext uri="{FF2B5EF4-FFF2-40B4-BE49-F238E27FC236}">
                  <a16:creationId xmlns:a16="http://schemas.microsoft.com/office/drawing/2014/main" id="{E68BBA0D-DC1B-AC46-1540-379E1499358D}"/>
                </a:ext>
              </a:extLst>
            </p:cNvPr>
            <p:cNvSpPr/>
            <p:nvPr/>
          </p:nvSpPr>
          <p:spPr>
            <a:xfrm>
              <a:off x="4655217" y="2976481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0" name="Freeform 184">
              <a:extLst>
                <a:ext uri="{FF2B5EF4-FFF2-40B4-BE49-F238E27FC236}">
                  <a16:creationId xmlns:a16="http://schemas.microsoft.com/office/drawing/2014/main" id="{6C09102E-79ED-8907-122F-C0A6F5BB7153}"/>
                </a:ext>
              </a:extLst>
            </p:cNvPr>
            <p:cNvSpPr/>
            <p:nvPr/>
          </p:nvSpPr>
          <p:spPr>
            <a:xfrm>
              <a:off x="5125117" y="3027281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1" name="Freeform 185">
              <a:extLst>
                <a:ext uri="{FF2B5EF4-FFF2-40B4-BE49-F238E27FC236}">
                  <a16:creationId xmlns:a16="http://schemas.microsoft.com/office/drawing/2014/main" id="{75378CE2-87ED-B998-E865-7A1B3CACB9C1}"/>
                </a:ext>
              </a:extLst>
            </p:cNvPr>
            <p:cNvSpPr/>
            <p:nvPr/>
          </p:nvSpPr>
          <p:spPr>
            <a:xfrm>
              <a:off x="5595017" y="2976481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2" name="Freeform 186">
              <a:extLst>
                <a:ext uri="{FF2B5EF4-FFF2-40B4-BE49-F238E27FC236}">
                  <a16:creationId xmlns:a16="http://schemas.microsoft.com/office/drawing/2014/main" id="{BFA81C60-7DD6-965A-FE73-65E332605DC9}"/>
                </a:ext>
              </a:extLst>
            </p:cNvPr>
            <p:cNvSpPr/>
            <p:nvPr/>
          </p:nvSpPr>
          <p:spPr>
            <a:xfrm>
              <a:off x="6068092" y="3027281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3" name="Freeform 187">
              <a:extLst>
                <a:ext uri="{FF2B5EF4-FFF2-40B4-BE49-F238E27FC236}">
                  <a16:creationId xmlns:a16="http://schemas.microsoft.com/office/drawing/2014/main" id="{8C2B50BB-A234-DFDB-D57E-CA7F2009DABA}"/>
                </a:ext>
              </a:extLst>
            </p:cNvPr>
            <p:cNvSpPr/>
            <p:nvPr/>
          </p:nvSpPr>
          <p:spPr>
            <a:xfrm>
              <a:off x="6537992" y="2976481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4" name="Freeform 188">
              <a:extLst>
                <a:ext uri="{FF2B5EF4-FFF2-40B4-BE49-F238E27FC236}">
                  <a16:creationId xmlns:a16="http://schemas.microsoft.com/office/drawing/2014/main" id="{BC108271-D964-0873-4D87-F33129C9359B}"/>
                </a:ext>
              </a:extLst>
            </p:cNvPr>
            <p:cNvSpPr/>
            <p:nvPr/>
          </p:nvSpPr>
          <p:spPr>
            <a:xfrm>
              <a:off x="6537992" y="2976481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5" name="Freeform 215">
              <a:extLst>
                <a:ext uri="{FF2B5EF4-FFF2-40B4-BE49-F238E27FC236}">
                  <a16:creationId xmlns:a16="http://schemas.microsoft.com/office/drawing/2014/main" id="{97567D62-AF63-8B90-A523-C40415A44B4C}"/>
                </a:ext>
              </a:extLst>
            </p:cNvPr>
            <p:cNvSpPr/>
            <p:nvPr/>
          </p:nvSpPr>
          <p:spPr>
            <a:xfrm>
              <a:off x="4559967" y="611106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6" name="Freeform 216">
              <a:extLst>
                <a:ext uri="{FF2B5EF4-FFF2-40B4-BE49-F238E27FC236}">
                  <a16:creationId xmlns:a16="http://schemas.microsoft.com/office/drawing/2014/main" id="{A8B7C562-0476-4BC4-0F3C-3FC08EC66D9B}"/>
                </a:ext>
              </a:extLst>
            </p:cNvPr>
            <p:cNvSpPr/>
            <p:nvPr/>
          </p:nvSpPr>
          <p:spPr>
            <a:xfrm>
              <a:off x="4559967" y="611106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7" name="Freeform 217">
              <a:extLst>
                <a:ext uri="{FF2B5EF4-FFF2-40B4-BE49-F238E27FC236}">
                  <a16:creationId xmlns:a16="http://schemas.microsoft.com/office/drawing/2014/main" id="{DCC01F85-5C7F-AC0A-68BC-2AB89D01A642}"/>
                </a:ext>
              </a:extLst>
            </p:cNvPr>
            <p:cNvSpPr/>
            <p:nvPr/>
          </p:nvSpPr>
          <p:spPr>
            <a:xfrm>
              <a:off x="4677442" y="658731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8" name="Freeform 218">
              <a:extLst>
                <a:ext uri="{FF2B5EF4-FFF2-40B4-BE49-F238E27FC236}">
                  <a16:creationId xmlns:a16="http://schemas.microsoft.com/office/drawing/2014/main" id="{E6C95E6A-421C-8729-EF7E-D81366B6A98F}"/>
                </a:ext>
              </a:extLst>
            </p:cNvPr>
            <p:cNvSpPr/>
            <p:nvPr/>
          </p:nvSpPr>
          <p:spPr>
            <a:xfrm>
              <a:off x="4715542" y="658731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89" name="Freeform 219">
              <a:extLst>
                <a:ext uri="{FF2B5EF4-FFF2-40B4-BE49-F238E27FC236}">
                  <a16:creationId xmlns:a16="http://schemas.microsoft.com/office/drawing/2014/main" id="{89C5207A-203F-95E7-09FB-4E3AC971D73F}"/>
                </a:ext>
              </a:extLst>
            </p:cNvPr>
            <p:cNvSpPr/>
            <p:nvPr/>
          </p:nvSpPr>
          <p:spPr>
            <a:xfrm>
              <a:off x="4715542" y="658731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0" y="0"/>
                  </a:move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254000"/>
                  </a:lnTo>
                  <a:lnTo>
                    <a:pt x="666750" y="381000"/>
                  </a:lnTo>
                  <a:lnTo>
                    <a:pt x="666750" y="635000"/>
                  </a:lnTo>
                  <a:lnTo>
                    <a:pt x="603250" y="762000"/>
                  </a:lnTo>
                  <a:lnTo>
                    <a:pt x="571500" y="8572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0" name="Freeform 220">
              <a:extLst>
                <a:ext uri="{FF2B5EF4-FFF2-40B4-BE49-F238E27FC236}">
                  <a16:creationId xmlns:a16="http://schemas.microsoft.com/office/drawing/2014/main" id="{61E3F10D-A1BC-6096-C9BC-330FAB0CB08D}"/>
                </a:ext>
              </a:extLst>
            </p:cNvPr>
            <p:cNvSpPr/>
            <p:nvPr/>
          </p:nvSpPr>
          <p:spPr>
            <a:xfrm>
              <a:off x="4677442" y="85875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1" name="Freeform 221">
              <a:extLst>
                <a:ext uri="{FF2B5EF4-FFF2-40B4-BE49-F238E27FC236}">
                  <a16:creationId xmlns:a16="http://schemas.microsoft.com/office/drawing/2014/main" id="{99347262-CA85-B64D-AAAD-081B414AE1B3}"/>
                </a:ext>
              </a:extLst>
            </p:cNvPr>
            <p:cNvSpPr/>
            <p:nvPr/>
          </p:nvSpPr>
          <p:spPr>
            <a:xfrm>
              <a:off x="4677442" y="858756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2" name="Freeform 222">
              <a:extLst>
                <a:ext uri="{FF2B5EF4-FFF2-40B4-BE49-F238E27FC236}">
                  <a16:creationId xmlns:a16="http://schemas.microsoft.com/office/drawing/2014/main" id="{50766AF3-D942-B6B5-E507-35726985A2CB}"/>
                </a:ext>
              </a:extLst>
            </p:cNvPr>
            <p:cNvSpPr/>
            <p:nvPr/>
          </p:nvSpPr>
          <p:spPr>
            <a:xfrm>
              <a:off x="4677442" y="903206"/>
              <a:ext cx="38100" cy="0"/>
            </a:xfrm>
            <a:custGeom>
              <a:avLst/>
              <a:gdLst/>
              <a:ahLst/>
              <a:cxnLst/>
              <a:rect l="0" t="0" r="0" b="0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3" name="Freeform 223">
              <a:extLst>
                <a:ext uri="{FF2B5EF4-FFF2-40B4-BE49-F238E27FC236}">
                  <a16:creationId xmlns:a16="http://schemas.microsoft.com/office/drawing/2014/main" id="{99722329-3CC3-C153-9267-7CDE4387BCCA}"/>
                </a:ext>
              </a:extLst>
            </p:cNvPr>
            <p:cNvSpPr/>
            <p:nvPr/>
          </p:nvSpPr>
          <p:spPr>
            <a:xfrm>
              <a:off x="4677442" y="957181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4" name="Freeform 224">
              <a:extLst>
                <a:ext uri="{FF2B5EF4-FFF2-40B4-BE49-F238E27FC236}">
                  <a16:creationId xmlns:a16="http://schemas.microsoft.com/office/drawing/2014/main" id="{0CF55C09-DDB9-82E5-0B08-0AC8835EA8CC}"/>
                </a:ext>
              </a:extLst>
            </p:cNvPr>
            <p:cNvSpPr/>
            <p:nvPr/>
          </p:nvSpPr>
          <p:spPr>
            <a:xfrm>
              <a:off x="4766342" y="890506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5" name="Freeform 225">
              <a:extLst>
                <a:ext uri="{FF2B5EF4-FFF2-40B4-BE49-F238E27FC236}">
                  <a16:creationId xmlns:a16="http://schemas.microsoft.com/office/drawing/2014/main" id="{53C807C6-F4D6-2220-D493-211980DD052C}"/>
                </a:ext>
              </a:extLst>
            </p:cNvPr>
            <p:cNvSpPr/>
            <p:nvPr/>
          </p:nvSpPr>
          <p:spPr>
            <a:xfrm>
              <a:off x="4766342" y="890506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6" name="Freeform 226">
              <a:extLst>
                <a:ext uri="{FF2B5EF4-FFF2-40B4-BE49-F238E27FC236}">
                  <a16:creationId xmlns:a16="http://schemas.microsoft.com/office/drawing/2014/main" id="{BB05F6ED-372F-C459-8150-406D97CFAF0F}"/>
                </a:ext>
              </a:extLst>
            </p:cNvPr>
            <p:cNvSpPr/>
            <p:nvPr/>
          </p:nvSpPr>
          <p:spPr>
            <a:xfrm>
              <a:off x="4861592" y="858756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0"/>
                  </a:moveTo>
                  <a:lnTo>
                    <a:pt x="0" y="793750"/>
                  </a:lnTo>
                  <a:lnTo>
                    <a:pt x="63500" y="920750"/>
                  </a:lnTo>
                  <a:lnTo>
                    <a:pt x="158750" y="98425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7" name="Freeform 227">
              <a:extLst>
                <a:ext uri="{FF2B5EF4-FFF2-40B4-BE49-F238E27FC236}">
                  <a16:creationId xmlns:a16="http://schemas.microsoft.com/office/drawing/2014/main" id="{A7382CEC-2432-2288-6DDD-484DB83294DC}"/>
                </a:ext>
              </a:extLst>
            </p:cNvPr>
            <p:cNvSpPr/>
            <p:nvPr/>
          </p:nvSpPr>
          <p:spPr>
            <a:xfrm>
              <a:off x="4848892" y="890506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8" name="Freeform 228">
              <a:extLst>
                <a:ext uri="{FF2B5EF4-FFF2-40B4-BE49-F238E27FC236}">
                  <a16:creationId xmlns:a16="http://schemas.microsoft.com/office/drawing/2014/main" id="{51842447-8AC0-305A-C355-1D19C80D4839}"/>
                </a:ext>
              </a:extLst>
            </p:cNvPr>
            <p:cNvSpPr/>
            <p:nvPr/>
          </p:nvSpPr>
          <p:spPr>
            <a:xfrm>
              <a:off x="4912392" y="890506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9" name="Freeform 229">
              <a:extLst>
                <a:ext uri="{FF2B5EF4-FFF2-40B4-BE49-F238E27FC236}">
                  <a16:creationId xmlns:a16="http://schemas.microsoft.com/office/drawing/2014/main" id="{9C605332-333F-53D2-2935-43A8B3B8F4D5}"/>
                </a:ext>
              </a:extLst>
            </p:cNvPr>
            <p:cNvSpPr/>
            <p:nvPr/>
          </p:nvSpPr>
          <p:spPr>
            <a:xfrm>
              <a:off x="4912392" y="890506"/>
              <a:ext cx="38100" cy="28575"/>
            </a:xfrm>
            <a:custGeom>
              <a:avLst/>
              <a:gdLst/>
              <a:ahLst/>
              <a:cxnLst/>
              <a:rect l="0" t="0" r="0" b="0"/>
              <a:pathLst>
                <a:path w="381000" h="285750">
                  <a:moveTo>
                    <a:pt x="0" y="285750"/>
                  </a:moveTo>
                  <a:lnTo>
                    <a:pt x="63500" y="12700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0" name="Freeform 230">
              <a:extLst>
                <a:ext uri="{FF2B5EF4-FFF2-40B4-BE49-F238E27FC236}">
                  <a16:creationId xmlns:a16="http://schemas.microsoft.com/office/drawing/2014/main" id="{09697489-4F10-D87A-BB00-D4405F698E0C}"/>
                </a:ext>
              </a:extLst>
            </p:cNvPr>
            <p:cNvSpPr/>
            <p:nvPr/>
          </p:nvSpPr>
          <p:spPr>
            <a:xfrm>
              <a:off x="4969542" y="852406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0" y="63500"/>
                  </a:move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lnTo>
                    <a:pt x="0" y="63500"/>
                  </a:lnTo>
                  <a:close/>
                  <a:moveTo>
                    <a:pt x="28829000" y="79279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1" name="Freeform 231">
              <a:extLst>
                <a:ext uri="{FF2B5EF4-FFF2-40B4-BE49-F238E27FC236}">
                  <a16:creationId xmlns:a16="http://schemas.microsoft.com/office/drawing/2014/main" id="{DCC3189E-9E67-AA70-1B20-CF7A53C4D5B5}"/>
                </a:ext>
              </a:extLst>
            </p:cNvPr>
            <p:cNvSpPr/>
            <p:nvPr/>
          </p:nvSpPr>
          <p:spPr>
            <a:xfrm>
              <a:off x="4975892" y="890506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2" name="Freeform 232">
              <a:extLst>
                <a:ext uri="{FF2B5EF4-FFF2-40B4-BE49-F238E27FC236}">
                  <a16:creationId xmlns:a16="http://schemas.microsoft.com/office/drawing/2014/main" id="{79B01B68-772A-D85B-FA6F-4A683C962D93}"/>
                </a:ext>
              </a:extLst>
            </p:cNvPr>
            <p:cNvSpPr/>
            <p:nvPr/>
          </p:nvSpPr>
          <p:spPr>
            <a:xfrm>
              <a:off x="5007642" y="890506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08000" y="95250"/>
                  </a:ln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3" name="Freeform 233">
              <a:extLst>
                <a:ext uri="{FF2B5EF4-FFF2-40B4-BE49-F238E27FC236}">
                  <a16:creationId xmlns:a16="http://schemas.microsoft.com/office/drawing/2014/main" id="{3F9B006C-F868-AD47-71CF-E1433891DE9A}"/>
                </a:ext>
              </a:extLst>
            </p:cNvPr>
            <p:cNvSpPr/>
            <p:nvPr/>
          </p:nvSpPr>
          <p:spPr>
            <a:xfrm>
              <a:off x="5093367" y="890506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508000" y="127000"/>
                  </a:moveTo>
                  <a:lnTo>
                    <a:pt x="476250" y="31750"/>
                  </a:lnTo>
                  <a:lnTo>
                    <a:pt x="317500" y="0"/>
                  </a:lnTo>
                  <a:lnTo>
                    <a:pt x="190500" y="0"/>
                  </a:lnTo>
                  <a:lnTo>
                    <a:pt x="31750" y="31750"/>
                  </a:lnTo>
                  <a:lnTo>
                    <a:pt x="0" y="127000"/>
                  </a:lnTo>
                  <a:lnTo>
                    <a:pt x="31750" y="222250"/>
                  </a:lnTo>
                  <a:lnTo>
                    <a:pt x="127000" y="285750"/>
                  </a:lnTo>
                  <a:lnTo>
                    <a:pt x="381000" y="317500"/>
                  </a:lnTo>
                  <a:lnTo>
                    <a:pt x="476250" y="381000"/>
                  </a:lnTo>
                  <a:lnTo>
                    <a:pt x="508000" y="476250"/>
                  </a:lnTo>
                  <a:lnTo>
                    <a:pt x="508000" y="508000"/>
                  </a:lnTo>
                  <a:lnTo>
                    <a:pt x="476250" y="603250"/>
                  </a:lnTo>
                  <a:lnTo>
                    <a:pt x="317500" y="666750"/>
                  </a:lnTo>
                  <a:lnTo>
                    <a:pt x="190500" y="666750"/>
                  </a:lnTo>
                  <a:lnTo>
                    <a:pt x="31750" y="603250"/>
                  </a:ln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4" name="Freeform 234">
              <a:extLst>
                <a:ext uri="{FF2B5EF4-FFF2-40B4-BE49-F238E27FC236}">
                  <a16:creationId xmlns:a16="http://schemas.microsoft.com/office/drawing/2014/main" id="{F643D727-0496-4F93-2941-54E7946749FB}"/>
                </a:ext>
              </a:extLst>
            </p:cNvPr>
            <p:cNvSpPr/>
            <p:nvPr/>
          </p:nvSpPr>
          <p:spPr>
            <a:xfrm>
              <a:off x="4677442" y="105560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5" name="Freeform 235">
              <a:extLst>
                <a:ext uri="{FF2B5EF4-FFF2-40B4-BE49-F238E27FC236}">
                  <a16:creationId xmlns:a16="http://schemas.microsoft.com/office/drawing/2014/main" id="{06512CE6-2D25-FA4C-155C-7D1AC4C26BA7}"/>
                </a:ext>
              </a:extLst>
            </p:cNvPr>
            <p:cNvSpPr/>
            <p:nvPr/>
          </p:nvSpPr>
          <p:spPr>
            <a:xfrm>
              <a:off x="4677442" y="1055606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6" name="Freeform 236">
              <a:extLst>
                <a:ext uri="{FF2B5EF4-FFF2-40B4-BE49-F238E27FC236}">
                  <a16:creationId xmlns:a16="http://schemas.microsoft.com/office/drawing/2014/main" id="{E0476D19-7D7C-9A04-ADAB-CD131E9EE6DC}"/>
                </a:ext>
              </a:extLst>
            </p:cNvPr>
            <p:cNvSpPr/>
            <p:nvPr/>
          </p:nvSpPr>
          <p:spPr>
            <a:xfrm>
              <a:off x="4715542" y="1055606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7" name="Freeform 237">
              <a:extLst>
                <a:ext uri="{FF2B5EF4-FFF2-40B4-BE49-F238E27FC236}">
                  <a16:creationId xmlns:a16="http://schemas.microsoft.com/office/drawing/2014/main" id="{D3D6F250-12F1-86C1-D3D0-D8B23C9F6490}"/>
                </a:ext>
              </a:extLst>
            </p:cNvPr>
            <p:cNvSpPr/>
            <p:nvPr/>
          </p:nvSpPr>
          <p:spPr>
            <a:xfrm>
              <a:off x="4753642" y="105560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8" name="Freeform 238">
              <a:extLst>
                <a:ext uri="{FF2B5EF4-FFF2-40B4-BE49-F238E27FC236}">
                  <a16:creationId xmlns:a16="http://schemas.microsoft.com/office/drawing/2014/main" id="{54C50C14-B579-4A60-4319-BE694316220B}"/>
                </a:ext>
              </a:extLst>
            </p:cNvPr>
            <p:cNvSpPr/>
            <p:nvPr/>
          </p:nvSpPr>
          <p:spPr>
            <a:xfrm>
              <a:off x="4785392" y="1087356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39750" y="95250"/>
                  </a:ln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9" name="Freeform 239">
              <a:extLst>
                <a:ext uri="{FF2B5EF4-FFF2-40B4-BE49-F238E27FC236}">
                  <a16:creationId xmlns:a16="http://schemas.microsoft.com/office/drawing/2014/main" id="{4F6C085E-D9BE-39BF-DCCF-5321E0F26ABC}"/>
                </a:ext>
              </a:extLst>
            </p:cNvPr>
            <p:cNvSpPr/>
            <p:nvPr/>
          </p:nvSpPr>
          <p:spPr>
            <a:xfrm>
              <a:off x="4928267" y="1087356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0" name="Freeform 240">
              <a:extLst>
                <a:ext uri="{FF2B5EF4-FFF2-40B4-BE49-F238E27FC236}">
                  <a16:creationId xmlns:a16="http://schemas.microsoft.com/office/drawing/2014/main" id="{B5E0D034-6A18-9D5B-6E25-43E4A28C334B}"/>
                </a:ext>
              </a:extLst>
            </p:cNvPr>
            <p:cNvSpPr/>
            <p:nvPr/>
          </p:nvSpPr>
          <p:spPr>
            <a:xfrm>
              <a:off x="4871117" y="1087356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1" name="Freeform 241">
              <a:extLst>
                <a:ext uri="{FF2B5EF4-FFF2-40B4-BE49-F238E27FC236}">
                  <a16:creationId xmlns:a16="http://schemas.microsoft.com/office/drawing/2014/main" id="{2423FEB3-E26F-9028-F9DA-6DD066B62763}"/>
                </a:ext>
              </a:extLst>
            </p:cNvPr>
            <p:cNvSpPr/>
            <p:nvPr/>
          </p:nvSpPr>
          <p:spPr>
            <a:xfrm>
              <a:off x="4966367" y="1087356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2" name="Freeform 242">
              <a:extLst>
                <a:ext uri="{FF2B5EF4-FFF2-40B4-BE49-F238E27FC236}">
                  <a16:creationId xmlns:a16="http://schemas.microsoft.com/office/drawing/2014/main" id="{D48D2F7D-D25A-F162-79E7-30C2F516D53B}"/>
                </a:ext>
              </a:extLst>
            </p:cNvPr>
            <p:cNvSpPr/>
            <p:nvPr/>
          </p:nvSpPr>
          <p:spPr>
            <a:xfrm>
              <a:off x="4966367" y="1087356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3" name="Freeform 243">
              <a:extLst>
                <a:ext uri="{FF2B5EF4-FFF2-40B4-BE49-F238E27FC236}">
                  <a16:creationId xmlns:a16="http://schemas.microsoft.com/office/drawing/2014/main" id="{F88B1939-720F-082D-85E9-D130F65A1106}"/>
                </a:ext>
              </a:extLst>
            </p:cNvPr>
            <p:cNvSpPr/>
            <p:nvPr/>
          </p:nvSpPr>
          <p:spPr>
            <a:xfrm>
              <a:off x="4677442" y="125245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4" name="Freeform 244">
              <a:extLst>
                <a:ext uri="{FF2B5EF4-FFF2-40B4-BE49-F238E27FC236}">
                  <a16:creationId xmlns:a16="http://schemas.microsoft.com/office/drawing/2014/main" id="{83A4D700-8321-05C2-6B62-66355F67C7C9}"/>
                </a:ext>
              </a:extLst>
            </p:cNvPr>
            <p:cNvSpPr/>
            <p:nvPr/>
          </p:nvSpPr>
          <p:spPr>
            <a:xfrm>
              <a:off x="4677442" y="1252456"/>
              <a:ext cx="66675" cy="47625"/>
            </a:xfrm>
            <a:custGeom>
              <a:avLst/>
              <a:gdLst/>
              <a:ahLst/>
              <a:cxnLst/>
              <a:rect l="0" t="0" r="0" b="0"/>
              <a:pathLst>
                <a:path w="666750" h="476250">
                  <a:moveTo>
                    <a:pt x="0" y="0"/>
                  </a:moveTo>
                  <a:lnTo>
                    <a:pt x="444500" y="0"/>
                  </a:lnTo>
                  <a:lnTo>
                    <a:pt x="571500" y="63500"/>
                  </a:lnTo>
                  <a:lnTo>
                    <a:pt x="635000" y="95250"/>
                  </a:lnTo>
                  <a:lnTo>
                    <a:pt x="666750" y="190500"/>
                  </a:lnTo>
                  <a:lnTo>
                    <a:pt x="666750" y="285750"/>
                  </a:lnTo>
                  <a:lnTo>
                    <a:pt x="635000" y="381000"/>
                  </a:lnTo>
                  <a:lnTo>
                    <a:pt x="571500" y="412750"/>
                  </a:lnTo>
                  <a:lnTo>
                    <a:pt x="444500" y="476250"/>
                  </a:lnTo>
                  <a:lnTo>
                    <a:pt x="0" y="476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5" name="Freeform 245">
              <a:extLst>
                <a:ext uri="{FF2B5EF4-FFF2-40B4-BE49-F238E27FC236}">
                  <a16:creationId xmlns:a16="http://schemas.microsoft.com/office/drawing/2014/main" id="{BE7E135B-F035-2420-9386-CD91958F055C}"/>
                </a:ext>
              </a:extLst>
            </p:cNvPr>
            <p:cNvSpPr/>
            <p:nvPr/>
          </p:nvSpPr>
          <p:spPr>
            <a:xfrm>
              <a:off x="4712367" y="1300081"/>
              <a:ext cx="31750" cy="50800"/>
            </a:xfrm>
            <a:custGeom>
              <a:avLst/>
              <a:gdLst/>
              <a:ahLst/>
              <a:cxnLst/>
              <a:rect l="0" t="0" r="0" b="0"/>
              <a:pathLst>
                <a:path w="317500" h="508000">
                  <a:moveTo>
                    <a:pt x="0" y="0"/>
                  </a:moveTo>
                  <a:lnTo>
                    <a:pt x="317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6" name="Freeform 246">
              <a:extLst>
                <a:ext uri="{FF2B5EF4-FFF2-40B4-BE49-F238E27FC236}">
                  <a16:creationId xmlns:a16="http://schemas.microsoft.com/office/drawing/2014/main" id="{F60AB4E0-2C57-B7DC-BEC2-C1537CBEC64A}"/>
                </a:ext>
              </a:extLst>
            </p:cNvPr>
            <p:cNvSpPr/>
            <p:nvPr/>
          </p:nvSpPr>
          <p:spPr>
            <a:xfrm>
              <a:off x="4775867" y="125245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7" name="Freeform 247">
              <a:extLst>
                <a:ext uri="{FF2B5EF4-FFF2-40B4-BE49-F238E27FC236}">
                  <a16:creationId xmlns:a16="http://schemas.microsoft.com/office/drawing/2014/main" id="{31F8B162-E751-C948-5EDB-3E54235877CD}"/>
                </a:ext>
              </a:extLst>
            </p:cNvPr>
            <p:cNvSpPr/>
            <p:nvPr/>
          </p:nvSpPr>
          <p:spPr>
            <a:xfrm>
              <a:off x="4775867" y="1252456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8" name="Freeform 248">
              <a:extLst>
                <a:ext uri="{FF2B5EF4-FFF2-40B4-BE49-F238E27FC236}">
                  <a16:creationId xmlns:a16="http://schemas.microsoft.com/office/drawing/2014/main" id="{787E3DA4-EA77-2542-BEC3-7F128CCC68EF}"/>
                </a:ext>
              </a:extLst>
            </p:cNvPr>
            <p:cNvSpPr/>
            <p:nvPr/>
          </p:nvSpPr>
          <p:spPr>
            <a:xfrm>
              <a:off x="4813967" y="1252456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19" name="Freeform 249">
              <a:extLst>
                <a:ext uri="{FF2B5EF4-FFF2-40B4-BE49-F238E27FC236}">
                  <a16:creationId xmlns:a16="http://schemas.microsoft.com/office/drawing/2014/main" id="{303C9F7D-02D2-11E7-8707-5E8685C1BC35}"/>
                </a:ext>
              </a:extLst>
            </p:cNvPr>
            <p:cNvSpPr/>
            <p:nvPr/>
          </p:nvSpPr>
          <p:spPr>
            <a:xfrm>
              <a:off x="4852067" y="125245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0" name="Freeform 250">
              <a:extLst>
                <a:ext uri="{FF2B5EF4-FFF2-40B4-BE49-F238E27FC236}">
                  <a16:creationId xmlns:a16="http://schemas.microsoft.com/office/drawing/2014/main" id="{431F710E-12C3-2847-71F0-FDAF5DC6FCFA}"/>
                </a:ext>
              </a:extLst>
            </p:cNvPr>
            <p:cNvSpPr/>
            <p:nvPr/>
          </p:nvSpPr>
          <p:spPr>
            <a:xfrm>
              <a:off x="4886992" y="1252456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158750"/>
                  </a:move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lnTo>
                    <a:pt x="63500" y="63500"/>
                  </a:lnTo>
                  <a:lnTo>
                    <a:pt x="0" y="158750"/>
                  </a:lnTo>
                  <a:lnTo>
                    <a:pt x="0" y="222250"/>
                  </a:lnTo>
                  <a:lnTo>
                    <a:pt x="31750" y="317500"/>
                  </a:lnTo>
                  <a:lnTo>
                    <a:pt x="63500" y="381000"/>
                  </a:lnTo>
                  <a:lnTo>
                    <a:pt x="158750" y="412750"/>
                  </a:lnTo>
                  <a:lnTo>
                    <a:pt x="444500" y="508000"/>
                  </a:lnTo>
                  <a:lnTo>
                    <a:pt x="539750" y="571500"/>
                  </a:lnTo>
                  <a:lnTo>
                    <a:pt x="603250" y="603250"/>
                  </a:lnTo>
                  <a:lnTo>
                    <a:pt x="63500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63500" y="952500"/>
                  </a:lnTo>
                  <a:lnTo>
                    <a:pt x="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1" name="Freeform 251">
              <a:extLst>
                <a:ext uri="{FF2B5EF4-FFF2-40B4-BE49-F238E27FC236}">
                  <a16:creationId xmlns:a16="http://schemas.microsoft.com/office/drawing/2014/main" id="{E39E9F36-9A46-2A0C-D209-13BB32F345F1}"/>
                </a:ext>
              </a:extLst>
            </p:cNvPr>
            <p:cNvSpPr/>
            <p:nvPr/>
          </p:nvSpPr>
          <p:spPr>
            <a:xfrm>
              <a:off x="6277642" y="658731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2" name="Freeform 252">
              <a:extLst>
                <a:ext uri="{FF2B5EF4-FFF2-40B4-BE49-F238E27FC236}">
                  <a16:creationId xmlns:a16="http://schemas.microsoft.com/office/drawing/2014/main" id="{5B66EFF7-789F-F4A6-39ED-B0C9F689B860}"/>
                </a:ext>
              </a:extLst>
            </p:cNvPr>
            <p:cNvSpPr/>
            <p:nvPr/>
          </p:nvSpPr>
          <p:spPr>
            <a:xfrm>
              <a:off x="6357017" y="658731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63500"/>
                  </a:lnTo>
                  <a:lnTo>
                    <a:pt x="6350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63500" y="82550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52500"/>
                  </a:lnTo>
                  <a:lnTo>
                    <a:pt x="63500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35000" y="190500"/>
                  </a:ln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6954500" y="81216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3" name="Freeform 253">
              <a:extLst>
                <a:ext uri="{FF2B5EF4-FFF2-40B4-BE49-F238E27FC236}">
                  <a16:creationId xmlns:a16="http://schemas.microsoft.com/office/drawing/2014/main" id="{B1F5A70C-F2DC-D13D-D7E5-AE06E7208096}"/>
                </a:ext>
              </a:extLst>
            </p:cNvPr>
            <p:cNvSpPr/>
            <p:nvPr/>
          </p:nvSpPr>
          <p:spPr>
            <a:xfrm>
              <a:off x="6074442" y="858756"/>
              <a:ext cx="73025" cy="63500"/>
            </a:xfrm>
            <a:custGeom>
              <a:avLst/>
              <a:gdLst/>
              <a:ahLst/>
              <a:cxnLst/>
              <a:rect l="0" t="0" r="0" b="0"/>
              <a:pathLst>
                <a:path w="730250" h="635000">
                  <a:moveTo>
                    <a:pt x="476250" y="0"/>
                  </a:moveTo>
                  <a:lnTo>
                    <a:pt x="0" y="635000"/>
                  </a:lnTo>
                  <a:lnTo>
                    <a:pt x="73025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4" name="Freeform 254">
              <a:extLst>
                <a:ext uri="{FF2B5EF4-FFF2-40B4-BE49-F238E27FC236}">
                  <a16:creationId xmlns:a16="http://schemas.microsoft.com/office/drawing/2014/main" id="{6B3298D6-4117-DB39-EC28-7E8BE97EE3D6}"/>
                </a:ext>
              </a:extLst>
            </p:cNvPr>
            <p:cNvSpPr/>
            <p:nvPr/>
          </p:nvSpPr>
          <p:spPr>
            <a:xfrm>
              <a:off x="6122067" y="85875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5" name="Freeform 255">
              <a:extLst>
                <a:ext uri="{FF2B5EF4-FFF2-40B4-BE49-F238E27FC236}">
                  <a16:creationId xmlns:a16="http://schemas.microsoft.com/office/drawing/2014/main" id="{A55BE7EC-500E-66C7-DE95-C8566FD356A7}"/>
                </a:ext>
              </a:extLst>
            </p:cNvPr>
            <p:cNvSpPr/>
            <p:nvPr/>
          </p:nvSpPr>
          <p:spPr>
            <a:xfrm>
              <a:off x="6169692" y="85875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31750"/>
                  </a:lnTo>
                  <a:lnTo>
                    <a:pt x="63500" y="12700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49250"/>
                  </a:lnTo>
                  <a:lnTo>
                    <a:pt x="381000" y="412750"/>
                  </a:lnTo>
                  <a:lnTo>
                    <a:pt x="508000" y="444500"/>
                  </a:lnTo>
                  <a:lnTo>
                    <a:pt x="603250" y="539750"/>
                  </a:lnTo>
                  <a:lnTo>
                    <a:pt x="666750" y="63500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20750"/>
                  </a:lnTo>
                  <a:lnTo>
                    <a:pt x="41275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35000"/>
                  </a:lnTo>
                  <a:lnTo>
                    <a:pt x="63500" y="539750"/>
                  </a:lnTo>
                  <a:lnTo>
                    <a:pt x="158750" y="444500"/>
                  </a:lnTo>
                  <a:lnTo>
                    <a:pt x="285750" y="412750"/>
                  </a:lnTo>
                  <a:lnTo>
                    <a:pt x="476250" y="34925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71500" y="31750"/>
                  </a:lnTo>
                  <a:lnTo>
                    <a:pt x="412750" y="0"/>
                  </a:lnTo>
                  <a:lnTo>
                    <a:pt x="254000" y="0"/>
                  </a:lnTo>
                  <a:close/>
                  <a:moveTo>
                    <a:pt x="1682750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6" name="Freeform 256">
              <a:extLst>
                <a:ext uri="{FF2B5EF4-FFF2-40B4-BE49-F238E27FC236}">
                  <a16:creationId xmlns:a16="http://schemas.microsoft.com/office/drawing/2014/main" id="{BD074AF6-13D5-FE5C-0FC0-F2005C843CD7}"/>
                </a:ext>
              </a:extLst>
            </p:cNvPr>
            <p:cNvSpPr/>
            <p:nvPr/>
          </p:nvSpPr>
          <p:spPr>
            <a:xfrm>
              <a:off x="6264942" y="85875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587500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7" name="Freeform 257">
              <a:extLst>
                <a:ext uri="{FF2B5EF4-FFF2-40B4-BE49-F238E27FC236}">
                  <a16:creationId xmlns:a16="http://schemas.microsoft.com/office/drawing/2014/main" id="{81736441-6BB5-B4D2-B3A3-F7E10CEDE04E}"/>
                </a:ext>
              </a:extLst>
            </p:cNvPr>
            <p:cNvSpPr/>
            <p:nvPr/>
          </p:nvSpPr>
          <p:spPr>
            <a:xfrm>
              <a:off x="6357017" y="85875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3175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63500" y="793750"/>
                  </a:lnTo>
                  <a:lnTo>
                    <a:pt x="15875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20750"/>
                  </a:lnTo>
                  <a:lnTo>
                    <a:pt x="63500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35000" y="190500"/>
                  </a:lnTo>
                  <a:lnTo>
                    <a:pt x="53975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495425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8" name="Freeform 258">
              <a:extLst>
                <a:ext uri="{FF2B5EF4-FFF2-40B4-BE49-F238E27FC236}">
                  <a16:creationId xmlns:a16="http://schemas.microsoft.com/office/drawing/2014/main" id="{071C4F1C-00E2-360F-1307-B37838B35077}"/>
                </a:ext>
              </a:extLst>
            </p:cNvPr>
            <p:cNvSpPr/>
            <p:nvPr/>
          </p:nvSpPr>
          <p:spPr>
            <a:xfrm>
              <a:off x="6029992" y="1055606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31750"/>
                  </a:lnTo>
                  <a:lnTo>
                    <a:pt x="31750" y="12700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2075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4450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39750" y="3175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6256000" y="7724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29" name="Freeform 259">
              <a:extLst>
                <a:ext uri="{FF2B5EF4-FFF2-40B4-BE49-F238E27FC236}">
                  <a16:creationId xmlns:a16="http://schemas.microsoft.com/office/drawing/2014/main" id="{2B51F775-CE48-9B3A-303B-D1CC919CD065}"/>
                </a:ext>
              </a:extLst>
            </p:cNvPr>
            <p:cNvSpPr/>
            <p:nvPr/>
          </p:nvSpPr>
          <p:spPr>
            <a:xfrm>
              <a:off x="6128417" y="1144506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14382750" y="7635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0" name="Freeform 260">
              <a:extLst>
                <a:ext uri="{FF2B5EF4-FFF2-40B4-BE49-F238E27FC236}">
                  <a16:creationId xmlns:a16="http://schemas.microsoft.com/office/drawing/2014/main" id="{CDC40F95-7C53-5CEC-34C0-609626E41659}"/>
                </a:ext>
              </a:extLst>
            </p:cNvPr>
            <p:cNvSpPr/>
            <p:nvPr/>
          </p:nvSpPr>
          <p:spPr>
            <a:xfrm>
              <a:off x="6169692" y="105560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1" name="Freeform 261">
              <a:extLst>
                <a:ext uri="{FF2B5EF4-FFF2-40B4-BE49-F238E27FC236}">
                  <a16:creationId xmlns:a16="http://schemas.microsoft.com/office/drawing/2014/main" id="{891C7A0C-1ACD-FA23-003B-1A1961DA0BFA}"/>
                </a:ext>
              </a:extLst>
            </p:cNvPr>
            <p:cNvSpPr/>
            <p:nvPr/>
          </p:nvSpPr>
          <p:spPr>
            <a:xfrm>
              <a:off x="6264942" y="1055606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603250" y="31750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17500" y="603250"/>
                  </a:lnTo>
                  <a:lnTo>
                    <a:pt x="285750" y="603250"/>
                  </a:lnTo>
                  <a:lnTo>
                    <a:pt x="127000" y="571500"/>
                  </a:lnTo>
                  <a:lnTo>
                    <a:pt x="31750" y="476250"/>
                  </a:lnTo>
                  <a:lnTo>
                    <a:pt x="0" y="317500"/>
                  </a:lnTo>
                  <a:lnTo>
                    <a:pt x="0" y="285750"/>
                  </a:lnTo>
                  <a:lnTo>
                    <a:pt x="31750" y="127000"/>
                  </a:lnTo>
                  <a:lnTo>
                    <a:pt x="127000" y="31750"/>
                  </a:lnTo>
                  <a:lnTo>
                    <a:pt x="285750" y="0"/>
                  </a:lnTo>
                  <a:lnTo>
                    <a:pt x="317500" y="0"/>
                  </a:lnTo>
                  <a:lnTo>
                    <a:pt x="476250" y="31750"/>
                  </a:lnTo>
                  <a:lnTo>
                    <a:pt x="571500" y="127000"/>
                  </a:lnTo>
                  <a:lnTo>
                    <a:pt x="603250" y="317500"/>
                  </a:lnTo>
                  <a:lnTo>
                    <a:pt x="603250" y="571500"/>
                  </a:lnTo>
                  <a:lnTo>
                    <a:pt x="571500" y="793750"/>
                  </a:lnTo>
                  <a:lnTo>
                    <a:pt x="476250" y="920750"/>
                  </a:lnTo>
                  <a:lnTo>
                    <a:pt x="3175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2" name="Freeform 262">
              <a:extLst>
                <a:ext uri="{FF2B5EF4-FFF2-40B4-BE49-F238E27FC236}">
                  <a16:creationId xmlns:a16="http://schemas.microsoft.com/office/drawing/2014/main" id="{A85D5888-DE88-75FD-ECF1-27FFCB8CF59A}"/>
                </a:ext>
              </a:extLst>
            </p:cNvPr>
            <p:cNvSpPr/>
            <p:nvPr/>
          </p:nvSpPr>
          <p:spPr>
            <a:xfrm>
              <a:off x="6357017" y="105560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3" name="Freeform 263">
              <a:extLst>
                <a:ext uri="{FF2B5EF4-FFF2-40B4-BE49-F238E27FC236}">
                  <a16:creationId xmlns:a16="http://schemas.microsoft.com/office/drawing/2014/main" id="{7BE2765C-6F9D-9ACA-4149-B36E63F5F9A1}"/>
                </a:ext>
              </a:extLst>
            </p:cNvPr>
            <p:cNvSpPr/>
            <p:nvPr/>
          </p:nvSpPr>
          <p:spPr>
            <a:xfrm>
              <a:off x="5534692" y="125245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6350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92405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4" name="Freeform 264">
              <a:extLst>
                <a:ext uri="{FF2B5EF4-FFF2-40B4-BE49-F238E27FC236}">
                  <a16:creationId xmlns:a16="http://schemas.microsoft.com/office/drawing/2014/main" id="{F1D57377-5B74-6444-F0E2-0658FFB48982}"/>
                </a:ext>
              </a:extLst>
            </p:cNvPr>
            <p:cNvSpPr/>
            <p:nvPr/>
          </p:nvSpPr>
          <p:spPr>
            <a:xfrm>
              <a:off x="5633117" y="1341356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17367250" y="74390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5" name="Freeform 265">
              <a:extLst>
                <a:ext uri="{FF2B5EF4-FFF2-40B4-BE49-F238E27FC236}">
                  <a16:creationId xmlns:a16="http://schemas.microsoft.com/office/drawing/2014/main" id="{A3209B65-6C91-3539-7A9F-6BC5F25CDA8D}"/>
                </a:ext>
              </a:extLst>
            </p:cNvPr>
            <p:cNvSpPr/>
            <p:nvPr/>
          </p:nvSpPr>
          <p:spPr>
            <a:xfrm>
              <a:off x="5677567" y="1252456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44500" y="381000"/>
                  </a:lnTo>
                  <a:lnTo>
                    <a:pt x="539750" y="412750"/>
                  </a:lnTo>
                  <a:lnTo>
                    <a:pt x="603250" y="476250"/>
                  </a:lnTo>
                  <a:lnTo>
                    <a:pt x="635000" y="603250"/>
                  </a:lnTo>
                  <a:lnTo>
                    <a:pt x="63500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49250" y="984250"/>
                  </a:lnTo>
                  <a:lnTo>
                    <a:pt x="222250" y="984250"/>
                  </a:lnTo>
                  <a:lnTo>
                    <a:pt x="6350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6" name="Freeform 266">
              <a:extLst>
                <a:ext uri="{FF2B5EF4-FFF2-40B4-BE49-F238E27FC236}">
                  <a16:creationId xmlns:a16="http://schemas.microsoft.com/office/drawing/2014/main" id="{D9148522-168B-E6A1-5FCC-DBFBD9BFC2F4}"/>
                </a:ext>
              </a:extLst>
            </p:cNvPr>
            <p:cNvSpPr/>
            <p:nvPr/>
          </p:nvSpPr>
          <p:spPr>
            <a:xfrm>
              <a:off x="5785517" y="1252456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7" name="Freeform 267">
              <a:extLst>
                <a:ext uri="{FF2B5EF4-FFF2-40B4-BE49-F238E27FC236}">
                  <a16:creationId xmlns:a16="http://schemas.microsoft.com/office/drawing/2014/main" id="{7459E304-8671-0EA7-F454-3016D3BAFCCB}"/>
                </a:ext>
              </a:extLst>
            </p:cNvPr>
            <p:cNvSpPr/>
            <p:nvPr/>
          </p:nvSpPr>
          <p:spPr>
            <a:xfrm>
              <a:off x="5868067" y="1252456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571500" y="158750"/>
                  </a:moveTo>
                  <a:lnTo>
                    <a:pt x="53975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5875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666750"/>
                  </a:lnTo>
                  <a:lnTo>
                    <a:pt x="63500" y="857250"/>
                  </a:lnTo>
                  <a:lnTo>
                    <a:pt x="158750" y="952500"/>
                  </a:lnTo>
                  <a:lnTo>
                    <a:pt x="285750" y="984250"/>
                  </a:lnTo>
                  <a:lnTo>
                    <a:pt x="349250" y="98425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35000" y="698500"/>
                  </a:lnTo>
                  <a:lnTo>
                    <a:pt x="635000" y="666750"/>
                  </a:lnTo>
                  <a:lnTo>
                    <a:pt x="571500" y="508000"/>
                  </a:lnTo>
                  <a:lnTo>
                    <a:pt x="476250" y="412750"/>
                  </a:lnTo>
                  <a:lnTo>
                    <a:pt x="349250" y="381000"/>
                  </a:lnTo>
                  <a:lnTo>
                    <a:pt x="285750" y="381000"/>
                  </a:lnTo>
                  <a:lnTo>
                    <a:pt x="158750" y="412750"/>
                  </a:lnTo>
                  <a:lnTo>
                    <a:pt x="63500" y="50800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8" name="Freeform 268">
              <a:extLst>
                <a:ext uri="{FF2B5EF4-FFF2-40B4-BE49-F238E27FC236}">
                  <a16:creationId xmlns:a16="http://schemas.microsoft.com/office/drawing/2014/main" id="{488E87E0-B1E9-EE3F-A9D5-4D345E87C9E2}"/>
                </a:ext>
              </a:extLst>
            </p:cNvPr>
            <p:cNvSpPr/>
            <p:nvPr/>
          </p:nvSpPr>
          <p:spPr>
            <a:xfrm>
              <a:off x="5956967" y="1252456"/>
              <a:ext cx="73025" cy="66675"/>
            </a:xfrm>
            <a:custGeom>
              <a:avLst/>
              <a:gdLst/>
              <a:ahLst/>
              <a:cxnLst/>
              <a:rect l="0" t="0" r="0" b="0"/>
              <a:pathLst>
                <a:path w="730250" h="666750">
                  <a:moveTo>
                    <a:pt x="476250" y="0"/>
                  </a:moveTo>
                  <a:lnTo>
                    <a:pt x="0" y="666750"/>
                  </a:lnTo>
                  <a:lnTo>
                    <a:pt x="7302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39" name="Freeform 269">
              <a:extLst>
                <a:ext uri="{FF2B5EF4-FFF2-40B4-BE49-F238E27FC236}">
                  <a16:creationId xmlns:a16="http://schemas.microsoft.com/office/drawing/2014/main" id="{182BBA5C-4CC5-B138-8D84-E88A4A1BA0EB}"/>
                </a:ext>
              </a:extLst>
            </p:cNvPr>
            <p:cNvSpPr/>
            <p:nvPr/>
          </p:nvSpPr>
          <p:spPr>
            <a:xfrm>
              <a:off x="6004592" y="125245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0" name="Freeform 270">
              <a:extLst>
                <a:ext uri="{FF2B5EF4-FFF2-40B4-BE49-F238E27FC236}">
                  <a16:creationId xmlns:a16="http://schemas.microsoft.com/office/drawing/2014/main" id="{5BE3883A-561A-641C-21B0-A21E56468A32}"/>
                </a:ext>
              </a:extLst>
            </p:cNvPr>
            <p:cNvSpPr/>
            <p:nvPr/>
          </p:nvSpPr>
          <p:spPr>
            <a:xfrm>
              <a:off x="6058567" y="1252456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1" name="Freeform 271">
              <a:extLst>
                <a:ext uri="{FF2B5EF4-FFF2-40B4-BE49-F238E27FC236}">
                  <a16:creationId xmlns:a16="http://schemas.microsoft.com/office/drawing/2014/main" id="{083AFFDC-A625-1DCE-539E-D6FA4359F0CA}"/>
                </a:ext>
              </a:extLst>
            </p:cNvPr>
            <p:cNvSpPr/>
            <p:nvPr/>
          </p:nvSpPr>
          <p:spPr>
            <a:xfrm>
              <a:off x="6058567" y="1252456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2" name="Freeform 272">
              <a:extLst>
                <a:ext uri="{FF2B5EF4-FFF2-40B4-BE49-F238E27FC236}">
                  <a16:creationId xmlns:a16="http://schemas.microsoft.com/office/drawing/2014/main" id="{D401F469-4034-E81A-160A-6712C9F43EE8}"/>
                </a:ext>
              </a:extLst>
            </p:cNvPr>
            <p:cNvSpPr/>
            <p:nvPr/>
          </p:nvSpPr>
          <p:spPr>
            <a:xfrm>
              <a:off x="6058567" y="1300081"/>
              <a:ext cx="34925" cy="0"/>
            </a:xfrm>
            <a:custGeom>
              <a:avLst/>
              <a:gdLst/>
              <a:ahLst/>
              <a:cxnLst/>
              <a:rect l="0" t="0" r="0" b="0"/>
              <a:pathLst>
                <a:path w="349250">
                  <a:moveTo>
                    <a:pt x="0" y="0"/>
                  </a:moveTo>
                  <a:lnTo>
                    <a:pt x="349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3" name="Freeform 273">
              <a:extLst>
                <a:ext uri="{FF2B5EF4-FFF2-40B4-BE49-F238E27FC236}">
                  <a16:creationId xmlns:a16="http://schemas.microsoft.com/office/drawing/2014/main" id="{B3B6766C-F37D-42DA-84E4-5A3B8B855CC5}"/>
                </a:ext>
              </a:extLst>
            </p:cNvPr>
            <p:cNvSpPr/>
            <p:nvPr/>
          </p:nvSpPr>
          <p:spPr>
            <a:xfrm>
              <a:off x="6058567" y="1350881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4" name="Freeform 274">
              <a:extLst>
                <a:ext uri="{FF2B5EF4-FFF2-40B4-BE49-F238E27FC236}">
                  <a16:creationId xmlns:a16="http://schemas.microsoft.com/office/drawing/2014/main" id="{634BC190-C61B-31B5-1E5F-B9A6C9801862}"/>
                </a:ext>
              </a:extLst>
            </p:cNvPr>
            <p:cNvSpPr/>
            <p:nvPr/>
          </p:nvSpPr>
          <p:spPr>
            <a:xfrm>
              <a:off x="6147467" y="1309606"/>
              <a:ext cx="82550" cy="0"/>
            </a:xfrm>
            <a:custGeom>
              <a:avLst/>
              <a:gdLst/>
              <a:ahLst/>
              <a:cxnLst/>
              <a:rect l="0" t="0" r="0" b="0"/>
              <a:pathLst>
                <a:path w="825500">
                  <a:moveTo>
                    <a:pt x="0" y="0"/>
                  </a:moveTo>
                  <a:lnTo>
                    <a:pt x="825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5" name="Freeform 275">
              <a:extLst>
                <a:ext uri="{FF2B5EF4-FFF2-40B4-BE49-F238E27FC236}">
                  <a16:creationId xmlns:a16="http://schemas.microsoft.com/office/drawing/2014/main" id="{DBF015A0-A529-25C7-2225-FC086F27FD31}"/>
                </a:ext>
              </a:extLst>
            </p:cNvPr>
            <p:cNvSpPr/>
            <p:nvPr/>
          </p:nvSpPr>
          <p:spPr>
            <a:xfrm>
              <a:off x="6264942" y="1252456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19380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6" name="Freeform 276">
              <a:extLst>
                <a:ext uri="{FF2B5EF4-FFF2-40B4-BE49-F238E27FC236}">
                  <a16:creationId xmlns:a16="http://schemas.microsoft.com/office/drawing/2014/main" id="{C2F9D5BE-29CD-BAF2-5731-D8623000BA97}"/>
                </a:ext>
              </a:extLst>
            </p:cNvPr>
            <p:cNvSpPr/>
            <p:nvPr/>
          </p:nvSpPr>
          <p:spPr>
            <a:xfrm>
              <a:off x="6372892" y="1252456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47" name="TextBox 446">
              <a:extLst>
                <a:ext uri="{FF2B5EF4-FFF2-40B4-BE49-F238E27FC236}">
                  <a16:creationId xmlns:a16="http://schemas.microsoft.com/office/drawing/2014/main" id="{B0F2C95A-F6B3-75B3-3173-ED7268F3A70A}"/>
                </a:ext>
              </a:extLst>
            </p:cNvPr>
            <p:cNvSpPr txBox="1"/>
            <p:nvPr/>
          </p:nvSpPr>
          <p:spPr>
            <a:xfrm>
              <a:off x="1778389" y="8289024"/>
              <a:ext cx="4174106" cy="675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Cherenkov angle  [</a:t>
              </a:r>
              <a:r>
                <a:rPr lang="en-US" sz="1200" dirty="0" err="1"/>
                <a:t>mrad</a:t>
              </a:r>
              <a:r>
                <a:rPr lang="en-US" sz="1200" dirty="0"/>
                <a:t>]</a:t>
              </a:r>
              <a:endParaRPr lang="en-GB" sz="1200" dirty="0"/>
            </a:p>
          </p:txBody>
        </p:sp>
        <p:sp>
          <p:nvSpPr>
            <p:cNvPr id="448" name="TextBox 447">
              <a:extLst>
                <a:ext uri="{FF2B5EF4-FFF2-40B4-BE49-F238E27FC236}">
                  <a16:creationId xmlns:a16="http://schemas.microsoft.com/office/drawing/2014/main" id="{2AD7E6FD-D6AA-68A8-53D3-A141238B526C}"/>
                </a:ext>
              </a:extLst>
            </p:cNvPr>
            <p:cNvSpPr txBox="1"/>
            <p:nvPr/>
          </p:nvSpPr>
          <p:spPr>
            <a:xfrm>
              <a:off x="4441990" y="1470760"/>
              <a:ext cx="2049977" cy="675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Chromatic</a:t>
              </a:r>
              <a:endParaRPr lang="en-GB" sz="1200" b="1" dirty="0"/>
            </a:p>
          </p:txBody>
        </p:sp>
        <p:sp>
          <p:nvSpPr>
            <p:cNvPr id="449" name="TextBox 448">
              <a:extLst>
                <a:ext uri="{FF2B5EF4-FFF2-40B4-BE49-F238E27FC236}">
                  <a16:creationId xmlns:a16="http://schemas.microsoft.com/office/drawing/2014/main" id="{4543B155-A6C8-851E-2D42-F5F04F52071D}"/>
                </a:ext>
              </a:extLst>
            </p:cNvPr>
            <p:cNvSpPr txBox="1"/>
            <p:nvPr/>
          </p:nvSpPr>
          <p:spPr>
            <a:xfrm>
              <a:off x="3775259" y="3888348"/>
              <a:ext cx="2774135" cy="675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Emission-point</a:t>
              </a:r>
              <a:endParaRPr lang="en-GB" sz="1200" b="1" dirty="0"/>
            </a:p>
          </p:txBody>
        </p:sp>
        <p:sp>
          <p:nvSpPr>
            <p:cNvPr id="450" name="TextBox 449">
              <a:extLst>
                <a:ext uri="{FF2B5EF4-FFF2-40B4-BE49-F238E27FC236}">
                  <a16:creationId xmlns:a16="http://schemas.microsoft.com/office/drawing/2014/main" id="{6B60D6FF-12BD-46E6-55DF-F422AD6DF2F0}"/>
                </a:ext>
              </a:extLst>
            </p:cNvPr>
            <p:cNvSpPr txBox="1"/>
            <p:nvPr/>
          </p:nvSpPr>
          <p:spPr>
            <a:xfrm>
              <a:off x="5287911" y="6387647"/>
              <a:ext cx="1188624" cy="675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Pixel</a:t>
              </a:r>
              <a:endParaRPr lang="en-GB" sz="1200" b="1" dirty="0"/>
            </a:p>
          </p:txBody>
        </p:sp>
      </p:grpSp>
      <p:grpSp>
        <p:nvGrpSpPr>
          <p:cNvPr id="715" name="Group 714">
            <a:extLst>
              <a:ext uri="{FF2B5EF4-FFF2-40B4-BE49-F238E27FC236}">
                <a16:creationId xmlns:a16="http://schemas.microsoft.com/office/drawing/2014/main" id="{09B5ABFB-6C94-44F0-93A3-0CBB5364148A}"/>
              </a:ext>
            </a:extLst>
          </p:cNvPr>
          <p:cNvGrpSpPr/>
          <p:nvPr/>
        </p:nvGrpSpPr>
        <p:grpSpPr>
          <a:xfrm>
            <a:off x="6114627" y="4294279"/>
            <a:ext cx="2559692" cy="1232875"/>
            <a:chOff x="549275" y="2524125"/>
            <a:chExt cx="6159500" cy="2638425"/>
          </a:xfrm>
        </p:grpSpPr>
        <p:sp>
          <p:nvSpPr>
            <p:cNvPr id="451" name="Freeform 101">
              <a:extLst>
                <a:ext uri="{FF2B5EF4-FFF2-40B4-BE49-F238E27FC236}">
                  <a16:creationId xmlns:a16="http://schemas.microsoft.com/office/drawing/2014/main" id="{DEE5A81E-4E97-D9F1-84F7-BF4AB84CB98E}"/>
                </a:ext>
              </a:extLst>
            </p:cNvPr>
            <p:cNvSpPr/>
            <p:nvPr/>
          </p:nvSpPr>
          <p:spPr>
            <a:xfrm>
              <a:off x="958850" y="2524125"/>
              <a:ext cx="5648325" cy="2470150"/>
            </a:xfrm>
            <a:custGeom>
              <a:avLst/>
              <a:gdLst/>
              <a:ahLst/>
              <a:cxnLst/>
              <a:rect l="0" t="0" r="0" b="0"/>
              <a:pathLst>
                <a:path w="56483250" h="24701500">
                  <a:moveTo>
                    <a:pt x="0" y="24701500"/>
                  </a:moveTo>
                  <a:lnTo>
                    <a:pt x="56483250" y="24701500"/>
                  </a:lnTo>
                  <a:lnTo>
                    <a:pt x="56483250" y="0"/>
                  </a:lnTo>
                  <a:lnTo>
                    <a:pt x="0" y="0"/>
                  </a:lnTo>
                  <a:lnTo>
                    <a:pt x="0" y="2470150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2" name="Freeform 102">
              <a:extLst>
                <a:ext uri="{FF2B5EF4-FFF2-40B4-BE49-F238E27FC236}">
                  <a16:creationId xmlns:a16="http://schemas.microsoft.com/office/drawing/2014/main" id="{44F4F811-E1B0-301D-3600-039F0941102B}"/>
                </a:ext>
              </a:extLst>
            </p:cNvPr>
            <p:cNvSpPr/>
            <p:nvPr/>
          </p:nvSpPr>
          <p:spPr>
            <a:xfrm>
              <a:off x="958850" y="2771775"/>
              <a:ext cx="5648325" cy="2222500"/>
            </a:xfrm>
            <a:custGeom>
              <a:avLst/>
              <a:gdLst/>
              <a:ahLst/>
              <a:cxnLst/>
              <a:rect l="0" t="0" r="0" b="0"/>
              <a:pathLst>
                <a:path w="56483250" h="22225000">
                  <a:moveTo>
                    <a:pt x="0" y="22225000"/>
                  </a:moveTo>
                  <a:lnTo>
                    <a:pt x="11303000" y="22225000"/>
                  </a:lnTo>
                  <a:lnTo>
                    <a:pt x="11303000" y="22034500"/>
                  </a:lnTo>
                  <a:lnTo>
                    <a:pt x="12446000" y="22034500"/>
                  </a:lnTo>
                  <a:lnTo>
                    <a:pt x="12446000" y="21431250"/>
                  </a:lnTo>
                  <a:lnTo>
                    <a:pt x="13557250" y="21431250"/>
                  </a:lnTo>
                  <a:lnTo>
                    <a:pt x="13557250" y="20447000"/>
                  </a:lnTo>
                  <a:lnTo>
                    <a:pt x="14700250" y="20447000"/>
                  </a:lnTo>
                  <a:lnTo>
                    <a:pt x="14700250" y="18224500"/>
                  </a:lnTo>
                  <a:lnTo>
                    <a:pt x="15811500" y="18224500"/>
                  </a:lnTo>
                  <a:lnTo>
                    <a:pt x="15811500" y="15494000"/>
                  </a:lnTo>
                  <a:lnTo>
                    <a:pt x="16954500" y="15494000"/>
                  </a:lnTo>
                  <a:lnTo>
                    <a:pt x="16954500" y="18224500"/>
                  </a:lnTo>
                  <a:lnTo>
                    <a:pt x="18065750" y="18224500"/>
                  </a:lnTo>
                  <a:lnTo>
                    <a:pt x="18065750" y="12668250"/>
                  </a:lnTo>
                  <a:lnTo>
                    <a:pt x="19208750" y="12668250"/>
                  </a:lnTo>
                  <a:lnTo>
                    <a:pt x="19208750" y="12382500"/>
                  </a:lnTo>
                  <a:lnTo>
                    <a:pt x="20351750" y="12382500"/>
                  </a:lnTo>
                  <a:lnTo>
                    <a:pt x="20351750" y="4762500"/>
                  </a:lnTo>
                  <a:lnTo>
                    <a:pt x="21463000" y="4762500"/>
                  </a:lnTo>
                  <a:lnTo>
                    <a:pt x="21463000" y="8286750"/>
                  </a:lnTo>
                  <a:lnTo>
                    <a:pt x="22606000" y="8286750"/>
                  </a:lnTo>
                  <a:lnTo>
                    <a:pt x="22606000" y="3270250"/>
                  </a:lnTo>
                  <a:lnTo>
                    <a:pt x="23717250" y="3270250"/>
                  </a:lnTo>
                  <a:lnTo>
                    <a:pt x="23717250" y="8032750"/>
                  </a:lnTo>
                  <a:lnTo>
                    <a:pt x="24860250" y="8032750"/>
                  </a:lnTo>
                  <a:lnTo>
                    <a:pt x="24860250" y="2444750"/>
                  </a:lnTo>
                  <a:lnTo>
                    <a:pt x="25971500" y="2444750"/>
                  </a:lnTo>
                  <a:lnTo>
                    <a:pt x="25971500" y="0"/>
                  </a:lnTo>
                  <a:lnTo>
                    <a:pt x="27114500" y="0"/>
                  </a:lnTo>
                  <a:lnTo>
                    <a:pt x="27114500" y="2857500"/>
                  </a:lnTo>
                  <a:lnTo>
                    <a:pt x="28257500" y="2857500"/>
                  </a:lnTo>
                  <a:lnTo>
                    <a:pt x="28257500" y="1492250"/>
                  </a:lnTo>
                  <a:lnTo>
                    <a:pt x="29368750" y="1492250"/>
                  </a:lnTo>
                  <a:lnTo>
                    <a:pt x="29368750" y="1111250"/>
                  </a:lnTo>
                  <a:lnTo>
                    <a:pt x="30511750" y="1111250"/>
                  </a:lnTo>
                  <a:lnTo>
                    <a:pt x="30511750" y="7207250"/>
                  </a:lnTo>
                  <a:lnTo>
                    <a:pt x="31623000" y="7207250"/>
                  </a:lnTo>
                  <a:lnTo>
                    <a:pt x="31623000" y="8699500"/>
                  </a:lnTo>
                  <a:lnTo>
                    <a:pt x="32766000" y="8699500"/>
                  </a:lnTo>
                  <a:lnTo>
                    <a:pt x="32766000" y="10890250"/>
                  </a:lnTo>
                  <a:lnTo>
                    <a:pt x="33877250" y="10890250"/>
                  </a:lnTo>
                  <a:lnTo>
                    <a:pt x="33877250" y="14128750"/>
                  </a:lnTo>
                  <a:lnTo>
                    <a:pt x="35020250" y="14128750"/>
                  </a:lnTo>
                  <a:lnTo>
                    <a:pt x="35020250" y="10731500"/>
                  </a:lnTo>
                  <a:lnTo>
                    <a:pt x="36131500" y="10731500"/>
                  </a:lnTo>
                  <a:lnTo>
                    <a:pt x="36131500" y="14954250"/>
                  </a:lnTo>
                  <a:lnTo>
                    <a:pt x="37274500" y="14954250"/>
                  </a:lnTo>
                  <a:lnTo>
                    <a:pt x="37274500" y="17748250"/>
                  </a:lnTo>
                  <a:lnTo>
                    <a:pt x="38417500" y="17748250"/>
                  </a:lnTo>
                  <a:lnTo>
                    <a:pt x="38417500" y="18478500"/>
                  </a:lnTo>
                  <a:lnTo>
                    <a:pt x="39528750" y="18478500"/>
                  </a:lnTo>
                  <a:lnTo>
                    <a:pt x="39528750" y="19970750"/>
                  </a:lnTo>
                  <a:lnTo>
                    <a:pt x="40671750" y="19970750"/>
                  </a:lnTo>
                  <a:lnTo>
                    <a:pt x="40671750" y="19843750"/>
                  </a:lnTo>
                  <a:lnTo>
                    <a:pt x="41783000" y="19843750"/>
                  </a:lnTo>
                  <a:lnTo>
                    <a:pt x="41783000" y="21145500"/>
                  </a:lnTo>
                  <a:lnTo>
                    <a:pt x="42926000" y="21145500"/>
                  </a:lnTo>
                  <a:lnTo>
                    <a:pt x="42926000" y="21971000"/>
                  </a:lnTo>
                  <a:lnTo>
                    <a:pt x="44037250" y="21971000"/>
                  </a:lnTo>
                  <a:lnTo>
                    <a:pt x="44037250" y="21812250"/>
                  </a:lnTo>
                  <a:lnTo>
                    <a:pt x="45180250" y="21812250"/>
                  </a:lnTo>
                  <a:lnTo>
                    <a:pt x="45180250" y="22098000"/>
                  </a:lnTo>
                  <a:lnTo>
                    <a:pt x="46323250" y="22098000"/>
                  </a:lnTo>
                  <a:lnTo>
                    <a:pt x="46323250" y="22225000"/>
                  </a:lnTo>
                  <a:lnTo>
                    <a:pt x="56483250" y="2222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3" name="Freeform 103">
              <a:extLst>
                <a:ext uri="{FF2B5EF4-FFF2-40B4-BE49-F238E27FC236}">
                  <a16:creationId xmlns:a16="http://schemas.microsoft.com/office/drawing/2014/main" id="{F8E2AB09-0FE5-FE0E-74B3-216AED23AD7D}"/>
                </a:ext>
              </a:extLst>
            </p:cNvPr>
            <p:cNvSpPr/>
            <p:nvPr/>
          </p:nvSpPr>
          <p:spPr>
            <a:xfrm>
              <a:off x="958850" y="2901950"/>
              <a:ext cx="5648325" cy="2092325"/>
            </a:xfrm>
            <a:custGeom>
              <a:avLst/>
              <a:gdLst/>
              <a:ahLst/>
              <a:cxnLst/>
              <a:rect l="0" t="0" r="0" b="0"/>
              <a:pathLst>
                <a:path w="56483250" h="20923250">
                  <a:moveTo>
                    <a:pt x="0" y="20923250"/>
                  </a:moveTo>
                  <a:lnTo>
                    <a:pt x="4000500" y="20923250"/>
                  </a:lnTo>
                  <a:lnTo>
                    <a:pt x="4286250" y="20891500"/>
                  </a:lnTo>
                  <a:lnTo>
                    <a:pt x="6286500" y="20891500"/>
                  </a:lnTo>
                  <a:lnTo>
                    <a:pt x="6572250" y="20859750"/>
                  </a:lnTo>
                  <a:lnTo>
                    <a:pt x="7143750" y="20859750"/>
                  </a:lnTo>
                  <a:lnTo>
                    <a:pt x="7429500" y="20828000"/>
                  </a:lnTo>
                  <a:lnTo>
                    <a:pt x="8001000" y="20828000"/>
                  </a:lnTo>
                  <a:lnTo>
                    <a:pt x="8286750" y="20796250"/>
                  </a:lnTo>
                  <a:lnTo>
                    <a:pt x="8572500" y="20764500"/>
                  </a:lnTo>
                  <a:lnTo>
                    <a:pt x="8858250" y="20764500"/>
                  </a:lnTo>
                  <a:lnTo>
                    <a:pt x="9144000" y="20732750"/>
                  </a:lnTo>
                  <a:lnTo>
                    <a:pt x="9429750" y="20701000"/>
                  </a:lnTo>
                  <a:lnTo>
                    <a:pt x="9715500" y="20669250"/>
                  </a:lnTo>
                  <a:lnTo>
                    <a:pt x="10001250" y="20605750"/>
                  </a:lnTo>
                  <a:lnTo>
                    <a:pt x="10287000" y="20574000"/>
                  </a:lnTo>
                  <a:lnTo>
                    <a:pt x="10572750" y="20542250"/>
                  </a:lnTo>
                  <a:lnTo>
                    <a:pt x="10858500" y="20478750"/>
                  </a:lnTo>
                  <a:lnTo>
                    <a:pt x="11144250" y="20415250"/>
                  </a:lnTo>
                  <a:lnTo>
                    <a:pt x="11430000" y="20351750"/>
                  </a:lnTo>
                  <a:lnTo>
                    <a:pt x="11715750" y="20256500"/>
                  </a:lnTo>
                  <a:lnTo>
                    <a:pt x="12001500" y="20161250"/>
                  </a:lnTo>
                  <a:lnTo>
                    <a:pt x="12287250" y="20066000"/>
                  </a:lnTo>
                  <a:lnTo>
                    <a:pt x="12573000" y="19970750"/>
                  </a:lnTo>
                  <a:lnTo>
                    <a:pt x="12827000" y="19843750"/>
                  </a:lnTo>
                  <a:lnTo>
                    <a:pt x="13112750" y="19716750"/>
                  </a:lnTo>
                  <a:lnTo>
                    <a:pt x="13398500" y="19558000"/>
                  </a:lnTo>
                  <a:lnTo>
                    <a:pt x="13684250" y="19399250"/>
                  </a:lnTo>
                  <a:lnTo>
                    <a:pt x="13970000" y="19240500"/>
                  </a:lnTo>
                  <a:lnTo>
                    <a:pt x="14255750" y="19050000"/>
                  </a:lnTo>
                  <a:lnTo>
                    <a:pt x="14541500" y="18827750"/>
                  </a:lnTo>
                  <a:lnTo>
                    <a:pt x="14827250" y="18605500"/>
                  </a:lnTo>
                  <a:lnTo>
                    <a:pt x="15113000" y="18383250"/>
                  </a:lnTo>
                  <a:lnTo>
                    <a:pt x="15398750" y="18129250"/>
                  </a:lnTo>
                  <a:lnTo>
                    <a:pt x="15684500" y="17843500"/>
                  </a:lnTo>
                  <a:lnTo>
                    <a:pt x="15970250" y="17526000"/>
                  </a:lnTo>
                  <a:lnTo>
                    <a:pt x="16256000" y="17208500"/>
                  </a:lnTo>
                  <a:lnTo>
                    <a:pt x="16541750" y="16859250"/>
                  </a:lnTo>
                  <a:lnTo>
                    <a:pt x="16827500" y="16510000"/>
                  </a:lnTo>
                  <a:lnTo>
                    <a:pt x="17113250" y="16129000"/>
                  </a:lnTo>
                  <a:lnTo>
                    <a:pt x="17399000" y="15716250"/>
                  </a:lnTo>
                  <a:lnTo>
                    <a:pt x="17684750" y="15303500"/>
                  </a:lnTo>
                  <a:lnTo>
                    <a:pt x="17970500" y="14859000"/>
                  </a:lnTo>
                  <a:lnTo>
                    <a:pt x="18256250" y="14382750"/>
                  </a:lnTo>
                  <a:lnTo>
                    <a:pt x="18542000" y="13874750"/>
                  </a:lnTo>
                  <a:lnTo>
                    <a:pt x="18827750" y="13366750"/>
                  </a:lnTo>
                  <a:lnTo>
                    <a:pt x="19113500" y="12858750"/>
                  </a:lnTo>
                  <a:lnTo>
                    <a:pt x="19399250" y="12319000"/>
                  </a:lnTo>
                  <a:lnTo>
                    <a:pt x="19685000" y="11747500"/>
                  </a:lnTo>
                  <a:lnTo>
                    <a:pt x="19970750" y="11176000"/>
                  </a:lnTo>
                  <a:lnTo>
                    <a:pt x="20256500" y="10604500"/>
                  </a:lnTo>
                  <a:lnTo>
                    <a:pt x="20542250" y="10001250"/>
                  </a:lnTo>
                  <a:lnTo>
                    <a:pt x="20828000" y="9398000"/>
                  </a:lnTo>
                  <a:lnTo>
                    <a:pt x="21113750" y="8794750"/>
                  </a:lnTo>
                  <a:lnTo>
                    <a:pt x="21399500" y="8191500"/>
                  </a:lnTo>
                  <a:lnTo>
                    <a:pt x="21685250" y="7588250"/>
                  </a:lnTo>
                  <a:lnTo>
                    <a:pt x="21971000" y="6985000"/>
                  </a:lnTo>
                  <a:lnTo>
                    <a:pt x="22256750" y="6381750"/>
                  </a:lnTo>
                  <a:lnTo>
                    <a:pt x="22542500" y="5778500"/>
                  </a:lnTo>
                  <a:lnTo>
                    <a:pt x="22828250" y="5207000"/>
                  </a:lnTo>
                  <a:lnTo>
                    <a:pt x="23114000" y="4635500"/>
                  </a:lnTo>
                  <a:lnTo>
                    <a:pt x="23399750" y="4095750"/>
                  </a:lnTo>
                  <a:lnTo>
                    <a:pt x="23685500" y="3587750"/>
                  </a:lnTo>
                  <a:lnTo>
                    <a:pt x="23971250" y="3079750"/>
                  </a:lnTo>
                  <a:lnTo>
                    <a:pt x="24257000" y="2603500"/>
                  </a:lnTo>
                  <a:lnTo>
                    <a:pt x="24542750" y="2159000"/>
                  </a:lnTo>
                  <a:lnTo>
                    <a:pt x="24828500" y="1778000"/>
                  </a:lnTo>
                  <a:lnTo>
                    <a:pt x="25114250" y="1397000"/>
                  </a:lnTo>
                  <a:lnTo>
                    <a:pt x="25400000" y="1079500"/>
                  </a:lnTo>
                  <a:lnTo>
                    <a:pt x="25685750" y="793750"/>
                  </a:lnTo>
                  <a:lnTo>
                    <a:pt x="25971500" y="539750"/>
                  </a:lnTo>
                  <a:lnTo>
                    <a:pt x="26257250" y="349250"/>
                  </a:lnTo>
                  <a:lnTo>
                    <a:pt x="26543000" y="190500"/>
                  </a:lnTo>
                  <a:lnTo>
                    <a:pt x="26828750" y="63500"/>
                  </a:lnTo>
                  <a:lnTo>
                    <a:pt x="27114500" y="31750"/>
                  </a:lnTo>
                  <a:lnTo>
                    <a:pt x="27400250" y="0"/>
                  </a:lnTo>
                  <a:lnTo>
                    <a:pt x="27686000" y="31750"/>
                  </a:lnTo>
                  <a:lnTo>
                    <a:pt x="27971750" y="127000"/>
                  </a:lnTo>
                  <a:lnTo>
                    <a:pt x="28257500" y="254000"/>
                  </a:lnTo>
                  <a:lnTo>
                    <a:pt x="28511500" y="444500"/>
                  </a:lnTo>
                  <a:lnTo>
                    <a:pt x="28797250" y="666750"/>
                  </a:lnTo>
                  <a:lnTo>
                    <a:pt x="29083000" y="920750"/>
                  </a:lnTo>
                  <a:lnTo>
                    <a:pt x="29368750" y="1238250"/>
                  </a:lnTo>
                  <a:lnTo>
                    <a:pt x="29654500" y="1587500"/>
                  </a:lnTo>
                  <a:lnTo>
                    <a:pt x="29940250" y="1968500"/>
                  </a:lnTo>
                  <a:lnTo>
                    <a:pt x="30226000" y="2381250"/>
                  </a:lnTo>
                  <a:lnTo>
                    <a:pt x="30511750" y="2857500"/>
                  </a:lnTo>
                  <a:lnTo>
                    <a:pt x="30797500" y="3333750"/>
                  </a:lnTo>
                  <a:lnTo>
                    <a:pt x="31083250" y="3841750"/>
                  </a:lnTo>
                  <a:lnTo>
                    <a:pt x="31369000" y="4381500"/>
                  </a:lnTo>
                  <a:lnTo>
                    <a:pt x="31654750" y="4921250"/>
                  </a:lnTo>
                  <a:lnTo>
                    <a:pt x="31940500" y="5492750"/>
                  </a:lnTo>
                  <a:lnTo>
                    <a:pt x="32226250" y="6096000"/>
                  </a:lnTo>
                  <a:lnTo>
                    <a:pt x="32512000" y="6667500"/>
                  </a:lnTo>
                  <a:lnTo>
                    <a:pt x="32797750" y="7270750"/>
                  </a:lnTo>
                  <a:lnTo>
                    <a:pt x="33083500" y="7874000"/>
                  </a:lnTo>
                  <a:lnTo>
                    <a:pt x="33369250" y="8509000"/>
                  </a:lnTo>
                  <a:lnTo>
                    <a:pt x="33655000" y="9112250"/>
                  </a:lnTo>
                  <a:lnTo>
                    <a:pt x="33940750" y="9715500"/>
                  </a:lnTo>
                  <a:lnTo>
                    <a:pt x="34226500" y="10318750"/>
                  </a:lnTo>
                  <a:lnTo>
                    <a:pt x="34512250" y="10890250"/>
                  </a:lnTo>
                  <a:lnTo>
                    <a:pt x="34798000" y="11461750"/>
                  </a:lnTo>
                  <a:lnTo>
                    <a:pt x="35083750" y="12033250"/>
                  </a:lnTo>
                  <a:lnTo>
                    <a:pt x="35369500" y="12604750"/>
                  </a:lnTo>
                  <a:lnTo>
                    <a:pt x="35655250" y="13112750"/>
                  </a:lnTo>
                  <a:lnTo>
                    <a:pt x="35941000" y="13652500"/>
                  </a:lnTo>
                  <a:lnTo>
                    <a:pt x="36226750" y="14128750"/>
                  </a:lnTo>
                  <a:lnTo>
                    <a:pt x="36512500" y="14605000"/>
                  </a:lnTo>
                  <a:lnTo>
                    <a:pt x="36798250" y="15081250"/>
                  </a:lnTo>
                  <a:lnTo>
                    <a:pt x="37084000" y="15525750"/>
                  </a:lnTo>
                  <a:lnTo>
                    <a:pt x="37369750" y="15938500"/>
                  </a:lnTo>
                  <a:lnTo>
                    <a:pt x="37655500" y="16319500"/>
                  </a:lnTo>
                  <a:lnTo>
                    <a:pt x="37941250" y="16700500"/>
                  </a:lnTo>
                  <a:lnTo>
                    <a:pt x="38227000" y="17049750"/>
                  </a:lnTo>
                  <a:lnTo>
                    <a:pt x="38512750" y="17367250"/>
                  </a:lnTo>
                  <a:lnTo>
                    <a:pt x="38798500" y="17684750"/>
                  </a:lnTo>
                  <a:lnTo>
                    <a:pt x="39084250" y="17970500"/>
                  </a:lnTo>
                  <a:lnTo>
                    <a:pt x="39370000" y="18256250"/>
                  </a:lnTo>
                  <a:lnTo>
                    <a:pt x="39655750" y="18510250"/>
                  </a:lnTo>
                  <a:lnTo>
                    <a:pt x="39941500" y="18732500"/>
                  </a:lnTo>
                  <a:lnTo>
                    <a:pt x="40227250" y="18954750"/>
                  </a:lnTo>
                  <a:lnTo>
                    <a:pt x="40513000" y="19145250"/>
                  </a:lnTo>
                  <a:lnTo>
                    <a:pt x="40798750" y="19335750"/>
                  </a:lnTo>
                  <a:lnTo>
                    <a:pt x="41084500" y="19494500"/>
                  </a:lnTo>
                  <a:lnTo>
                    <a:pt x="41370250" y="19653250"/>
                  </a:lnTo>
                  <a:lnTo>
                    <a:pt x="41656000" y="19780250"/>
                  </a:lnTo>
                  <a:lnTo>
                    <a:pt x="41941750" y="19907250"/>
                  </a:lnTo>
                  <a:lnTo>
                    <a:pt x="42227500" y="20034250"/>
                  </a:lnTo>
                  <a:lnTo>
                    <a:pt x="42513250" y="20129500"/>
                  </a:lnTo>
                  <a:lnTo>
                    <a:pt x="42799000" y="20224750"/>
                  </a:lnTo>
                  <a:lnTo>
                    <a:pt x="43084750" y="20288250"/>
                  </a:lnTo>
                  <a:lnTo>
                    <a:pt x="43370500" y="20383500"/>
                  </a:lnTo>
                  <a:lnTo>
                    <a:pt x="43656250" y="20447000"/>
                  </a:lnTo>
                  <a:lnTo>
                    <a:pt x="43942000" y="20510500"/>
                  </a:lnTo>
                  <a:lnTo>
                    <a:pt x="44196000" y="20542250"/>
                  </a:lnTo>
                  <a:lnTo>
                    <a:pt x="44481750" y="20605750"/>
                  </a:lnTo>
                  <a:lnTo>
                    <a:pt x="44767500" y="20637500"/>
                  </a:lnTo>
                  <a:lnTo>
                    <a:pt x="45053250" y="20669250"/>
                  </a:lnTo>
                  <a:lnTo>
                    <a:pt x="45339000" y="20701000"/>
                  </a:lnTo>
                  <a:lnTo>
                    <a:pt x="45624750" y="20732750"/>
                  </a:lnTo>
                  <a:lnTo>
                    <a:pt x="45910500" y="20764500"/>
                  </a:lnTo>
                  <a:lnTo>
                    <a:pt x="46196250" y="20796250"/>
                  </a:lnTo>
                  <a:lnTo>
                    <a:pt x="46482000" y="20796250"/>
                  </a:lnTo>
                  <a:lnTo>
                    <a:pt x="46767750" y="20828000"/>
                  </a:lnTo>
                  <a:lnTo>
                    <a:pt x="47053500" y="20828000"/>
                  </a:lnTo>
                  <a:lnTo>
                    <a:pt x="47339250" y="20859750"/>
                  </a:lnTo>
                  <a:lnTo>
                    <a:pt x="48196500" y="20859750"/>
                  </a:lnTo>
                  <a:lnTo>
                    <a:pt x="48482250" y="20891500"/>
                  </a:lnTo>
                  <a:lnTo>
                    <a:pt x="50196750" y="20891500"/>
                  </a:lnTo>
                  <a:lnTo>
                    <a:pt x="50482500" y="20923250"/>
                  </a:lnTo>
                  <a:lnTo>
                    <a:pt x="56483250" y="20923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4" name="Freeform 104">
              <a:extLst>
                <a:ext uri="{FF2B5EF4-FFF2-40B4-BE49-F238E27FC236}">
                  <a16:creationId xmlns:a16="http://schemas.microsoft.com/office/drawing/2014/main" id="{75781C9A-F972-0F48-3C4C-0CE0CD03E88A}"/>
                </a:ext>
              </a:extLst>
            </p:cNvPr>
            <p:cNvSpPr/>
            <p:nvPr/>
          </p:nvSpPr>
          <p:spPr>
            <a:xfrm>
              <a:off x="958850" y="2524125"/>
              <a:ext cx="0" cy="2470150"/>
            </a:xfrm>
            <a:custGeom>
              <a:avLst/>
              <a:gdLst/>
              <a:ahLst/>
              <a:cxnLst/>
              <a:rect l="0" t="0" r="0" b="0"/>
              <a:pathLst>
                <a:path h="24701500">
                  <a:moveTo>
                    <a:pt x="0" y="2470150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5" name="Freeform 105">
              <a:extLst>
                <a:ext uri="{FF2B5EF4-FFF2-40B4-BE49-F238E27FC236}">
                  <a16:creationId xmlns:a16="http://schemas.microsoft.com/office/drawing/2014/main" id="{758A5764-F448-81F1-CED7-8A0CF60017E9}"/>
                </a:ext>
              </a:extLst>
            </p:cNvPr>
            <p:cNvSpPr/>
            <p:nvPr/>
          </p:nvSpPr>
          <p:spPr>
            <a:xfrm>
              <a:off x="958850" y="49942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6" name="Freeform 106">
              <a:extLst>
                <a:ext uri="{FF2B5EF4-FFF2-40B4-BE49-F238E27FC236}">
                  <a16:creationId xmlns:a16="http://schemas.microsoft.com/office/drawing/2014/main" id="{EC13C2F5-8E65-ABD3-A732-2D6566E94B0C}"/>
                </a:ext>
              </a:extLst>
            </p:cNvPr>
            <p:cNvSpPr/>
            <p:nvPr/>
          </p:nvSpPr>
          <p:spPr>
            <a:xfrm>
              <a:off x="958850" y="49339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7" name="Freeform 107">
              <a:extLst>
                <a:ext uri="{FF2B5EF4-FFF2-40B4-BE49-F238E27FC236}">
                  <a16:creationId xmlns:a16="http://schemas.microsoft.com/office/drawing/2014/main" id="{A38E9358-A395-3DCF-2BF5-FF25B5925459}"/>
                </a:ext>
              </a:extLst>
            </p:cNvPr>
            <p:cNvSpPr/>
            <p:nvPr/>
          </p:nvSpPr>
          <p:spPr>
            <a:xfrm>
              <a:off x="958850" y="48736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8" name="Freeform 108">
              <a:extLst>
                <a:ext uri="{FF2B5EF4-FFF2-40B4-BE49-F238E27FC236}">
                  <a16:creationId xmlns:a16="http://schemas.microsoft.com/office/drawing/2014/main" id="{D49B749A-2E1F-B31E-6FCD-9887CF63DC45}"/>
                </a:ext>
              </a:extLst>
            </p:cNvPr>
            <p:cNvSpPr/>
            <p:nvPr/>
          </p:nvSpPr>
          <p:spPr>
            <a:xfrm>
              <a:off x="958850" y="48164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59" name="Freeform 109">
              <a:extLst>
                <a:ext uri="{FF2B5EF4-FFF2-40B4-BE49-F238E27FC236}">
                  <a16:creationId xmlns:a16="http://schemas.microsoft.com/office/drawing/2014/main" id="{9C212AF7-8DD3-E60A-5C9B-4A7261B0D206}"/>
                </a:ext>
              </a:extLst>
            </p:cNvPr>
            <p:cNvSpPr/>
            <p:nvPr/>
          </p:nvSpPr>
          <p:spPr>
            <a:xfrm>
              <a:off x="958850" y="47561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0" name="Freeform 110">
              <a:extLst>
                <a:ext uri="{FF2B5EF4-FFF2-40B4-BE49-F238E27FC236}">
                  <a16:creationId xmlns:a16="http://schemas.microsoft.com/office/drawing/2014/main" id="{750DCF4D-7412-D760-3F4D-6169CE4873B1}"/>
                </a:ext>
              </a:extLst>
            </p:cNvPr>
            <p:cNvSpPr/>
            <p:nvPr/>
          </p:nvSpPr>
          <p:spPr>
            <a:xfrm>
              <a:off x="958850" y="469582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1" name="Freeform 111">
              <a:extLst>
                <a:ext uri="{FF2B5EF4-FFF2-40B4-BE49-F238E27FC236}">
                  <a16:creationId xmlns:a16="http://schemas.microsoft.com/office/drawing/2014/main" id="{994C6D8A-866A-3D63-FC75-93E5774095E1}"/>
                </a:ext>
              </a:extLst>
            </p:cNvPr>
            <p:cNvSpPr/>
            <p:nvPr/>
          </p:nvSpPr>
          <p:spPr>
            <a:xfrm>
              <a:off x="958850" y="46355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2" name="Freeform 112">
              <a:extLst>
                <a:ext uri="{FF2B5EF4-FFF2-40B4-BE49-F238E27FC236}">
                  <a16:creationId xmlns:a16="http://schemas.microsoft.com/office/drawing/2014/main" id="{CDA12595-E0C7-4C55-C55D-B93A74E76AA6}"/>
                </a:ext>
              </a:extLst>
            </p:cNvPr>
            <p:cNvSpPr/>
            <p:nvPr/>
          </p:nvSpPr>
          <p:spPr>
            <a:xfrm>
              <a:off x="958850" y="45751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3" name="Freeform 113">
              <a:extLst>
                <a:ext uri="{FF2B5EF4-FFF2-40B4-BE49-F238E27FC236}">
                  <a16:creationId xmlns:a16="http://schemas.microsoft.com/office/drawing/2014/main" id="{E139AFFE-8AAA-A960-DC8D-AD41A70286D2}"/>
                </a:ext>
              </a:extLst>
            </p:cNvPr>
            <p:cNvSpPr/>
            <p:nvPr/>
          </p:nvSpPr>
          <p:spPr>
            <a:xfrm>
              <a:off x="958850" y="45180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4" name="Freeform 114">
              <a:extLst>
                <a:ext uri="{FF2B5EF4-FFF2-40B4-BE49-F238E27FC236}">
                  <a16:creationId xmlns:a16="http://schemas.microsoft.com/office/drawing/2014/main" id="{88D62837-397A-3334-EC28-EA67A982FA8E}"/>
                </a:ext>
              </a:extLst>
            </p:cNvPr>
            <p:cNvSpPr/>
            <p:nvPr/>
          </p:nvSpPr>
          <p:spPr>
            <a:xfrm>
              <a:off x="958850" y="44577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5" name="Freeform 115">
              <a:extLst>
                <a:ext uri="{FF2B5EF4-FFF2-40B4-BE49-F238E27FC236}">
                  <a16:creationId xmlns:a16="http://schemas.microsoft.com/office/drawing/2014/main" id="{3AB09781-A5CD-B2E6-1FBD-5344FAD6E1B7}"/>
                </a:ext>
              </a:extLst>
            </p:cNvPr>
            <p:cNvSpPr/>
            <p:nvPr/>
          </p:nvSpPr>
          <p:spPr>
            <a:xfrm>
              <a:off x="958850" y="43973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6" name="Freeform 116">
              <a:extLst>
                <a:ext uri="{FF2B5EF4-FFF2-40B4-BE49-F238E27FC236}">
                  <a16:creationId xmlns:a16="http://schemas.microsoft.com/office/drawing/2014/main" id="{EFF32959-6024-6285-257F-07C31850EC61}"/>
                </a:ext>
              </a:extLst>
            </p:cNvPr>
            <p:cNvSpPr/>
            <p:nvPr/>
          </p:nvSpPr>
          <p:spPr>
            <a:xfrm>
              <a:off x="958850" y="43370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7" name="Freeform 117">
              <a:extLst>
                <a:ext uri="{FF2B5EF4-FFF2-40B4-BE49-F238E27FC236}">
                  <a16:creationId xmlns:a16="http://schemas.microsoft.com/office/drawing/2014/main" id="{E545DAD6-62DC-1FDE-EFD7-6824CA9D8109}"/>
                </a:ext>
              </a:extLst>
            </p:cNvPr>
            <p:cNvSpPr/>
            <p:nvPr/>
          </p:nvSpPr>
          <p:spPr>
            <a:xfrm>
              <a:off x="958850" y="42799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8" name="Freeform 118">
              <a:extLst>
                <a:ext uri="{FF2B5EF4-FFF2-40B4-BE49-F238E27FC236}">
                  <a16:creationId xmlns:a16="http://schemas.microsoft.com/office/drawing/2014/main" id="{42A1099D-44E2-70C3-81EB-12829F2816EE}"/>
                </a:ext>
              </a:extLst>
            </p:cNvPr>
            <p:cNvSpPr/>
            <p:nvPr/>
          </p:nvSpPr>
          <p:spPr>
            <a:xfrm>
              <a:off x="958850" y="42195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69" name="Freeform 119">
              <a:extLst>
                <a:ext uri="{FF2B5EF4-FFF2-40B4-BE49-F238E27FC236}">
                  <a16:creationId xmlns:a16="http://schemas.microsoft.com/office/drawing/2014/main" id="{D2702C77-41CF-E6C6-5807-004E1C298E5B}"/>
                </a:ext>
              </a:extLst>
            </p:cNvPr>
            <p:cNvSpPr/>
            <p:nvPr/>
          </p:nvSpPr>
          <p:spPr>
            <a:xfrm>
              <a:off x="958850" y="41592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0" name="Freeform 120">
              <a:extLst>
                <a:ext uri="{FF2B5EF4-FFF2-40B4-BE49-F238E27FC236}">
                  <a16:creationId xmlns:a16="http://schemas.microsoft.com/office/drawing/2014/main" id="{19303DF6-91F0-7210-AB86-14AF3A956083}"/>
                </a:ext>
              </a:extLst>
            </p:cNvPr>
            <p:cNvSpPr/>
            <p:nvPr/>
          </p:nvSpPr>
          <p:spPr>
            <a:xfrm>
              <a:off x="958850" y="409892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1" name="Freeform 121">
              <a:extLst>
                <a:ext uri="{FF2B5EF4-FFF2-40B4-BE49-F238E27FC236}">
                  <a16:creationId xmlns:a16="http://schemas.microsoft.com/office/drawing/2014/main" id="{A09B10AB-2664-A9E3-0A86-90559803E370}"/>
                </a:ext>
              </a:extLst>
            </p:cNvPr>
            <p:cNvSpPr/>
            <p:nvPr/>
          </p:nvSpPr>
          <p:spPr>
            <a:xfrm>
              <a:off x="958850" y="40386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2" name="Freeform 122">
              <a:extLst>
                <a:ext uri="{FF2B5EF4-FFF2-40B4-BE49-F238E27FC236}">
                  <a16:creationId xmlns:a16="http://schemas.microsoft.com/office/drawing/2014/main" id="{7E083DA4-A844-F94A-72FF-2FD9E7308424}"/>
                </a:ext>
              </a:extLst>
            </p:cNvPr>
            <p:cNvSpPr/>
            <p:nvPr/>
          </p:nvSpPr>
          <p:spPr>
            <a:xfrm>
              <a:off x="958850" y="39814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3" name="Freeform 123">
              <a:extLst>
                <a:ext uri="{FF2B5EF4-FFF2-40B4-BE49-F238E27FC236}">
                  <a16:creationId xmlns:a16="http://schemas.microsoft.com/office/drawing/2014/main" id="{B0FA8CC3-67FA-01B2-1AC6-2EB1108F81F8}"/>
                </a:ext>
              </a:extLst>
            </p:cNvPr>
            <p:cNvSpPr/>
            <p:nvPr/>
          </p:nvSpPr>
          <p:spPr>
            <a:xfrm>
              <a:off x="958850" y="39211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4" name="Freeform 124">
              <a:extLst>
                <a:ext uri="{FF2B5EF4-FFF2-40B4-BE49-F238E27FC236}">
                  <a16:creationId xmlns:a16="http://schemas.microsoft.com/office/drawing/2014/main" id="{EFDFD09C-D2D9-887A-D6CA-8C9819A94241}"/>
                </a:ext>
              </a:extLst>
            </p:cNvPr>
            <p:cNvSpPr/>
            <p:nvPr/>
          </p:nvSpPr>
          <p:spPr>
            <a:xfrm>
              <a:off x="958850" y="38608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5" name="Freeform 125">
              <a:extLst>
                <a:ext uri="{FF2B5EF4-FFF2-40B4-BE49-F238E27FC236}">
                  <a16:creationId xmlns:a16="http://schemas.microsoft.com/office/drawing/2014/main" id="{8FE8EE12-F58D-F661-96EB-F852EF7A8D07}"/>
                </a:ext>
              </a:extLst>
            </p:cNvPr>
            <p:cNvSpPr/>
            <p:nvPr/>
          </p:nvSpPr>
          <p:spPr>
            <a:xfrm>
              <a:off x="958850" y="3800475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6" name="Freeform 126">
              <a:extLst>
                <a:ext uri="{FF2B5EF4-FFF2-40B4-BE49-F238E27FC236}">
                  <a16:creationId xmlns:a16="http://schemas.microsoft.com/office/drawing/2014/main" id="{40240DB7-F875-05FE-BFD8-9B15B10112B5}"/>
                </a:ext>
              </a:extLst>
            </p:cNvPr>
            <p:cNvSpPr/>
            <p:nvPr/>
          </p:nvSpPr>
          <p:spPr>
            <a:xfrm>
              <a:off x="958850" y="37433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7" name="Freeform 127">
              <a:extLst>
                <a:ext uri="{FF2B5EF4-FFF2-40B4-BE49-F238E27FC236}">
                  <a16:creationId xmlns:a16="http://schemas.microsoft.com/office/drawing/2014/main" id="{17577FF0-B210-DDF4-960A-E0989FF12C66}"/>
                </a:ext>
              </a:extLst>
            </p:cNvPr>
            <p:cNvSpPr/>
            <p:nvPr/>
          </p:nvSpPr>
          <p:spPr>
            <a:xfrm>
              <a:off x="958850" y="36830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8" name="Freeform 128">
              <a:extLst>
                <a:ext uri="{FF2B5EF4-FFF2-40B4-BE49-F238E27FC236}">
                  <a16:creationId xmlns:a16="http://schemas.microsoft.com/office/drawing/2014/main" id="{0E20ABB6-5C10-85D5-8412-DA07A2D7FFE3}"/>
                </a:ext>
              </a:extLst>
            </p:cNvPr>
            <p:cNvSpPr/>
            <p:nvPr/>
          </p:nvSpPr>
          <p:spPr>
            <a:xfrm>
              <a:off x="958850" y="36226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79" name="Freeform 129">
              <a:extLst>
                <a:ext uri="{FF2B5EF4-FFF2-40B4-BE49-F238E27FC236}">
                  <a16:creationId xmlns:a16="http://schemas.microsoft.com/office/drawing/2014/main" id="{3C0E211E-0BC1-1645-4219-58AB62473257}"/>
                </a:ext>
              </a:extLst>
            </p:cNvPr>
            <p:cNvSpPr/>
            <p:nvPr/>
          </p:nvSpPr>
          <p:spPr>
            <a:xfrm>
              <a:off x="958850" y="35623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0" name="Freeform 130">
              <a:extLst>
                <a:ext uri="{FF2B5EF4-FFF2-40B4-BE49-F238E27FC236}">
                  <a16:creationId xmlns:a16="http://schemas.microsoft.com/office/drawing/2014/main" id="{BA45C5EE-2882-5433-D342-C76A64234165}"/>
                </a:ext>
              </a:extLst>
            </p:cNvPr>
            <p:cNvSpPr/>
            <p:nvPr/>
          </p:nvSpPr>
          <p:spPr>
            <a:xfrm>
              <a:off x="958850" y="350520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1" name="Freeform 131">
              <a:extLst>
                <a:ext uri="{FF2B5EF4-FFF2-40B4-BE49-F238E27FC236}">
                  <a16:creationId xmlns:a16="http://schemas.microsoft.com/office/drawing/2014/main" id="{83661B28-437D-5952-9F69-E1B50011A09E}"/>
                </a:ext>
              </a:extLst>
            </p:cNvPr>
            <p:cNvSpPr/>
            <p:nvPr/>
          </p:nvSpPr>
          <p:spPr>
            <a:xfrm>
              <a:off x="958850" y="34448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2" name="Freeform 132">
              <a:extLst>
                <a:ext uri="{FF2B5EF4-FFF2-40B4-BE49-F238E27FC236}">
                  <a16:creationId xmlns:a16="http://schemas.microsoft.com/office/drawing/2014/main" id="{EA4C41ED-9BD1-7B1A-C470-C37B438C43EC}"/>
                </a:ext>
              </a:extLst>
            </p:cNvPr>
            <p:cNvSpPr/>
            <p:nvPr/>
          </p:nvSpPr>
          <p:spPr>
            <a:xfrm>
              <a:off x="958850" y="33845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3" name="Freeform 133">
              <a:extLst>
                <a:ext uri="{FF2B5EF4-FFF2-40B4-BE49-F238E27FC236}">
                  <a16:creationId xmlns:a16="http://schemas.microsoft.com/office/drawing/2014/main" id="{E815DA40-2F2D-ADE9-D05C-222B1A221251}"/>
                </a:ext>
              </a:extLst>
            </p:cNvPr>
            <p:cNvSpPr/>
            <p:nvPr/>
          </p:nvSpPr>
          <p:spPr>
            <a:xfrm>
              <a:off x="958850" y="33242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4" name="Freeform 134">
              <a:extLst>
                <a:ext uri="{FF2B5EF4-FFF2-40B4-BE49-F238E27FC236}">
                  <a16:creationId xmlns:a16="http://schemas.microsoft.com/office/drawing/2014/main" id="{417133D5-D87F-DD19-BA93-DAFC1A44A6B6}"/>
                </a:ext>
              </a:extLst>
            </p:cNvPr>
            <p:cNvSpPr/>
            <p:nvPr/>
          </p:nvSpPr>
          <p:spPr>
            <a:xfrm>
              <a:off x="958850" y="32639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5" name="Freeform 135">
              <a:extLst>
                <a:ext uri="{FF2B5EF4-FFF2-40B4-BE49-F238E27FC236}">
                  <a16:creationId xmlns:a16="http://schemas.microsoft.com/office/drawing/2014/main" id="{D650B19F-7B5F-0013-AE7C-49CF3B0DC55D}"/>
                </a:ext>
              </a:extLst>
            </p:cNvPr>
            <p:cNvSpPr/>
            <p:nvPr/>
          </p:nvSpPr>
          <p:spPr>
            <a:xfrm>
              <a:off x="958850" y="32067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6" name="Freeform 136">
              <a:extLst>
                <a:ext uri="{FF2B5EF4-FFF2-40B4-BE49-F238E27FC236}">
                  <a16:creationId xmlns:a16="http://schemas.microsoft.com/office/drawing/2014/main" id="{E396466B-D57B-4D59-3AC0-1A8155D51A0F}"/>
                </a:ext>
              </a:extLst>
            </p:cNvPr>
            <p:cNvSpPr/>
            <p:nvPr/>
          </p:nvSpPr>
          <p:spPr>
            <a:xfrm>
              <a:off x="958850" y="31464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7" name="Freeform 137">
              <a:extLst>
                <a:ext uri="{FF2B5EF4-FFF2-40B4-BE49-F238E27FC236}">
                  <a16:creationId xmlns:a16="http://schemas.microsoft.com/office/drawing/2014/main" id="{004B8399-CD0F-291C-DA01-E9A1A4BA9E35}"/>
                </a:ext>
              </a:extLst>
            </p:cNvPr>
            <p:cNvSpPr/>
            <p:nvPr/>
          </p:nvSpPr>
          <p:spPr>
            <a:xfrm>
              <a:off x="958850" y="308610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8" name="Freeform 138">
              <a:extLst>
                <a:ext uri="{FF2B5EF4-FFF2-40B4-BE49-F238E27FC236}">
                  <a16:creationId xmlns:a16="http://schemas.microsoft.com/office/drawing/2014/main" id="{720D8FA7-4F5D-60E1-DC0B-57ABDE9310D5}"/>
                </a:ext>
              </a:extLst>
            </p:cNvPr>
            <p:cNvSpPr/>
            <p:nvPr/>
          </p:nvSpPr>
          <p:spPr>
            <a:xfrm>
              <a:off x="958850" y="30257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89" name="Freeform 139">
              <a:extLst>
                <a:ext uri="{FF2B5EF4-FFF2-40B4-BE49-F238E27FC236}">
                  <a16:creationId xmlns:a16="http://schemas.microsoft.com/office/drawing/2014/main" id="{BC3D3BC7-D38F-36E3-EAE6-8A4885BE5ED6}"/>
                </a:ext>
              </a:extLst>
            </p:cNvPr>
            <p:cNvSpPr/>
            <p:nvPr/>
          </p:nvSpPr>
          <p:spPr>
            <a:xfrm>
              <a:off x="958850" y="29686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0" name="Freeform 140">
              <a:extLst>
                <a:ext uri="{FF2B5EF4-FFF2-40B4-BE49-F238E27FC236}">
                  <a16:creationId xmlns:a16="http://schemas.microsoft.com/office/drawing/2014/main" id="{4B248A63-059E-6C70-A38C-CBFAC8AF7726}"/>
                </a:ext>
              </a:extLst>
            </p:cNvPr>
            <p:cNvSpPr/>
            <p:nvPr/>
          </p:nvSpPr>
          <p:spPr>
            <a:xfrm>
              <a:off x="958850" y="290830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1" name="Freeform 141">
              <a:extLst>
                <a:ext uri="{FF2B5EF4-FFF2-40B4-BE49-F238E27FC236}">
                  <a16:creationId xmlns:a16="http://schemas.microsoft.com/office/drawing/2014/main" id="{C76B0FD6-A6DB-19E5-C89F-B41CE8D53399}"/>
                </a:ext>
              </a:extLst>
            </p:cNvPr>
            <p:cNvSpPr/>
            <p:nvPr/>
          </p:nvSpPr>
          <p:spPr>
            <a:xfrm>
              <a:off x="958850" y="28479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2" name="Freeform 142">
              <a:extLst>
                <a:ext uri="{FF2B5EF4-FFF2-40B4-BE49-F238E27FC236}">
                  <a16:creationId xmlns:a16="http://schemas.microsoft.com/office/drawing/2014/main" id="{33F7F27E-103A-357C-4660-82E7BCB5E281}"/>
                </a:ext>
              </a:extLst>
            </p:cNvPr>
            <p:cNvSpPr/>
            <p:nvPr/>
          </p:nvSpPr>
          <p:spPr>
            <a:xfrm>
              <a:off x="958850" y="2787650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3" name="Freeform 143">
              <a:extLst>
                <a:ext uri="{FF2B5EF4-FFF2-40B4-BE49-F238E27FC236}">
                  <a16:creationId xmlns:a16="http://schemas.microsoft.com/office/drawing/2014/main" id="{C2AA11FF-BF60-7B95-38DC-46637F6020BC}"/>
                </a:ext>
              </a:extLst>
            </p:cNvPr>
            <p:cNvSpPr/>
            <p:nvPr/>
          </p:nvSpPr>
          <p:spPr>
            <a:xfrm>
              <a:off x="958850" y="27273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4" name="Freeform 144">
              <a:extLst>
                <a:ext uri="{FF2B5EF4-FFF2-40B4-BE49-F238E27FC236}">
                  <a16:creationId xmlns:a16="http://schemas.microsoft.com/office/drawing/2014/main" id="{42CF0372-9A3A-C9CC-9B19-A081893AC309}"/>
                </a:ext>
              </a:extLst>
            </p:cNvPr>
            <p:cNvSpPr/>
            <p:nvPr/>
          </p:nvSpPr>
          <p:spPr>
            <a:xfrm>
              <a:off x="958850" y="267017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5" name="Freeform 145">
              <a:extLst>
                <a:ext uri="{FF2B5EF4-FFF2-40B4-BE49-F238E27FC236}">
                  <a16:creationId xmlns:a16="http://schemas.microsoft.com/office/drawing/2014/main" id="{81BB7CCC-5F98-D13D-FF7A-594EAFDDA5FD}"/>
                </a:ext>
              </a:extLst>
            </p:cNvPr>
            <p:cNvSpPr/>
            <p:nvPr/>
          </p:nvSpPr>
          <p:spPr>
            <a:xfrm>
              <a:off x="958850" y="26098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6" name="Freeform 146">
              <a:extLst>
                <a:ext uri="{FF2B5EF4-FFF2-40B4-BE49-F238E27FC236}">
                  <a16:creationId xmlns:a16="http://schemas.microsoft.com/office/drawing/2014/main" id="{809D6BB7-7AF6-3098-1985-4DF7D05BDB29}"/>
                </a:ext>
              </a:extLst>
            </p:cNvPr>
            <p:cNvSpPr/>
            <p:nvPr/>
          </p:nvSpPr>
          <p:spPr>
            <a:xfrm>
              <a:off x="958850" y="2609850"/>
              <a:ext cx="107950" cy="0"/>
            </a:xfrm>
            <a:custGeom>
              <a:avLst/>
              <a:gdLst/>
              <a:ahLst/>
              <a:cxnLst/>
              <a:rect l="0" t="0" r="0" b="0"/>
              <a:pathLst>
                <a:path w="1079500">
                  <a:moveTo>
                    <a:pt x="107950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7" name="Freeform 147">
              <a:extLst>
                <a:ext uri="{FF2B5EF4-FFF2-40B4-BE49-F238E27FC236}">
                  <a16:creationId xmlns:a16="http://schemas.microsoft.com/office/drawing/2014/main" id="{32A51B2B-797C-F8CD-20F4-0424798AD996}"/>
                </a:ext>
              </a:extLst>
            </p:cNvPr>
            <p:cNvSpPr/>
            <p:nvPr/>
          </p:nvSpPr>
          <p:spPr>
            <a:xfrm>
              <a:off x="958850" y="2549525"/>
              <a:ext cx="53975" cy="0"/>
            </a:xfrm>
            <a:custGeom>
              <a:avLst/>
              <a:gdLst/>
              <a:ahLst/>
              <a:cxnLst/>
              <a:rect l="0" t="0" r="0" b="0"/>
              <a:pathLst>
                <a:path w="539750">
                  <a:moveTo>
                    <a:pt x="539750" y="0"/>
                  </a:moveTo>
                  <a:lnTo>
                    <a:pt x="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8" name="Freeform 148">
              <a:extLst>
                <a:ext uri="{FF2B5EF4-FFF2-40B4-BE49-F238E27FC236}">
                  <a16:creationId xmlns:a16="http://schemas.microsoft.com/office/drawing/2014/main" id="{21160859-C72C-041E-8A39-8DCBC6C418C3}"/>
                </a:ext>
              </a:extLst>
            </p:cNvPr>
            <p:cNvSpPr/>
            <p:nvPr/>
          </p:nvSpPr>
          <p:spPr>
            <a:xfrm>
              <a:off x="739775" y="494347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0101500" y="5749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99" name="Freeform 149">
              <a:extLst>
                <a:ext uri="{FF2B5EF4-FFF2-40B4-BE49-F238E27FC236}">
                  <a16:creationId xmlns:a16="http://schemas.microsoft.com/office/drawing/2014/main" id="{84E6BC58-4873-3B58-CAA7-B61B03F25238}"/>
                </a:ext>
              </a:extLst>
            </p:cNvPr>
            <p:cNvSpPr/>
            <p:nvPr/>
          </p:nvSpPr>
          <p:spPr>
            <a:xfrm>
              <a:off x="644525" y="4645025"/>
              <a:ext cx="66675" cy="101600"/>
            </a:xfrm>
            <a:custGeom>
              <a:avLst/>
              <a:gdLst/>
              <a:ahLst/>
              <a:cxnLst/>
              <a:rect l="0" t="0" r="0" b="0"/>
              <a:pathLst>
                <a:path w="666750" h="1016000">
                  <a:moveTo>
                    <a:pt x="571500" y="0"/>
                  </a:moveTo>
                  <a:lnTo>
                    <a:pt x="95250" y="0"/>
                  </a:lnTo>
                  <a:lnTo>
                    <a:pt x="31750" y="44450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35000"/>
                  </a:lnTo>
                  <a:lnTo>
                    <a:pt x="666750" y="73025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1016000"/>
                  </a:lnTo>
                  <a:lnTo>
                    <a:pt x="222250" y="1016000"/>
                  </a:lnTo>
                  <a:lnTo>
                    <a:pt x="95250" y="952500"/>
                  </a:lnTo>
                  <a:lnTo>
                    <a:pt x="31750" y="920750"/>
                  </a:lnTo>
                  <a:lnTo>
                    <a:pt x="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0" name="Freeform 150">
              <a:extLst>
                <a:ext uri="{FF2B5EF4-FFF2-40B4-BE49-F238E27FC236}">
                  <a16:creationId xmlns:a16="http://schemas.microsoft.com/office/drawing/2014/main" id="{0964AC35-D16E-0B5B-127D-28B1D62EB447}"/>
                </a:ext>
              </a:extLst>
            </p:cNvPr>
            <p:cNvSpPr/>
            <p:nvPr/>
          </p:nvSpPr>
          <p:spPr>
            <a:xfrm>
              <a:off x="739775" y="4645025"/>
              <a:ext cx="63500" cy="101600"/>
            </a:xfrm>
            <a:custGeom>
              <a:avLst/>
              <a:gdLst/>
              <a:ahLst/>
              <a:cxnLst/>
              <a:rect l="0" t="0" r="0" b="0"/>
              <a:pathLst>
                <a:path w="635000" h="101600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1016000"/>
                  </a:lnTo>
                  <a:lnTo>
                    <a:pt x="381000" y="101600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3086000" y="6048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1" name="Freeform 151">
              <a:extLst>
                <a:ext uri="{FF2B5EF4-FFF2-40B4-BE49-F238E27FC236}">
                  <a16:creationId xmlns:a16="http://schemas.microsoft.com/office/drawing/2014/main" id="{A7771570-37BB-A4C1-0FD2-E1F1BC620DF2}"/>
                </a:ext>
              </a:extLst>
            </p:cNvPr>
            <p:cNvSpPr/>
            <p:nvPr/>
          </p:nvSpPr>
          <p:spPr>
            <a:xfrm>
              <a:off x="565150" y="4349750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58750"/>
                  </a:moveTo>
                  <a:lnTo>
                    <a:pt x="95250" y="12700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2" name="Freeform 152">
              <a:extLst>
                <a:ext uri="{FF2B5EF4-FFF2-40B4-BE49-F238E27FC236}">
                  <a16:creationId xmlns:a16="http://schemas.microsoft.com/office/drawing/2014/main" id="{996CFC0E-08ED-FAD3-4073-B5DFB4D111B8}"/>
                </a:ext>
              </a:extLst>
            </p:cNvPr>
            <p:cNvSpPr/>
            <p:nvPr/>
          </p:nvSpPr>
          <p:spPr>
            <a:xfrm>
              <a:off x="644525" y="43497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5875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5875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6991250" y="63436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3" name="Freeform 153">
              <a:extLst>
                <a:ext uri="{FF2B5EF4-FFF2-40B4-BE49-F238E27FC236}">
                  <a16:creationId xmlns:a16="http://schemas.microsoft.com/office/drawing/2014/main" id="{756C4F0B-D9F4-D4A8-19FC-89AC06955C90}"/>
                </a:ext>
              </a:extLst>
            </p:cNvPr>
            <p:cNvSpPr/>
            <p:nvPr/>
          </p:nvSpPr>
          <p:spPr>
            <a:xfrm>
              <a:off x="739775" y="43497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5875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5875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6038750" y="63436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4" name="Freeform 154">
              <a:extLst>
                <a:ext uri="{FF2B5EF4-FFF2-40B4-BE49-F238E27FC236}">
                  <a16:creationId xmlns:a16="http://schemas.microsoft.com/office/drawing/2014/main" id="{4993893E-8765-BB9C-CF3E-31EE6F16BF0B}"/>
                </a:ext>
              </a:extLst>
            </p:cNvPr>
            <p:cNvSpPr/>
            <p:nvPr/>
          </p:nvSpPr>
          <p:spPr>
            <a:xfrm>
              <a:off x="565150" y="4051300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2700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5" name="Freeform 155">
              <a:extLst>
                <a:ext uri="{FF2B5EF4-FFF2-40B4-BE49-F238E27FC236}">
                  <a16:creationId xmlns:a16="http://schemas.microsoft.com/office/drawing/2014/main" id="{FDE1DF67-A96D-8EB8-502A-AEFEFEA0A579}"/>
                </a:ext>
              </a:extLst>
            </p:cNvPr>
            <p:cNvSpPr/>
            <p:nvPr/>
          </p:nvSpPr>
          <p:spPr>
            <a:xfrm>
              <a:off x="644525" y="40513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2550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6" name="Freeform 156">
              <a:extLst>
                <a:ext uri="{FF2B5EF4-FFF2-40B4-BE49-F238E27FC236}">
                  <a16:creationId xmlns:a16="http://schemas.microsoft.com/office/drawing/2014/main" id="{75DE328F-7668-731A-CF5F-900C6C855D3B}"/>
                </a:ext>
              </a:extLst>
            </p:cNvPr>
            <p:cNvSpPr/>
            <p:nvPr/>
          </p:nvSpPr>
          <p:spPr>
            <a:xfrm>
              <a:off x="739775" y="405130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3975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59023250" y="66421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7" name="Freeform 157">
              <a:extLst>
                <a:ext uri="{FF2B5EF4-FFF2-40B4-BE49-F238E27FC236}">
                  <a16:creationId xmlns:a16="http://schemas.microsoft.com/office/drawing/2014/main" id="{09BC16E3-C823-DCA4-55A3-361E055FD68C}"/>
                </a:ext>
              </a:extLst>
            </p:cNvPr>
            <p:cNvSpPr/>
            <p:nvPr/>
          </p:nvSpPr>
          <p:spPr>
            <a:xfrm>
              <a:off x="549275" y="37528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3175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8" name="Freeform 158">
              <a:extLst>
                <a:ext uri="{FF2B5EF4-FFF2-40B4-BE49-F238E27FC236}">
                  <a16:creationId xmlns:a16="http://schemas.microsoft.com/office/drawing/2014/main" id="{510EAD00-BDD3-38A7-F3F0-232F4D38E176}"/>
                </a:ext>
              </a:extLst>
            </p:cNvPr>
            <p:cNvSpPr/>
            <p:nvPr/>
          </p:nvSpPr>
          <p:spPr>
            <a:xfrm>
              <a:off x="644525" y="37528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2960250" y="69405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09" name="Freeform 159">
              <a:extLst>
                <a:ext uri="{FF2B5EF4-FFF2-40B4-BE49-F238E27FC236}">
                  <a16:creationId xmlns:a16="http://schemas.microsoft.com/office/drawing/2014/main" id="{CE332F73-D565-8AD8-842F-738B27A2227F}"/>
                </a:ext>
              </a:extLst>
            </p:cNvPr>
            <p:cNvSpPr/>
            <p:nvPr/>
          </p:nvSpPr>
          <p:spPr>
            <a:xfrm>
              <a:off x="739775" y="37528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2007750" y="69405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0" name="Freeform 160">
              <a:extLst>
                <a:ext uri="{FF2B5EF4-FFF2-40B4-BE49-F238E27FC236}">
                  <a16:creationId xmlns:a16="http://schemas.microsoft.com/office/drawing/2014/main" id="{9E3D1D8F-A5F6-9D6B-F786-00C0AD60B13F}"/>
                </a:ext>
              </a:extLst>
            </p:cNvPr>
            <p:cNvSpPr/>
            <p:nvPr/>
          </p:nvSpPr>
          <p:spPr>
            <a:xfrm>
              <a:off x="549275" y="34544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444500" y="0"/>
                  </a:lnTo>
                  <a:lnTo>
                    <a:pt x="539750" y="31750"/>
                  </a:lnTo>
                  <a:lnTo>
                    <a:pt x="571500" y="95250"/>
                  </a:lnTo>
                  <a:lnTo>
                    <a:pt x="635000" y="190500"/>
                  </a:lnTo>
                  <a:lnTo>
                    <a:pt x="63500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1" name="Freeform 161">
              <a:extLst>
                <a:ext uri="{FF2B5EF4-FFF2-40B4-BE49-F238E27FC236}">
                  <a16:creationId xmlns:a16="http://schemas.microsoft.com/office/drawing/2014/main" id="{A401D5E7-4B15-7536-9FB7-72170DBC846F}"/>
                </a:ext>
              </a:extLst>
            </p:cNvPr>
            <p:cNvSpPr/>
            <p:nvPr/>
          </p:nvSpPr>
          <p:spPr>
            <a:xfrm>
              <a:off x="644525" y="34544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2" name="Freeform 162">
              <a:extLst>
                <a:ext uri="{FF2B5EF4-FFF2-40B4-BE49-F238E27FC236}">
                  <a16:creationId xmlns:a16="http://schemas.microsoft.com/office/drawing/2014/main" id="{28D2CFE1-5535-6369-53BB-A6E49B091AA7}"/>
                </a:ext>
              </a:extLst>
            </p:cNvPr>
            <p:cNvSpPr/>
            <p:nvPr/>
          </p:nvSpPr>
          <p:spPr>
            <a:xfrm>
              <a:off x="739775" y="345440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4992250" y="72390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3" name="Freeform 163">
              <a:extLst>
                <a:ext uri="{FF2B5EF4-FFF2-40B4-BE49-F238E27FC236}">
                  <a16:creationId xmlns:a16="http://schemas.microsoft.com/office/drawing/2014/main" id="{C111A196-27DD-6BAB-B979-4079400F36B6}"/>
                </a:ext>
              </a:extLst>
            </p:cNvPr>
            <p:cNvSpPr/>
            <p:nvPr/>
          </p:nvSpPr>
          <p:spPr>
            <a:xfrm>
              <a:off x="549275" y="31559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4" name="Freeform 164">
              <a:extLst>
                <a:ext uri="{FF2B5EF4-FFF2-40B4-BE49-F238E27FC236}">
                  <a16:creationId xmlns:a16="http://schemas.microsoft.com/office/drawing/2014/main" id="{66B5EF2E-DEF4-9393-8D9B-3E00B340390C}"/>
                </a:ext>
              </a:extLst>
            </p:cNvPr>
            <p:cNvSpPr/>
            <p:nvPr/>
          </p:nvSpPr>
          <p:spPr>
            <a:xfrm>
              <a:off x="644525" y="31559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8929250" y="75374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5" name="Freeform 165">
              <a:extLst>
                <a:ext uri="{FF2B5EF4-FFF2-40B4-BE49-F238E27FC236}">
                  <a16:creationId xmlns:a16="http://schemas.microsoft.com/office/drawing/2014/main" id="{C730CE9A-3CD1-140C-51D8-AEC868B74E63}"/>
                </a:ext>
              </a:extLst>
            </p:cNvPr>
            <p:cNvSpPr/>
            <p:nvPr/>
          </p:nvSpPr>
          <p:spPr>
            <a:xfrm>
              <a:off x="739775" y="31559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67976750" y="75374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6" name="Freeform 166">
              <a:extLst>
                <a:ext uri="{FF2B5EF4-FFF2-40B4-BE49-F238E27FC236}">
                  <a16:creationId xmlns:a16="http://schemas.microsoft.com/office/drawing/2014/main" id="{6993D79A-E927-7A1E-5CE8-AE6168C733B1}"/>
                </a:ext>
              </a:extLst>
            </p:cNvPr>
            <p:cNvSpPr/>
            <p:nvPr/>
          </p:nvSpPr>
          <p:spPr>
            <a:xfrm>
              <a:off x="549275" y="28575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445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7" name="Freeform 167">
              <a:extLst>
                <a:ext uri="{FF2B5EF4-FFF2-40B4-BE49-F238E27FC236}">
                  <a16:creationId xmlns:a16="http://schemas.microsoft.com/office/drawing/2014/main" id="{5841AD92-5A5C-EBAF-BDB2-63BEF757B9A2}"/>
                </a:ext>
              </a:extLst>
            </p:cNvPr>
            <p:cNvSpPr/>
            <p:nvPr/>
          </p:nvSpPr>
          <p:spPr>
            <a:xfrm>
              <a:off x="644525" y="28575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44500"/>
                  </a:lnTo>
                  <a:lnTo>
                    <a:pt x="95250" y="381000"/>
                  </a:lnTo>
                  <a:lnTo>
                    <a:pt x="222250" y="349250"/>
                  </a:lnTo>
                  <a:lnTo>
                    <a:pt x="381000" y="34925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8" name="Freeform 168">
              <a:extLst>
                <a:ext uri="{FF2B5EF4-FFF2-40B4-BE49-F238E27FC236}">
                  <a16:creationId xmlns:a16="http://schemas.microsoft.com/office/drawing/2014/main" id="{64FB5B7E-4222-8710-9DAA-C6120DF807B5}"/>
                </a:ext>
              </a:extLst>
            </p:cNvPr>
            <p:cNvSpPr/>
            <p:nvPr/>
          </p:nvSpPr>
          <p:spPr>
            <a:xfrm>
              <a:off x="739775" y="285750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0961250" y="78359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19" name="Freeform 169">
              <a:extLst>
                <a:ext uri="{FF2B5EF4-FFF2-40B4-BE49-F238E27FC236}">
                  <a16:creationId xmlns:a16="http://schemas.microsoft.com/office/drawing/2014/main" id="{7DA18547-C1F1-14E2-7219-64A54995D26C}"/>
                </a:ext>
              </a:extLst>
            </p:cNvPr>
            <p:cNvSpPr/>
            <p:nvPr/>
          </p:nvSpPr>
          <p:spPr>
            <a:xfrm>
              <a:off x="549275" y="2559050"/>
              <a:ext cx="73025" cy="66675"/>
            </a:xfrm>
            <a:custGeom>
              <a:avLst/>
              <a:gdLst/>
              <a:ahLst/>
              <a:cxnLst/>
              <a:rect l="0" t="0" r="0" b="0"/>
              <a:pathLst>
                <a:path w="730250" h="666750">
                  <a:moveTo>
                    <a:pt x="476250" y="0"/>
                  </a:moveTo>
                  <a:lnTo>
                    <a:pt x="0" y="666750"/>
                  </a:lnTo>
                  <a:lnTo>
                    <a:pt x="7302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0" name="Freeform 170">
              <a:extLst>
                <a:ext uri="{FF2B5EF4-FFF2-40B4-BE49-F238E27FC236}">
                  <a16:creationId xmlns:a16="http://schemas.microsoft.com/office/drawing/2014/main" id="{C6957A31-591B-68A2-B347-AFA0E88BE7EE}"/>
                </a:ext>
              </a:extLst>
            </p:cNvPr>
            <p:cNvSpPr/>
            <p:nvPr/>
          </p:nvSpPr>
          <p:spPr>
            <a:xfrm>
              <a:off x="596900" y="25590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1" name="Freeform 171">
              <a:extLst>
                <a:ext uri="{FF2B5EF4-FFF2-40B4-BE49-F238E27FC236}">
                  <a16:creationId xmlns:a16="http://schemas.microsoft.com/office/drawing/2014/main" id="{82D84FB8-150B-E198-3C6E-1CE382D46B05}"/>
                </a:ext>
              </a:extLst>
            </p:cNvPr>
            <p:cNvSpPr/>
            <p:nvPr/>
          </p:nvSpPr>
          <p:spPr>
            <a:xfrm>
              <a:off x="644525" y="25590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66750" y="571500"/>
                  </a:lnTo>
                  <a:lnTo>
                    <a:pt x="66675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4898250" y="8134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2" name="Freeform 172">
              <a:extLst>
                <a:ext uri="{FF2B5EF4-FFF2-40B4-BE49-F238E27FC236}">
                  <a16:creationId xmlns:a16="http://schemas.microsoft.com/office/drawing/2014/main" id="{3DCDA5A8-72A6-130F-488A-2B820E63FB41}"/>
                </a:ext>
              </a:extLst>
            </p:cNvPr>
            <p:cNvSpPr/>
            <p:nvPr/>
          </p:nvSpPr>
          <p:spPr>
            <a:xfrm>
              <a:off x="739775" y="25590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44500"/>
                  </a:lnTo>
                  <a:lnTo>
                    <a:pt x="0" y="571500"/>
                  </a:lnTo>
                  <a:lnTo>
                    <a:pt x="31750" y="82550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825500"/>
                  </a:lnTo>
                  <a:lnTo>
                    <a:pt x="635000" y="571500"/>
                  </a:lnTo>
                  <a:lnTo>
                    <a:pt x="635000" y="44450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73945750" y="8134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3" name="Freeform 173">
              <a:extLst>
                <a:ext uri="{FF2B5EF4-FFF2-40B4-BE49-F238E27FC236}">
                  <a16:creationId xmlns:a16="http://schemas.microsoft.com/office/drawing/2014/main" id="{C02F0CB2-39DF-4644-D9A4-6700A6199B57}"/>
                </a:ext>
              </a:extLst>
            </p:cNvPr>
            <p:cNvSpPr/>
            <p:nvPr/>
          </p:nvSpPr>
          <p:spPr>
            <a:xfrm>
              <a:off x="958850" y="4994275"/>
              <a:ext cx="5648325" cy="0"/>
            </a:xfrm>
            <a:custGeom>
              <a:avLst/>
              <a:gdLst/>
              <a:ahLst/>
              <a:cxnLst/>
              <a:rect l="0" t="0" r="0" b="0"/>
              <a:pathLst>
                <a:path w="56483250">
                  <a:moveTo>
                    <a:pt x="0" y="0"/>
                  </a:moveTo>
                  <a:lnTo>
                    <a:pt x="5648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4" name="Freeform 174">
              <a:extLst>
                <a:ext uri="{FF2B5EF4-FFF2-40B4-BE49-F238E27FC236}">
                  <a16:creationId xmlns:a16="http://schemas.microsoft.com/office/drawing/2014/main" id="{FEC3A2DE-7474-8B6B-C1E1-44E0E38A0E28}"/>
                </a:ext>
              </a:extLst>
            </p:cNvPr>
            <p:cNvSpPr/>
            <p:nvPr/>
          </p:nvSpPr>
          <p:spPr>
            <a:xfrm>
              <a:off x="958850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5" name="Freeform 175">
              <a:extLst>
                <a:ext uri="{FF2B5EF4-FFF2-40B4-BE49-F238E27FC236}">
                  <a16:creationId xmlns:a16="http://schemas.microsoft.com/office/drawing/2014/main" id="{3C3412F3-3D58-D9F7-73E0-B7273F63B106}"/>
                </a:ext>
              </a:extLst>
            </p:cNvPr>
            <p:cNvSpPr/>
            <p:nvPr/>
          </p:nvSpPr>
          <p:spPr>
            <a:xfrm>
              <a:off x="1311275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6" name="Freeform 176">
              <a:extLst>
                <a:ext uri="{FF2B5EF4-FFF2-40B4-BE49-F238E27FC236}">
                  <a16:creationId xmlns:a16="http://schemas.microsoft.com/office/drawing/2014/main" id="{3FCCF585-218A-A2A5-D98B-EE42E72687FF}"/>
                </a:ext>
              </a:extLst>
            </p:cNvPr>
            <p:cNvSpPr/>
            <p:nvPr/>
          </p:nvSpPr>
          <p:spPr>
            <a:xfrm>
              <a:off x="1666875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7" name="Freeform 177">
              <a:extLst>
                <a:ext uri="{FF2B5EF4-FFF2-40B4-BE49-F238E27FC236}">
                  <a16:creationId xmlns:a16="http://schemas.microsoft.com/office/drawing/2014/main" id="{AB0C18AE-B771-DAA2-AE39-C1DCCDF81CAA}"/>
                </a:ext>
              </a:extLst>
            </p:cNvPr>
            <p:cNvSpPr/>
            <p:nvPr/>
          </p:nvSpPr>
          <p:spPr>
            <a:xfrm>
              <a:off x="2019300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8" name="Freeform 178">
              <a:extLst>
                <a:ext uri="{FF2B5EF4-FFF2-40B4-BE49-F238E27FC236}">
                  <a16:creationId xmlns:a16="http://schemas.microsoft.com/office/drawing/2014/main" id="{69DF81B5-61C3-722E-710A-91B7086A6AE3}"/>
                </a:ext>
              </a:extLst>
            </p:cNvPr>
            <p:cNvSpPr/>
            <p:nvPr/>
          </p:nvSpPr>
          <p:spPr>
            <a:xfrm>
              <a:off x="2371725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29" name="Freeform 179">
              <a:extLst>
                <a:ext uri="{FF2B5EF4-FFF2-40B4-BE49-F238E27FC236}">
                  <a16:creationId xmlns:a16="http://schemas.microsoft.com/office/drawing/2014/main" id="{EB800CDF-A30A-B860-CE1C-0E58085E8756}"/>
                </a:ext>
              </a:extLst>
            </p:cNvPr>
            <p:cNvSpPr/>
            <p:nvPr/>
          </p:nvSpPr>
          <p:spPr>
            <a:xfrm>
              <a:off x="2724150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0" name="Freeform 180">
              <a:extLst>
                <a:ext uri="{FF2B5EF4-FFF2-40B4-BE49-F238E27FC236}">
                  <a16:creationId xmlns:a16="http://schemas.microsoft.com/office/drawing/2014/main" id="{3757F866-6042-21B9-A5F7-27A477C2453A}"/>
                </a:ext>
              </a:extLst>
            </p:cNvPr>
            <p:cNvSpPr/>
            <p:nvPr/>
          </p:nvSpPr>
          <p:spPr>
            <a:xfrm>
              <a:off x="3076575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1" name="Freeform 181">
              <a:extLst>
                <a:ext uri="{FF2B5EF4-FFF2-40B4-BE49-F238E27FC236}">
                  <a16:creationId xmlns:a16="http://schemas.microsoft.com/office/drawing/2014/main" id="{838894B7-EA0F-C104-AFAC-1D899F4B58B6}"/>
                </a:ext>
              </a:extLst>
            </p:cNvPr>
            <p:cNvSpPr/>
            <p:nvPr/>
          </p:nvSpPr>
          <p:spPr>
            <a:xfrm>
              <a:off x="3429000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2" name="Freeform 182">
              <a:extLst>
                <a:ext uri="{FF2B5EF4-FFF2-40B4-BE49-F238E27FC236}">
                  <a16:creationId xmlns:a16="http://schemas.microsoft.com/office/drawing/2014/main" id="{10F31CAE-15A1-9951-5E2B-7BB4500B39B8}"/>
                </a:ext>
              </a:extLst>
            </p:cNvPr>
            <p:cNvSpPr/>
            <p:nvPr/>
          </p:nvSpPr>
          <p:spPr>
            <a:xfrm>
              <a:off x="3784600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3" name="Freeform 183">
              <a:extLst>
                <a:ext uri="{FF2B5EF4-FFF2-40B4-BE49-F238E27FC236}">
                  <a16:creationId xmlns:a16="http://schemas.microsoft.com/office/drawing/2014/main" id="{F3C3EEFE-013B-F017-2B9D-C276AC59575D}"/>
                </a:ext>
              </a:extLst>
            </p:cNvPr>
            <p:cNvSpPr/>
            <p:nvPr/>
          </p:nvSpPr>
          <p:spPr>
            <a:xfrm>
              <a:off x="4137025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4" name="Freeform 184">
              <a:extLst>
                <a:ext uri="{FF2B5EF4-FFF2-40B4-BE49-F238E27FC236}">
                  <a16:creationId xmlns:a16="http://schemas.microsoft.com/office/drawing/2014/main" id="{A51764B5-A6C5-29F4-BAEE-7C41E7E98AFF}"/>
                </a:ext>
              </a:extLst>
            </p:cNvPr>
            <p:cNvSpPr/>
            <p:nvPr/>
          </p:nvSpPr>
          <p:spPr>
            <a:xfrm>
              <a:off x="4489450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5" name="Freeform 185">
              <a:extLst>
                <a:ext uri="{FF2B5EF4-FFF2-40B4-BE49-F238E27FC236}">
                  <a16:creationId xmlns:a16="http://schemas.microsoft.com/office/drawing/2014/main" id="{50B72F74-F525-B494-36F0-B3DD5435F4C2}"/>
                </a:ext>
              </a:extLst>
            </p:cNvPr>
            <p:cNvSpPr/>
            <p:nvPr/>
          </p:nvSpPr>
          <p:spPr>
            <a:xfrm>
              <a:off x="4841875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6" name="Freeform 186">
              <a:extLst>
                <a:ext uri="{FF2B5EF4-FFF2-40B4-BE49-F238E27FC236}">
                  <a16:creationId xmlns:a16="http://schemas.microsoft.com/office/drawing/2014/main" id="{F8CD08B4-6325-2697-0F2E-4289CE3CDFF9}"/>
                </a:ext>
              </a:extLst>
            </p:cNvPr>
            <p:cNvSpPr/>
            <p:nvPr/>
          </p:nvSpPr>
          <p:spPr>
            <a:xfrm>
              <a:off x="5194300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7" name="Freeform 187">
              <a:extLst>
                <a:ext uri="{FF2B5EF4-FFF2-40B4-BE49-F238E27FC236}">
                  <a16:creationId xmlns:a16="http://schemas.microsoft.com/office/drawing/2014/main" id="{818BE1B8-86FD-FDF0-C7A5-5E70524D250D}"/>
                </a:ext>
              </a:extLst>
            </p:cNvPr>
            <p:cNvSpPr/>
            <p:nvPr/>
          </p:nvSpPr>
          <p:spPr>
            <a:xfrm>
              <a:off x="5546725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8" name="Freeform 188">
              <a:extLst>
                <a:ext uri="{FF2B5EF4-FFF2-40B4-BE49-F238E27FC236}">
                  <a16:creationId xmlns:a16="http://schemas.microsoft.com/office/drawing/2014/main" id="{CCD2732F-5AF7-F166-9D7B-04C4067DE781}"/>
                </a:ext>
              </a:extLst>
            </p:cNvPr>
            <p:cNvSpPr/>
            <p:nvPr/>
          </p:nvSpPr>
          <p:spPr>
            <a:xfrm>
              <a:off x="5899150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39" name="Freeform 189">
              <a:extLst>
                <a:ext uri="{FF2B5EF4-FFF2-40B4-BE49-F238E27FC236}">
                  <a16:creationId xmlns:a16="http://schemas.microsoft.com/office/drawing/2014/main" id="{6568EB14-055B-4145-25E7-E36DC1C2D30F}"/>
                </a:ext>
              </a:extLst>
            </p:cNvPr>
            <p:cNvSpPr/>
            <p:nvPr/>
          </p:nvSpPr>
          <p:spPr>
            <a:xfrm>
              <a:off x="6254750" y="4940300"/>
              <a:ext cx="0" cy="53975"/>
            </a:xfrm>
            <a:custGeom>
              <a:avLst/>
              <a:gdLst/>
              <a:ahLst/>
              <a:cxnLst/>
              <a:rect l="0" t="0" r="0" b="0"/>
              <a:pathLst>
                <a:path h="539750">
                  <a:moveTo>
                    <a:pt x="0" y="0"/>
                  </a:moveTo>
                  <a:lnTo>
                    <a:pt x="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0" name="Freeform 190">
              <a:extLst>
                <a:ext uri="{FF2B5EF4-FFF2-40B4-BE49-F238E27FC236}">
                  <a16:creationId xmlns:a16="http://schemas.microsoft.com/office/drawing/2014/main" id="{80F0A227-D4F5-FC3C-2B1E-465D1186D28B}"/>
                </a:ext>
              </a:extLst>
            </p:cNvPr>
            <p:cNvSpPr/>
            <p:nvPr/>
          </p:nvSpPr>
          <p:spPr>
            <a:xfrm>
              <a:off x="6607175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1" name="Freeform 191">
              <a:extLst>
                <a:ext uri="{FF2B5EF4-FFF2-40B4-BE49-F238E27FC236}">
                  <a16:creationId xmlns:a16="http://schemas.microsoft.com/office/drawing/2014/main" id="{AA119A43-DC46-BA3F-ABDC-609BFD84DFAD}"/>
                </a:ext>
              </a:extLst>
            </p:cNvPr>
            <p:cNvSpPr/>
            <p:nvPr/>
          </p:nvSpPr>
          <p:spPr>
            <a:xfrm>
              <a:off x="6607175" y="4889500"/>
              <a:ext cx="0" cy="104775"/>
            </a:xfrm>
            <a:custGeom>
              <a:avLst/>
              <a:gdLst/>
              <a:ahLst/>
              <a:cxnLst/>
              <a:rect l="0" t="0" r="0" b="0"/>
              <a:pathLst>
                <a:path h="1047750">
                  <a:moveTo>
                    <a:pt x="0" y="0"/>
                  </a:moveTo>
                  <a:lnTo>
                    <a:pt x="0" y="1047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2" name="Freeform 192">
              <a:extLst>
                <a:ext uri="{FF2B5EF4-FFF2-40B4-BE49-F238E27FC236}">
                  <a16:creationId xmlns:a16="http://schemas.microsoft.com/office/drawing/2014/main" id="{153F08A3-8619-0612-BB71-BC9299CFB94C}"/>
                </a:ext>
              </a:extLst>
            </p:cNvPr>
            <p:cNvSpPr/>
            <p:nvPr/>
          </p:nvSpPr>
          <p:spPr>
            <a:xfrm>
              <a:off x="857250" y="50641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477202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3" name="Freeform 193">
              <a:extLst>
                <a:ext uri="{FF2B5EF4-FFF2-40B4-BE49-F238E27FC236}">
                  <a16:creationId xmlns:a16="http://schemas.microsoft.com/office/drawing/2014/main" id="{6173B6EC-B23E-53C4-EB0D-59CD985C129F}"/>
                </a:ext>
              </a:extLst>
            </p:cNvPr>
            <p:cNvSpPr/>
            <p:nvPr/>
          </p:nvSpPr>
          <p:spPr>
            <a:xfrm>
              <a:off x="955675" y="51530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4584700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4" name="Freeform 194">
              <a:extLst>
                <a:ext uri="{FF2B5EF4-FFF2-40B4-BE49-F238E27FC236}">
                  <a16:creationId xmlns:a16="http://schemas.microsoft.com/office/drawing/2014/main" id="{0DD73E7A-D733-3050-6B4C-AD13E55E9F8F}"/>
                </a:ext>
              </a:extLst>
            </p:cNvPr>
            <p:cNvSpPr/>
            <p:nvPr/>
          </p:nvSpPr>
          <p:spPr>
            <a:xfrm>
              <a:off x="99695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5" name="Freeform 195">
              <a:extLst>
                <a:ext uri="{FF2B5EF4-FFF2-40B4-BE49-F238E27FC236}">
                  <a16:creationId xmlns:a16="http://schemas.microsoft.com/office/drawing/2014/main" id="{DBCFA503-B5D7-A18D-808A-0E5C6A1935A1}"/>
                </a:ext>
              </a:extLst>
            </p:cNvPr>
            <p:cNvSpPr/>
            <p:nvPr/>
          </p:nvSpPr>
          <p:spPr>
            <a:xfrm>
              <a:off x="1514475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445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44500" y="0"/>
                  </a:lnTo>
                  <a:lnTo>
                    <a:pt x="254000" y="0"/>
                  </a:lnTo>
                  <a:close/>
                  <a:moveTo>
                    <a:pt x="4114800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6" name="Freeform 196">
              <a:extLst>
                <a:ext uri="{FF2B5EF4-FFF2-40B4-BE49-F238E27FC236}">
                  <a16:creationId xmlns:a16="http://schemas.microsoft.com/office/drawing/2014/main" id="{C98DDE1C-CC2D-BBEB-C948-AA48A00E7D53}"/>
                </a:ext>
              </a:extLst>
            </p:cNvPr>
            <p:cNvSpPr/>
            <p:nvPr/>
          </p:nvSpPr>
          <p:spPr>
            <a:xfrm>
              <a:off x="1612900" y="51530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3927475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7" name="Freeform 197">
              <a:extLst>
                <a:ext uri="{FF2B5EF4-FFF2-40B4-BE49-F238E27FC236}">
                  <a16:creationId xmlns:a16="http://schemas.microsoft.com/office/drawing/2014/main" id="{DD99E842-F0BB-38F0-4091-2D76A14E3E41}"/>
                </a:ext>
              </a:extLst>
            </p:cNvPr>
            <p:cNvSpPr/>
            <p:nvPr/>
          </p:nvSpPr>
          <p:spPr>
            <a:xfrm>
              <a:off x="1657350" y="50641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31750" y="22225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6350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3975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39750" y="381000"/>
                  </a:lnTo>
                  <a:lnTo>
                    <a:pt x="444500" y="508000"/>
                  </a:lnTo>
                  <a:lnTo>
                    <a:pt x="0" y="984250"/>
                  </a:lnTo>
                  <a:lnTo>
                    <a:pt x="635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8" name="Freeform 198">
              <a:extLst>
                <a:ext uri="{FF2B5EF4-FFF2-40B4-BE49-F238E27FC236}">
                  <a16:creationId xmlns:a16="http://schemas.microsoft.com/office/drawing/2014/main" id="{0972F3C2-FAAA-8459-DFED-950290F6CE53}"/>
                </a:ext>
              </a:extLst>
            </p:cNvPr>
            <p:cNvSpPr/>
            <p:nvPr/>
          </p:nvSpPr>
          <p:spPr>
            <a:xfrm>
              <a:off x="1749425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49" name="Freeform 199">
              <a:extLst>
                <a:ext uri="{FF2B5EF4-FFF2-40B4-BE49-F238E27FC236}">
                  <a16:creationId xmlns:a16="http://schemas.microsoft.com/office/drawing/2014/main" id="{447E2B41-8FFA-C00B-2EB5-1BD7AF056D9F}"/>
                </a:ext>
              </a:extLst>
            </p:cNvPr>
            <p:cNvSpPr/>
            <p:nvPr/>
          </p:nvSpPr>
          <p:spPr>
            <a:xfrm>
              <a:off x="226695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39750" y="476250"/>
                  </a:lnTo>
                  <a:lnTo>
                    <a:pt x="63500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35000" y="889000"/>
                  </a:lnTo>
                  <a:lnTo>
                    <a:pt x="571500" y="952500"/>
                  </a:lnTo>
                  <a:lnTo>
                    <a:pt x="4445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35000" y="222250"/>
                  </a:lnTo>
                  <a:lnTo>
                    <a:pt x="635000" y="158750"/>
                  </a:lnTo>
                  <a:lnTo>
                    <a:pt x="571500" y="63500"/>
                  </a:lnTo>
                  <a:lnTo>
                    <a:pt x="444500" y="0"/>
                  </a:lnTo>
                  <a:lnTo>
                    <a:pt x="254000" y="0"/>
                  </a:lnTo>
                  <a:close/>
                  <a:moveTo>
                    <a:pt x="336232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0" name="Freeform 200">
              <a:extLst>
                <a:ext uri="{FF2B5EF4-FFF2-40B4-BE49-F238E27FC236}">
                  <a16:creationId xmlns:a16="http://schemas.microsoft.com/office/drawing/2014/main" id="{E5D04659-CBFD-A794-0B93-8E35EA5C5AAF}"/>
                </a:ext>
              </a:extLst>
            </p:cNvPr>
            <p:cNvSpPr/>
            <p:nvPr/>
          </p:nvSpPr>
          <p:spPr>
            <a:xfrm>
              <a:off x="2365375" y="51530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3175000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1" name="Freeform 201">
              <a:extLst>
                <a:ext uri="{FF2B5EF4-FFF2-40B4-BE49-F238E27FC236}">
                  <a16:creationId xmlns:a16="http://schemas.microsoft.com/office/drawing/2014/main" id="{29133123-42BA-E39D-5FB6-AD1763BCD5C1}"/>
                </a:ext>
              </a:extLst>
            </p:cNvPr>
            <p:cNvSpPr/>
            <p:nvPr/>
          </p:nvSpPr>
          <p:spPr>
            <a:xfrm>
              <a:off x="2409825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2" name="Freeform 202">
              <a:extLst>
                <a:ext uri="{FF2B5EF4-FFF2-40B4-BE49-F238E27FC236}">
                  <a16:creationId xmlns:a16="http://schemas.microsoft.com/office/drawing/2014/main" id="{AC2FE9F2-4576-EC12-D9D0-CAC6A1FC46A2}"/>
                </a:ext>
              </a:extLst>
            </p:cNvPr>
            <p:cNvSpPr/>
            <p:nvPr/>
          </p:nvSpPr>
          <p:spPr>
            <a:xfrm>
              <a:off x="292735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270192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3" name="Freeform 203">
              <a:extLst>
                <a:ext uri="{FF2B5EF4-FFF2-40B4-BE49-F238E27FC236}">
                  <a16:creationId xmlns:a16="http://schemas.microsoft.com/office/drawing/2014/main" id="{C8AEA35F-B35F-44DD-6141-D6B24FE86ED9}"/>
                </a:ext>
              </a:extLst>
            </p:cNvPr>
            <p:cNvSpPr/>
            <p:nvPr/>
          </p:nvSpPr>
          <p:spPr>
            <a:xfrm>
              <a:off x="3025775" y="51530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2514600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4" name="Freeform 204">
              <a:extLst>
                <a:ext uri="{FF2B5EF4-FFF2-40B4-BE49-F238E27FC236}">
                  <a16:creationId xmlns:a16="http://schemas.microsoft.com/office/drawing/2014/main" id="{FFD6C4E5-B8BA-5CAD-8E54-359F0677CD19}"/>
                </a:ext>
              </a:extLst>
            </p:cNvPr>
            <p:cNvSpPr/>
            <p:nvPr/>
          </p:nvSpPr>
          <p:spPr>
            <a:xfrm>
              <a:off x="306705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5" name="Freeform 205">
              <a:extLst>
                <a:ext uri="{FF2B5EF4-FFF2-40B4-BE49-F238E27FC236}">
                  <a16:creationId xmlns:a16="http://schemas.microsoft.com/office/drawing/2014/main" id="{25893B0E-6D08-D6BC-05D9-5D82EE762D39}"/>
                </a:ext>
              </a:extLst>
            </p:cNvPr>
            <p:cNvSpPr/>
            <p:nvPr/>
          </p:nvSpPr>
          <p:spPr>
            <a:xfrm>
              <a:off x="316230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6" name="Freeform 206">
              <a:extLst>
                <a:ext uri="{FF2B5EF4-FFF2-40B4-BE49-F238E27FC236}">
                  <a16:creationId xmlns:a16="http://schemas.microsoft.com/office/drawing/2014/main" id="{88291648-9305-2235-A648-001A4E0C9986}"/>
                </a:ext>
              </a:extLst>
            </p:cNvPr>
            <p:cNvSpPr/>
            <p:nvPr/>
          </p:nvSpPr>
          <p:spPr>
            <a:xfrm>
              <a:off x="3679825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949450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7" name="Freeform 207">
              <a:extLst>
                <a:ext uri="{FF2B5EF4-FFF2-40B4-BE49-F238E27FC236}">
                  <a16:creationId xmlns:a16="http://schemas.microsoft.com/office/drawing/2014/main" id="{E2230C68-9243-2572-F2DF-694A80999A8D}"/>
                </a:ext>
              </a:extLst>
            </p:cNvPr>
            <p:cNvSpPr/>
            <p:nvPr/>
          </p:nvSpPr>
          <p:spPr>
            <a:xfrm>
              <a:off x="3778250" y="51530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1762125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8" name="Freeform 208">
              <a:extLst>
                <a:ext uri="{FF2B5EF4-FFF2-40B4-BE49-F238E27FC236}">
                  <a16:creationId xmlns:a16="http://schemas.microsoft.com/office/drawing/2014/main" id="{41AA3D1C-D002-1792-A046-4B13A4542CA9}"/>
                </a:ext>
              </a:extLst>
            </p:cNvPr>
            <p:cNvSpPr/>
            <p:nvPr/>
          </p:nvSpPr>
          <p:spPr>
            <a:xfrm>
              <a:off x="3819525" y="5064125"/>
              <a:ext cx="73025" cy="66675"/>
            </a:xfrm>
            <a:custGeom>
              <a:avLst/>
              <a:gdLst/>
              <a:ahLst/>
              <a:cxnLst/>
              <a:rect l="0" t="0" r="0" b="0"/>
              <a:pathLst>
                <a:path w="730250" h="666750">
                  <a:moveTo>
                    <a:pt x="476250" y="0"/>
                  </a:moveTo>
                  <a:lnTo>
                    <a:pt x="0" y="666750"/>
                  </a:lnTo>
                  <a:lnTo>
                    <a:pt x="7302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59" name="Freeform 209">
              <a:extLst>
                <a:ext uri="{FF2B5EF4-FFF2-40B4-BE49-F238E27FC236}">
                  <a16:creationId xmlns:a16="http://schemas.microsoft.com/office/drawing/2014/main" id="{CB13D8F8-B86E-91C8-8146-84D7A56A36AB}"/>
                </a:ext>
              </a:extLst>
            </p:cNvPr>
            <p:cNvSpPr/>
            <p:nvPr/>
          </p:nvSpPr>
          <p:spPr>
            <a:xfrm>
              <a:off x="3867150" y="50641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0" name="Freeform 210">
              <a:extLst>
                <a:ext uri="{FF2B5EF4-FFF2-40B4-BE49-F238E27FC236}">
                  <a16:creationId xmlns:a16="http://schemas.microsoft.com/office/drawing/2014/main" id="{7B5CC69B-9059-166C-FABD-C28778BFB6A2}"/>
                </a:ext>
              </a:extLst>
            </p:cNvPr>
            <p:cNvSpPr/>
            <p:nvPr/>
          </p:nvSpPr>
          <p:spPr>
            <a:xfrm>
              <a:off x="433705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39750" y="476250"/>
                  </a:lnTo>
                  <a:lnTo>
                    <a:pt x="63500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35000" y="889000"/>
                  </a:lnTo>
                  <a:lnTo>
                    <a:pt x="571500" y="952500"/>
                  </a:lnTo>
                  <a:lnTo>
                    <a:pt x="4445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35000" y="222250"/>
                  </a:lnTo>
                  <a:lnTo>
                    <a:pt x="635000" y="158750"/>
                  </a:lnTo>
                  <a:lnTo>
                    <a:pt x="571500" y="63500"/>
                  </a:lnTo>
                  <a:lnTo>
                    <a:pt x="444500" y="0"/>
                  </a:lnTo>
                  <a:lnTo>
                    <a:pt x="254000" y="0"/>
                  </a:lnTo>
                  <a:close/>
                  <a:moveTo>
                    <a:pt x="129222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1" name="Freeform 211">
              <a:extLst>
                <a:ext uri="{FF2B5EF4-FFF2-40B4-BE49-F238E27FC236}">
                  <a16:creationId xmlns:a16="http://schemas.microsoft.com/office/drawing/2014/main" id="{DB32711D-0379-A636-619C-21F298ED4200}"/>
                </a:ext>
              </a:extLst>
            </p:cNvPr>
            <p:cNvSpPr/>
            <p:nvPr/>
          </p:nvSpPr>
          <p:spPr>
            <a:xfrm>
              <a:off x="4438650" y="5153025"/>
              <a:ext cx="6350" cy="9525"/>
            </a:xfrm>
            <a:custGeom>
              <a:avLst/>
              <a:gdLst/>
              <a:ahLst/>
              <a:cxnLst/>
              <a:rect l="0" t="0" r="0" b="0"/>
              <a:pathLst>
                <a:path w="6350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63500" y="63500"/>
                  </a:lnTo>
                  <a:lnTo>
                    <a:pt x="31750" y="0"/>
                  </a:lnTo>
                  <a:close/>
                  <a:moveTo>
                    <a:pt x="1101725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2" name="Freeform 212">
              <a:extLst>
                <a:ext uri="{FF2B5EF4-FFF2-40B4-BE49-F238E27FC236}">
                  <a16:creationId xmlns:a16="http://schemas.microsoft.com/office/drawing/2014/main" id="{1C641B24-88CC-7DB3-94DF-4826505E743A}"/>
                </a:ext>
              </a:extLst>
            </p:cNvPr>
            <p:cNvSpPr/>
            <p:nvPr/>
          </p:nvSpPr>
          <p:spPr>
            <a:xfrm>
              <a:off x="4479925" y="506412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7625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3" name="Freeform 213">
              <a:extLst>
                <a:ext uri="{FF2B5EF4-FFF2-40B4-BE49-F238E27FC236}">
                  <a16:creationId xmlns:a16="http://schemas.microsoft.com/office/drawing/2014/main" id="{CA56776D-005F-2938-9644-0BBA3DCB9A81}"/>
                </a:ext>
              </a:extLst>
            </p:cNvPr>
            <p:cNvSpPr/>
            <p:nvPr/>
          </p:nvSpPr>
          <p:spPr>
            <a:xfrm>
              <a:off x="4527550" y="50641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4" name="Freeform 214">
              <a:extLst>
                <a:ext uri="{FF2B5EF4-FFF2-40B4-BE49-F238E27FC236}">
                  <a16:creationId xmlns:a16="http://schemas.microsoft.com/office/drawing/2014/main" id="{879363A9-174D-CFE6-920C-7DD06D5E747B}"/>
                </a:ext>
              </a:extLst>
            </p:cNvPr>
            <p:cNvSpPr/>
            <p:nvPr/>
          </p:nvSpPr>
          <p:spPr>
            <a:xfrm>
              <a:off x="457200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5" name="Freeform 215">
              <a:extLst>
                <a:ext uri="{FF2B5EF4-FFF2-40B4-BE49-F238E27FC236}">
                  <a16:creationId xmlns:a16="http://schemas.microsoft.com/office/drawing/2014/main" id="{0B816934-307B-DF1B-2F0F-67F0E7B50EE4}"/>
                </a:ext>
              </a:extLst>
            </p:cNvPr>
            <p:cNvSpPr/>
            <p:nvPr/>
          </p:nvSpPr>
          <p:spPr>
            <a:xfrm>
              <a:off x="5092700" y="50641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6350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63500" y="317500"/>
                  </a:lnTo>
                  <a:lnTo>
                    <a:pt x="158750" y="381000"/>
                  </a:lnTo>
                  <a:lnTo>
                    <a:pt x="34925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6350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54000" y="412750"/>
                  </a:lnTo>
                  <a:lnTo>
                    <a:pt x="44450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53657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6" name="Freeform 216">
              <a:extLst>
                <a:ext uri="{FF2B5EF4-FFF2-40B4-BE49-F238E27FC236}">
                  <a16:creationId xmlns:a16="http://schemas.microsoft.com/office/drawing/2014/main" id="{7D7F9CB3-95E1-49F0-E322-F57A64E7FB02}"/>
                </a:ext>
              </a:extLst>
            </p:cNvPr>
            <p:cNvSpPr/>
            <p:nvPr/>
          </p:nvSpPr>
          <p:spPr>
            <a:xfrm>
              <a:off x="5191125" y="51530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349250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7" name="Freeform 217">
              <a:extLst>
                <a:ext uri="{FF2B5EF4-FFF2-40B4-BE49-F238E27FC236}">
                  <a16:creationId xmlns:a16="http://schemas.microsoft.com/office/drawing/2014/main" id="{91F772E9-3575-AEEF-C915-FA5F571C3857}"/>
                </a:ext>
              </a:extLst>
            </p:cNvPr>
            <p:cNvSpPr/>
            <p:nvPr/>
          </p:nvSpPr>
          <p:spPr>
            <a:xfrm>
              <a:off x="523240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31750" y="412750"/>
                  </a:lnTo>
                  <a:lnTo>
                    <a:pt x="95250" y="381000"/>
                  </a:lnTo>
                  <a:lnTo>
                    <a:pt x="22225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8" name="Freeform 218">
              <a:extLst>
                <a:ext uri="{FF2B5EF4-FFF2-40B4-BE49-F238E27FC236}">
                  <a16:creationId xmlns:a16="http://schemas.microsoft.com/office/drawing/2014/main" id="{F9E741A7-CE72-902F-EB06-85028279E2F5}"/>
                </a:ext>
              </a:extLst>
            </p:cNvPr>
            <p:cNvSpPr/>
            <p:nvPr/>
          </p:nvSpPr>
          <p:spPr>
            <a:xfrm>
              <a:off x="5749925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-120650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69" name="Freeform 219">
              <a:extLst>
                <a:ext uri="{FF2B5EF4-FFF2-40B4-BE49-F238E27FC236}">
                  <a16:creationId xmlns:a16="http://schemas.microsoft.com/office/drawing/2014/main" id="{D943E994-B5B8-C09E-DF96-7F416132823E}"/>
                </a:ext>
              </a:extLst>
            </p:cNvPr>
            <p:cNvSpPr/>
            <p:nvPr/>
          </p:nvSpPr>
          <p:spPr>
            <a:xfrm>
              <a:off x="5848350" y="51530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-307975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0" name="Freeform 220">
              <a:extLst>
                <a:ext uri="{FF2B5EF4-FFF2-40B4-BE49-F238E27FC236}">
                  <a16:creationId xmlns:a16="http://schemas.microsoft.com/office/drawing/2014/main" id="{BDA5BC0D-517B-CCF9-8A02-DBAF9B9284A8}"/>
                </a:ext>
              </a:extLst>
            </p:cNvPr>
            <p:cNvSpPr/>
            <p:nvPr/>
          </p:nvSpPr>
          <p:spPr>
            <a:xfrm>
              <a:off x="5889625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8100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1" name="Freeform 221">
              <a:extLst>
                <a:ext uri="{FF2B5EF4-FFF2-40B4-BE49-F238E27FC236}">
                  <a16:creationId xmlns:a16="http://schemas.microsoft.com/office/drawing/2014/main" id="{05B7D6E9-01A7-F37A-B3F5-FE39715B9B28}"/>
                </a:ext>
              </a:extLst>
            </p:cNvPr>
            <p:cNvSpPr/>
            <p:nvPr/>
          </p:nvSpPr>
          <p:spPr>
            <a:xfrm>
              <a:off x="5984875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8100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08000" y="38100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5250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2" name="Freeform 222">
              <a:extLst>
                <a:ext uri="{FF2B5EF4-FFF2-40B4-BE49-F238E27FC236}">
                  <a16:creationId xmlns:a16="http://schemas.microsoft.com/office/drawing/2014/main" id="{E006FB01-F416-25B5-4586-EBA0616ECA3D}"/>
                </a:ext>
              </a:extLst>
            </p:cNvPr>
            <p:cNvSpPr/>
            <p:nvPr/>
          </p:nvSpPr>
          <p:spPr>
            <a:xfrm>
              <a:off x="6502400" y="50641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54000" y="0"/>
                  </a:lnTo>
                  <a:close/>
                  <a:moveTo>
                    <a:pt x="-8731250" y="56292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3" name="Freeform 223">
              <a:extLst>
                <a:ext uri="{FF2B5EF4-FFF2-40B4-BE49-F238E27FC236}">
                  <a16:creationId xmlns:a16="http://schemas.microsoft.com/office/drawing/2014/main" id="{F465C921-6C7F-80D5-F7F0-C76679D3D920}"/>
                </a:ext>
              </a:extLst>
            </p:cNvPr>
            <p:cNvSpPr/>
            <p:nvPr/>
          </p:nvSpPr>
          <p:spPr>
            <a:xfrm>
              <a:off x="6600825" y="51530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-10604500" y="55403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4" name="Freeform 224">
              <a:extLst>
                <a:ext uri="{FF2B5EF4-FFF2-40B4-BE49-F238E27FC236}">
                  <a16:creationId xmlns:a16="http://schemas.microsoft.com/office/drawing/2014/main" id="{7D4D7050-2D00-66DE-9F5F-02B54A16E335}"/>
                </a:ext>
              </a:extLst>
            </p:cNvPr>
            <p:cNvSpPr/>
            <p:nvPr/>
          </p:nvSpPr>
          <p:spPr>
            <a:xfrm>
              <a:off x="6648450" y="5064125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571500" y="158750"/>
                  </a:move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lnTo>
                    <a:pt x="12700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666750"/>
                  </a:lnTo>
                  <a:lnTo>
                    <a:pt x="63500" y="8572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17500" y="984250"/>
                  </a:lnTo>
                  <a:lnTo>
                    <a:pt x="476250" y="952500"/>
                  </a:lnTo>
                  <a:lnTo>
                    <a:pt x="571500" y="857250"/>
                  </a:lnTo>
                  <a:lnTo>
                    <a:pt x="603250" y="698500"/>
                  </a:lnTo>
                  <a:lnTo>
                    <a:pt x="603250" y="666750"/>
                  </a:lnTo>
                  <a:lnTo>
                    <a:pt x="571500" y="508000"/>
                  </a:lnTo>
                  <a:lnTo>
                    <a:pt x="476250" y="412750"/>
                  </a:lnTo>
                  <a:lnTo>
                    <a:pt x="317500" y="381000"/>
                  </a:lnTo>
                  <a:lnTo>
                    <a:pt x="285750" y="381000"/>
                  </a:lnTo>
                  <a:lnTo>
                    <a:pt x="127000" y="412750"/>
                  </a:lnTo>
                  <a:lnTo>
                    <a:pt x="63500" y="508000"/>
                  </a:ln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5" name="Freeform 225">
              <a:extLst>
                <a:ext uri="{FF2B5EF4-FFF2-40B4-BE49-F238E27FC236}">
                  <a16:creationId xmlns:a16="http://schemas.microsoft.com/office/drawing/2014/main" id="{65E39C1F-B4BD-7B90-768D-73FA3551A02C}"/>
                </a:ext>
              </a:extLst>
            </p:cNvPr>
            <p:cNvSpPr/>
            <p:nvPr/>
          </p:nvSpPr>
          <p:spPr>
            <a:xfrm>
              <a:off x="4629150" y="2524125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6" name="Freeform 226">
              <a:extLst>
                <a:ext uri="{FF2B5EF4-FFF2-40B4-BE49-F238E27FC236}">
                  <a16:creationId xmlns:a16="http://schemas.microsoft.com/office/drawing/2014/main" id="{4099DE66-13AE-E936-C1A9-BE8F478DE186}"/>
                </a:ext>
              </a:extLst>
            </p:cNvPr>
            <p:cNvSpPr/>
            <p:nvPr/>
          </p:nvSpPr>
          <p:spPr>
            <a:xfrm>
              <a:off x="4629150" y="2524125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7" name="Freeform 227">
              <a:extLst>
                <a:ext uri="{FF2B5EF4-FFF2-40B4-BE49-F238E27FC236}">
                  <a16:creationId xmlns:a16="http://schemas.microsoft.com/office/drawing/2014/main" id="{91588127-3D4C-2AA8-F744-7278506D96E2}"/>
                </a:ext>
              </a:extLst>
            </p:cNvPr>
            <p:cNvSpPr/>
            <p:nvPr/>
          </p:nvSpPr>
          <p:spPr>
            <a:xfrm>
              <a:off x="4746625" y="25717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8" name="Freeform 228">
              <a:extLst>
                <a:ext uri="{FF2B5EF4-FFF2-40B4-BE49-F238E27FC236}">
                  <a16:creationId xmlns:a16="http://schemas.microsoft.com/office/drawing/2014/main" id="{26B4F2FB-8699-575A-040A-31C4486CEB07}"/>
                </a:ext>
              </a:extLst>
            </p:cNvPr>
            <p:cNvSpPr/>
            <p:nvPr/>
          </p:nvSpPr>
          <p:spPr>
            <a:xfrm>
              <a:off x="4784725" y="25717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79" name="Freeform 229">
              <a:extLst>
                <a:ext uri="{FF2B5EF4-FFF2-40B4-BE49-F238E27FC236}">
                  <a16:creationId xmlns:a16="http://schemas.microsoft.com/office/drawing/2014/main" id="{DB8BC6B1-9712-45B2-38B1-2BB47BEE439D}"/>
                </a:ext>
              </a:extLst>
            </p:cNvPr>
            <p:cNvSpPr/>
            <p:nvPr/>
          </p:nvSpPr>
          <p:spPr>
            <a:xfrm>
              <a:off x="4784725" y="25717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0" y="0"/>
                  </a:move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254000"/>
                  </a:lnTo>
                  <a:lnTo>
                    <a:pt x="666750" y="381000"/>
                  </a:lnTo>
                  <a:lnTo>
                    <a:pt x="666750" y="635000"/>
                  </a:lnTo>
                  <a:lnTo>
                    <a:pt x="603250" y="762000"/>
                  </a:lnTo>
                  <a:lnTo>
                    <a:pt x="571500" y="8572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0" name="Freeform 230">
              <a:extLst>
                <a:ext uri="{FF2B5EF4-FFF2-40B4-BE49-F238E27FC236}">
                  <a16:creationId xmlns:a16="http://schemas.microsoft.com/office/drawing/2014/main" id="{32D4C775-28E0-6674-6753-E8B41539F155}"/>
                </a:ext>
              </a:extLst>
            </p:cNvPr>
            <p:cNvSpPr/>
            <p:nvPr/>
          </p:nvSpPr>
          <p:spPr>
            <a:xfrm>
              <a:off x="4746625" y="27717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1" name="Freeform 231">
              <a:extLst>
                <a:ext uri="{FF2B5EF4-FFF2-40B4-BE49-F238E27FC236}">
                  <a16:creationId xmlns:a16="http://schemas.microsoft.com/office/drawing/2014/main" id="{1DA75608-3026-2373-DC3F-E736E67C5DCE}"/>
                </a:ext>
              </a:extLst>
            </p:cNvPr>
            <p:cNvSpPr/>
            <p:nvPr/>
          </p:nvSpPr>
          <p:spPr>
            <a:xfrm>
              <a:off x="4746625" y="2771775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2" name="Freeform 232">
              <a:extLst>
                <a:ext uri="{FF2B5EF4-FFF2-40B4-BE49-F238E27FC236}">
                  <a16:creationId xmlns:a16="http://schemas.microsoft.com/office/drawing/2014/main" id="{44887D27-79D1-DE87-1ADE-7CD2CFBFD106}"/>
                </a:ext>
              </a:extLst>
            </p:cNvPr>
            <p:cNvSpPr/>
            <p:nvPr/>
          </p:nvSpPr>
          <p:spPr>
            <a:xfrm>
              <a:off x="4746625" y="2816225"/>
              <a:ext cx="38100" cy="0"/>
            </a:xfrm>
            <a:custGeom>
              <a:avLst/>
              <a:gdLst/>
              <a:ahLst/>
              <a:cxnLst/>
              <a:rect l="0" t="0" r="0" b="0"/>
              <a:pathLst>
                <a:path w="381000">
                  <a:moveTo>
                    <a:pt x="0" y="0"/>
                  </a:move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3" name="Freeform 233">
              <a:extLst>
                <a:ext uri="{FF2B5EF4-FFF2-40B4-BE49-F238E27FC236}">
                  <a16:creationId xmlns:a16="http://schemas.microsoft.com/office/drawing/2014/main" id="{B34DF7E3-593C-6337-3334-AE9DAC384F71}"/>
                </a:ext>
              </a:extLst>
            </p:cNvPr>
            <p:cNvSpPr/>
            <p:nvPr/>
          </p:nvSpPr>
          <p:spPr>
            <a:xfrm>
              <a:off x="4746625" y="2870200"/>
              <a:ext cx="63500" cy="0"/>
            </a:xfrm>
            <a:custGeom>
              <a:avLst/>
              <a:gdLst/>
              <a:ahLst/>
              <a:cxnLst/>
              <a:rect l="0" t="0" r="0" b="0"/>
              <a:pathLst>
                <a:path w="635000">
                  <a:moveTo>
                    <a:pt x="0" y="0"/>
                  </a:moveTo>
                  <a:lnTo>
                    <a:pt x="635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4" name="Freeform 234">
              <a:extLst>
                <a:ext uri="{FF2B5EF4-FFF2-40B4-BE49-F238E27FC236}">
                  <a16:creationId xmlns:a16="http://schemas.microsoft.com/office/drawing/2014/main" id="{F9D7F985-6480-2175-168A-6D33621B4FCA}"/>
                </a:ext>
              </a:extLst>
            </p:cNvPr>
            <p:cNvSpPr/>
            <p:nvPr/>
          </p:nvSpPr>
          <p:spPr>
            <a:xfrm>
              <a:off x="4835525" y="2803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5" name="Freeform 235">
              <a:extLst>
                <a:ext uri="{FF2B5EF4-FFF2-40B4-BE49-F238E27FC236}">
                  <a16:creationId xmlns:a16="http://schemas.microsoft.com/office/drawing/2014/main" id="{5DCDBAB9-3B3F-79D9-D00A-FEA33C30441C}"/>
                </a:ext>
              </a:extLst>
            </p:cNvPr>
            <p:cNvSpPr/>
            <p:nvPr/>
          </p:nvSpPr>
          <p:spPr>
            <a:xfrm>
              <a:off x="4835525" y="2803525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6" name="Freeform 236">
              <a:extLst>
                <a:ext uri="{FF2B5EF4-FFF2-40B4-BE49-F238E27FC236}">
                  <a16:creationId xmlns:a16="http://schemas.microsoft.com/office/drawing/2014/main" id="{2A3CCD20-CC57-A776-E687-3FF79729E371}"/>
                </a:ext>
              </a:extLst>
            </p:cNvPr>
            <p:cNvSpPr/>
            <p:nvPr/>
          </p:nvSpPr>
          <p:spPr>
            <a:xfrm>
              <a:off x="4930775" y="277177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0"/>
                  </a:moveTo>
                  <a:lnTo>
                    <a:pt x="0" y="793750"/>
                  </a:lnTo>
                  <a:lnTo>
                    <a:pt x="63500" y="920750"/>
                  </a:lnTo>
                  <a:lnTo>
                    <a:pt x="158750" y="98425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7" name="Freeform 237">
              <a:extLst>
                <a:ext uri="{FF2B5EF4-FFF2-40B4-BE49-F238E27FC236}">
                  <a16:creationId xmlns:a16="http://schemas.microsoft.com/office/drawing/2014/main" id="{414A1DA0-3BC1-2A1F-5058-5335261CF8EA}"/>
                </a:ext>
              </a:extLst>
            </p:cNvPr>
            <p:cNvSpPr/>
            <p:nvPr/>
          </p:nvSpPr>
          <p:spPr>
            <a:xfrm>
              <a:off x="4918075" y="2803525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8" name="Freeform 238">
              <a:extLst>
                <a:ext uri="{FF2B5EF4-FFF2-40B4-BE49-F238E27FC236}">
                  <a16:creationId xmlns:a16="http://schemas.microsoft.com/office/drawing/2014/main" id="{D805DCCC-C76A-AA47-4A40-DDF27C91F4B4}"/>
                </a:ext>
              </a:extLst>
            </p:cNvPr>
            <p:cNvSpPr/>
            <p:nvPr/>
          </p:nvSpPr>
          <p:spPr>
            <a:xfrm>
              <a:off x="4981575" y="2803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89" name="Freeform 239">
              <a:extLst>
                <a:ext uri="{FF2B5EF4-FFF2-40B4-BE49-F238E27FC236}">
                  <a16:creationId xmlns:a16="http://schemas.microsoft.com/office/drawing/2014/main" id="{A1544128-F286-9C12-E2B6-9A7A99C91D3E}"/>
                </a:ext>
              </a:extLst>
            </p:cNvPr>
            <p:cNvSpPr/>
            <p:nvPr/>
          </p:nvSpPr>
          <p:spPr>
            <a:xfrm>
              <a:off x="4981575" y="2803525"/>
              <a:ext cx="38100" cy="28575"/>
            </a:xfrm>
            <a:custGeom>
              <a:avLst/>
              <a:gdLst/>
              <a:ahLst/>
              <a:cxnLst/>
              <a:rect l="0" t="0" r="0" b="0"/>
              <a:pathLst>
                <a:path w="381000" h="285750">
                  <a:moveTo>
                    <a:pt x="0" y="285750"/>
                  </a:moveTo>
                  <a:lnTo>
                    <a:pt x="63500" y="127000"/>
                  </a:ln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0" name="Freeform 240">
              <a:extLst>
                <a:ext uri="{FF2B5EF4-FFF2-40B4-BE49-F238E27FC236}">
                  <a16:creationId xmlns:a16="http://schemas.microsoft.com/office/drawing/2014/main" id="{B7450EE1-C8B3-B8ED-6231-AFC400C352BE}"/>
                </a:ext>
              </a:extLst>
            </p:cNvPr>
            <p:cNvSpPr/>
            <p:nvPr/>
          </p:nvSpPr>
          <p:spPr>
            <a:xfrm>
              <a:off x="5038725" y="27654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0" y="63500"/>
                  </a:move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lnTo>
                    <a:pt x="0" y="63500"/>
                  </a:lnTo>
                  <a:close/>
                  <a:moveTo>
                    <a:pt x="28829000" y="79279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1" name="Freeform 241">
              <a:extLst>
                <a:ext uri="{FF2B5EF4-FFF2-40B4-BE49-F238E27FC236}">
                  <a16:creationId xmlns:a16="http://schemas.microsoft.com/office/drawing/2014/main" id="{6DD01ACC-8402-03F4-E84E-9821FB10EE84}"/>
                </a:ext>
              </a:extLst>
            </p:cNvPr>
            <p:cNvSpPr/>
            <p:nvPr/>
          </p:nvSpPr>
          <p:spPr>
            <a:xfrm>
              <a:off x="5045075" y="280352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2" name="Freeform 242">
              <a:extLst>
                <a:ext uri="{FF2B5EF4-FFF2-40B4-BE49-F238E27FC236}">
                  <a16:creationId xmlns:a16="http://schemas.microsoft.com/office/drawing/2014/main" id="{C4DAC658-8665-B062-8217-DC7B8D7AC60C}"/>
                </a:ext>
              </a:extLst>
            </p:cNvPr>
            <p:cNvSpPr/>
            <p:nvPr/>
          </p:nvSpPr>
          <p:spPr>
            <a:xfrm>
              <a:off x="5076825" y="280352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08000" y="95250"/>
                  </a:ln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3" name="Freeform 243">
              <a:extLst>
                <a:ext uri="{FF2B5EF4-FFF2-40B4-BE49-F238E27FC236}">
                  <a16:creationId xmlns:a16="http://schemas.microsoft.com/office/drawing/2014/main" id="{360A67D9-EC6A-5247-86BA-4C8B8194FD90}"/>
                </a:ext>
              </a:extLst>
            </p:cNvPr>
            <p:cNvSpPr/>
            <p:nvPr/>
          </p:nvSpPr>
          <p:spPr>
            <a:xfrm>
              <a:off x="5162550" y="2803525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508000" y="127000"/>
                  </a:moveTo>
                  <a:lnTo>
                    <a:pt x="476250" y="31750"/>
                  </a:lnTo>
                  <a:lnTo>
                    <a:pt x="317500" y="0"/>
                  </a:lnTo>
                  <a:lnTo>
                    <a:pt x="190500" y="0"/>
                  </a:lnTo>
                  <a:lnTo>
                    <a:pt x="31750" y="31750"/>
                  </a:lnTo>
                  <a:lnTo>
                    <a:pt x="0" y="127000"/>
                  </a:lnTo>
                  <a:lnTo>
                    <a:pt x="31750" y="222250"/>
                  </a:lnTo>
                  <a:lnTo>
                    <a:pt x="127000" y="285750"/>
                  </a:lnTo>
                  <a:lnTo>
                    <a:pt x="381000" y="317500"/>
                  </a:lnTo>
                  <a:lnTo>
                    <a:pt x="476250" y="381000"/>
                  </a:lnTo>
                  <a:lnTo>
                    <a:pt x="508000" y="476250"/>
                  </a:lnTo>
                  <a:lnTo>
                    <a:pt x="508000" y="508000"/>
                  </a:lnTo>
                  <a:lnTo>
                    <a:pt x="476250" y="603250"/>
                  </a:lnTo>
                  <a:lnTo>
                    <a:pt x="317500" y="666750"/>
                  </a:lnTo>
                  <a:lnTo>
                    <a:pt x="190500" y="666750"/>
                  </a:lnTo>
                  <a:lnTo>
                    <a:pt x="31750" y="603250"/>
                  </a:ln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4" name="Freeform 244">
              <a:extLst>
                <a:ext uri="{FF2B5EF4-FFF2-40B4-BE49-F238E27FC236}">
                  <a16:creationId xmlns:a16="http://schemas.microsoft.com/office/drawing/2014/main" id="{B09B48D9-4096-FDDB-4CF6-78881D710AE2}"/>
                </a:ext>
              </a:extLst>
            </p:cNvPr>
            <p:cNvSpPr/>
            <p:nvPr/>
          </p:nvSpPr>
          <p:spPr>
            <a:xfrm>
              <a:off x="4746625" y="29686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5" name="Freeform 245">
              <a:extLst>
                <a:ext uri="{FF2B5EF4-FFF2-40B4-BE49-F238E27FC236}">
                  <a16:creationId xmlns:a16="http://schemas.microsoft.com/office/drawing/2014/main" id="{37882228-5397-9784-817A-764A2040FBF5}"/>
                </a:ext>
              </a:extLst>
            </p:cNvPr>
            <p:cNvSpPr/>
            <p:nvPr/>
          </p:nvSpPr>
          <p:spPr>
            <a:xfrm>
              <a:off x="4746625" y="296862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6" name="Freeform 246">
              <a:extLst>
                <a:ext uri="{FF2B5EF4-FFF2-40B4-BE49-F238E27FC236}">
                  <a16:creationId xmlns:a16="http://schemas.microsoft.com/office/drawing/2014/main" id="{F483A033-23BB-8D64-F75F-8FF2892F9A11}"/>
                </a:ext>
              </a:extLst>
            </p:cNvPr>
            <p:cNvSpPr/>
            <p:nvPr/>
          </p:nvSpPr>
          <p:spPr>
            <a:xfrm>
              <a:off x="4784725" y="296862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7" name="Freeform 247">
              <a:extLst>
                <a:ext uri="{FF2B5EF4-FFF2-40B4-BE49-F238E27FC236}">
                  <a16:creationId xmlns:a16="http://schemas.microsoft.com/office/drawing/2014/main" id="{17E0AC30-F999-2B8B-C8DA-4E77DB5127D4}"/>
                </a:ext>
              </a:extLst>
            </p:cNvPr>
            <p:cNvSpPr/>
            <p:nvPr/>
          </p:nvSpPr>
          <p:spPr>
            <a:xfrm>
              <a:off x="4822825" y="29686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8" name="Freeform 248">
              <a:extLst>
                <a:ext uri="{FF2B5EF4-FFF2-40B4-BE49-F238E27FC236}">
                  <a16:creationId xmlns:a16="http://schemas.microsoft.com/office/drawing/2014/main" id="{B8758340-6CFF-A804-704E-2DCF7A7923AF}"/>
                </a:ext>
              </a:extLst>
            </p:cNvPr>
            <p:cNvSpPr/>
            <p:nvPr/>
          </p:nvSpPr>
          <p:spPr>
            <a:xfrm>
              <a:off x="4854575" y="300037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39750" y="95250"/>
                  </a:ln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599" name="Freeform 249">
              <a:extLst>
                <a:ext uri="{FF2B5EF4-FFF2-40B4-BE49-F238E27FC236}">
                  <a16:creationId xmlns:a16="http://schemas.microsoft.com/office/drawing/2014/main" id="{943C71AB-0005-BC1E-8C2C-735E6BF255A2}"/>
                </a:ext>
              </a:extLst>
            </p:cNvPr>
            <p:cNvSpPr/>
            <p:nvPr/>
          </p:nvSpPr>
          <p:spPr>
            <a:xfrm>
              <a:off x="4997450" y="300037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0" name="Freeform 250">
              <a:extLst>
                <a:ext uri="{FF2B5EF4-FFF2-40B4-BE49-F238E27FC236}">
                  <a16:creationId xmlns:a16="http://schemas.microsoft.com/office/drawing/2014/main" id="{9F0C6116-DEA7-6863-5D28-086DB820E993}"/>
                </a:ext>
              </a:extLst>
            </p:cNvPr>
            <p:cNvSpPr/>
            <p:nvPr/>
          </p:nvSpPr>
          <p:spPr>
            <a:xfrm>
              <a:off x="4940300" y="3000375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1" name="Freeform 251">
              <a:extLst>
                <a:ext uri="{FF2B5EF4-FFF2-40B4-BE49-F238E27FC236}">
                  <a16:creationId xmlns:a16="http://schemas.microsoft.com/office/drawing/2014/main" id="{0005F65C-DC20-A233-4BCC-5EA0F4013372}"/>
                </a:ext>
              </a:extLst>
            </p:cNvPr>
            <p:cNvSpPr/>
            <p:nvPr/>
          </p:nvSpPr>
          <p:spPr>
            <a:xfrm>
              <a:off x="5035550" y="3000375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2" name="Freeform 252">
              <a:extLst>
                <a:ext uri="{FF2B5EF4-FFF2-40B4-BE49-F238E27FC236}">
                  <a16:creationId xmlns:a16="http://schemas.microsoft.com/office/drawing/2014/main" id="{F21BEBD7-DA99-190A-5EC2-B350509002A4}"/>
                </a:ext>
              </a:extLst>
            </p:cNvPr>
            <p:cNvSpPr/>
            <p:nvPr/>
          </p:nvSpPr>
          <p:spPr>
            <a:xfrm>
              <a:off x="5035550" y="3000375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3" name="Freeform 253">
              <a:extLst>
                <a:ext uri="{FF2B5EF4-FFF2-40B4-BE49-F238E27FC236}">
                  <a16:creationId xmlns:a16="http://schemas.microsoft.com/office/drawing/2014/main" id="{09CF87E5-86CD-989A-BC52-895AB7B8AFB5}"/>
                </a:ext>
              </a:extLst>
            </p:cNvPr>
            <p:cNvSpPr/>
            <p:nvPr/>
          </p:nvSpPr>
          <p:spPr>
            <a:xfrm>
              <a:off x="4746625" y="31654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4" name="Freeform 254">
              <a:extLst>
                <a:ext uri="{FF2B5EF4-FFF2-40B4-BE49-F238E27FC236}">
                  <a16:creationId xmlns:a16="http://schemas.microsoft.com/office/drawing/2014/main" id="{368358AC-5EE6-4883-BBAA-E2044D210B58}"/>
                </a:ext>
              </a:extLst>
            </p:cNvPr>
            <p:cNvSpPr/>
            <p:nvPr/>
          </p:nvSpPr>
          <p:spPr>
            <a:xfrm>
              <a:off x="4746625" y="3165475"/>
              <a:ext cx="66675" cy="47625"/>
            </a:xfrm>
            <a:custGeom>
              <a:avLst/>
              <a:gdLst/>
              <a:ahLst/>
              <a:cxnLst/>
              <a:rect l="0" t="0" r="0" b="0"/>
              <a:pathLst>
                <a:path w="666750" h="476250">
                  <a:moveTo>
                    <a:pt x="0" y="0"/>
                  </a:moveTo>
                  <a:lnTo>
                    <a:pt x="444500" y="0"/>
                  </a:lnTo>
                  <a:lnTo>
                    <a:pt x="571500" y="63500"/>
                  </a:lnTo>
                  <a:lnTo>
                    <a:pt x="635000" y="95250"/>
                  </a:lnTo>
                  <a:lnTo>
                    <a:pt x="666750" y="190500"/>
                  </a:lnTo>
                  <a:lnTo>
                    <a:pt x="666750" y="285750"/>
                  </a:lnTo>
                  <a:lnTo>
                    <a:pt x="635000" y="381000"/>
                  </a:lnTo>
                  <a:lnTo>
                    <a:pt x="571500" y="412750"/>
                  </a:lnTo>
                  <a:lnTo>
                    <a:pt x="444500" y="476250"/>
                  </a:lnTo>
                  <a:lnTo>
                    <a:pt x="0" y="476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5" name="Freeform 255">
              <a:extLst>
                <a:ext uri="{FF2B5EF4-FFF2-40B4-BE49-F238E27FC236}">
                  <a16:creationId xmlns:a16="http://schemas.microsoft.com/office/drawing/2014/main" id="{BABAF1AB-6380-767E-C7CB-3E2FC8B59E88}"/>
                </a:ext>
              </a:extLst>
            </p:cNvPr>
            <p:cNvSpPr/>
            <p:nvPr/>
          </p:nvSpPr>
          <p:spPr>
            <a:xfrm>
              <a:off x="4781550" y="3213100"/>
              <a:ext cx="31750" cy="50800"/>
            </a:xfrm>
            <a:custGeom>
              <a:avLst/>
              <a:gdLst/>
              <a:ahLst/>
              <a:cxnLst/>
              <a:rect l="0" t="0" r="0" b="0"/>
              <a:pathLst>
                <a:path w="317500" h="508000">
                  <a:moveTo>
                    <a:pt x="0" y="0"/>
                  </a:moveTo>
                  <a:lnTo>
                    <a:pt x="317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6" name="Freeform 256">
              <a:extLst>
                <a:ext uri="{FF2B5EF4-FFF2-40B4-BE49-F238E27FC236}">
                  <a16:creationId xmlns:a16="http://schemas.microsoft.com/office/drawing/2014/main" id="{875BAC9A-60C8-694B-8205-BC3F92BE190B}"/>
                </a:ext>
              </a:extLst>
            </p:cNvPr>
            <p:cNvSpPr/>
            <p:nvPr/>
          </p:nvSpPr>
          <p:spPr>
            <a:xfrm>
              <a:off x="4845050" y="31654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7" name="Freeform 257">
              <a:extLst>
                <a:ext uri="{FF2B5EF4-FFF2-40B4-BE49-F238E27FC236}">
                  <a16:creationId xmlns:a16="http://schemas.microsoft.com/office/drawing/2014/main" id="{47E647E2-E14E-C718-EA60-E6ED0B17788D}"/>
                </a:ext>
              </a:extLst>
            </p:cNvPr>
            <p:cNvSpPr/>
            <p:nvPr/>
          </p:nvSpPr>
          <p:spPr>
            <a:xfrm>
              <a:off x="4845050" y="316547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8" name="Freeform 258">
              <a:extLst>
                <a:ext uri="{FF2B5EF4-FFF2-40B4-BE49-F238E27FC236}">
                  <a16:creationId xmlns:a16="http://schemas.microsoft.com/office/drawing/2014/main" id="{0C16543F-0AF7-455C-1C93-00880345931F}"/>
                </a:ext>
              </a:extLst>
            </p:cNvPr>
            <p:cNvSpPr/>
            <p:nvPr/>
          </p:nvSpPr>
          <p:spPr>
            <a:xfrm>
              <a:off x="4883150" y="3165475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09" name="Freeform 259">
              <a:extLst>
                <a:ext uri="{FF2B5EF4-FFF2-40B4-BE49-F238E27FC236}">
                  <a16:creationId xmlns:a16="http://schemas.microsoft.com/office/drawing/2014/main" id="{12FE2340-F7B2-52CC-2A46-E326256B3E8C}"/>
                </a:ext>
              </a:extLst>
            </p:cNvPr>
            <p:cNvSpPr/>
            <p:nvPr/>
          </p:nvSpPr>
          <p:spPr>
            <a:xfrm>
              <a:off x="4921250" y="31654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0" name="Freeform 260">
              <a:extLst>
                <a:ext uri="{FF2B5EF4-FFF2-40B4-BE49-F238E27FC236}">
                  <a16:creationId xmlns:a16="http://schemas.microsoft.com/office/drawing/2014/main" id="{69834EA0-40A0-7195-B27B-368483774B73}"/>
                </a:ext>
              </a:extLst>
            </p:cNvPr>
            <p:cNvSpPr/>
            <p:nvPr/>
          </p:nvSpPr>
          <p:spPr>
            <a:xfrm>
              <a:off x="4956175" y="316547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158750"/>
                  </a:moveTo>
                  <a:lnTo>
                    <a:pt x="539750" y="63500"/>
                  </a:lnTo>
                  <a:lnTo>
                    <a:pt x="412750" y="0"/>
                  </a:lnTo>
                  <a:lnTo>
                    <a:pt x="222250" y="0"/>
                  </a:lnTo>
                  <a:lnTo>
                    <a:pt x="63500" y="63500"/>
                  </a:lnTo>
                  <a:lnTo>
                    <a:pt x="0" y="158750"/>
                  </a:lnTo>
                  <a:lnTo>
                    <a:pt x="0" y="222250"/>
                  </a:lnTo>
                  <a:lnTo>
                    <a:pt x="31750" y="317500"/>
                  </a:lnTo>
                  <a:lnTo>
                    <a:pt x="63500" y="381000"/>
                  </a:lnTo>
                  <a:lnTo>
                    <a:pt x="158750" y="412750"/>
                  </a:lnTo>
                  <a:lnTo>
                    <a:pt x="444500" y="508000"/>
                  </a:lnTo>
                  <a:lnTo>
                    <a:pt x="539750" y="571500"/>
                  </a:lnTo>
                  <a:lnTo>
                    <a:pt x="603250" y="603250"/>
                  </a:lnTo>
                  <a:lnTo>
                    <a:pt x="635000" y="698500"/>
                  </a:lnTo>
                  <a:lnTo>
                    <a:pt x="635000" y="857250"/>
                  </a:lnTo>
                  <a:lnTo>
                    <a:pt x="53975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63500" y="952500"/>
                  </a:lnTo>
                  <a:lnTo>
                    <a:pt x="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1" name="Freeform 261">
              <a:extLst>
                <a:ext uri="{FF2B5EF4-FFF2-40B4-BE49-F238E27FC236}">
                  <a16:creationId xmlns:a16="http://schemas.microsoft.com/office/drawing/2014/main" id="{56A29304-C7AE-1C52-D3E0-2DE0B4D45273}"/>
                </a:ext>
              </a:extLst>
            </p:cNvPr>
            <p:cNvSpPr/>
            <p:nvPr/>
          </p:nvSpPr>
          <p:spPr>
            <a:xfrm>
              <a:off x="6346825" y="2571750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54000" y="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2" name="Freeform 262">
              <a:extLst>
                <a:ext uri="{FF2B5EF4-FFF2-40B4-BE49-F238E27FC236}">
                  <a16:creationId xmlns:a16="http://schemas.microsoft.com/office/drawing/2014/main" id="{38F24F74-5492-7A48-4CF8-AD268B4680A3}"/>
                </a:ext>
              </a:extLst>
            </p:cNvPr>
            <p:cNvSpPr/>
            <p:nvPr/>
          </p:nvSpPr>
          <p:spPr>
            <a:xfrm>
              <a:off x="6442075" y="2571750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3" name="Freeform 263">
              <a:extLst>
                <a:ext uri="{FF2B5EF4-FFF2-40B4-BE49-F238E27FC236}">
                  <a16:creationId xmlns:a16="http://schemas.microsoft.com/office/drawing/2014/main" id="{E91460AC-79C6-3B2F-16E5-DBADD32CFE1F}"/>
                </a:ext>
              </a:extLst>
            </p:cNvPr>
            <p:cNvSpPr/>
            <p:nvPr/>
          </p:nvSpPr>
          <p:spPr>
            <a:xfrm>
              <a:off x="6143625" y="2771775"/>
              <a:ext cx="73025" cy="63500"/>
            </a:xfrm>
            <a:custGeom>
              <a:avLst/>
              <a:gdLst/>
              <a:ahLst/>
              <a:cxnLst/>
              <a:rect l="0" t="0" r="0" b="0"/>
              <a:pathLst>
                <a:path w="730250" h="635000">
                  <a:moveTo>
                    <a:pt x="476250" y="0"/>
                  </a:moveTo>
                  <a:lnTo>
                    <a:pt x="0" y="635000"/>
                  </a:lnTo>
                  <a:lnTo>
                    <a:pt x="73025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4" name="Freeform 264">
              <a:extLst>
                <a:ext uri="{FF2B5EF4-FFF2-40B4-BE49-F238E27FC236}">
                  <a16:creationId xmlns:a16="http://schemas.microsoft.com/office/drawing/2014/main" id="{04B993AF-FE36-C5A1-8FEC-8DAA5DAE06BE}"/>
                </a:ext>
              </a:extLst>
            </p:cNvPr>
            <p:cNvSpPr/>
            <p:nvPr/>
          </p:nvSpPr>
          <p:spPr>
            <a:xfrm>
              <a:off x="6191250" y="27717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5" name="Freeform 265">
              <a:extLst>
                <a:ext uri="{FF2B5EF4-FFF2-40B4-BE49-F238E27FC236}">
                  <a16:creationId xmlns:a16="http://schemas.microsoft.com/office/drawing/2014/main" id="{F079DC8E-F599-8AC7-9571-076F5C5430F6}"/>
                </a:ext>
              </a:extLst>
            </p:cNvPr>
            <p:cNvSpPr/>
            <p:nvPr/>
          </p:nvSpPr>
          <p:spPr>
            <a:xfrm>
              <a:off x="6238875" y="27717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31750"/>
                  </a:lnTo>
                  <a:lnTo>
                    <a:pt x="63500" y="127000"/>
                  </a:lnTo>
                  <a:lnTo>
                    <a:pt x="63500" y="222250"/>
                  </a:lnTo>
                  <a:lnTo>
                    <a:pt x="95250" y="317500"/>
                  </a:lnTo>
                  <a:lnTo>
                    <a:pt x="190500" y="349250"/>
                  </a:lnTo>
                  <a:lnTo>
                    <a:pt x="381000" y="412750"/>
                  </a:lnTo>
                  <a:lnTo>
                    <a:pt x="508000" y="444500"/>
                  </a:lnTo>
                  <a:lnTo>
                    <a:pt x="603250" y="539750"/>
                  </a:lnTo>
                  <a:lnTo>
                    <a:pt x="666750" y="63500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20750"/>
                  </a:lnTo>
                  <a:lnTo>
                    <a:pt x="41275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  <a:lnTo>
                    <a:pt x="0" y="635000"/>
                  </a:lnTo>
                  <a:lnTo>
                    <a:pt x="63500" y="539750"/>
                  </a:lnTo>
                  <a:lnTo>
                    <a:pt x="158750" y="444500"/>
                  </a:lnTo>
                  <a:lnTo>
                    <a:pt x="285750" y="412750"/>
                  </a:lnTo>
                  <a:lnTo>
                    <a:pt x="476250" y="34925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71500" y="31750"/>
                  </a:lnTo>
                  <a:lnTo>
                    <a:pt x="412750" y="0"/>
                  </a:lnTo>
                  <a:lnTo>
                    <a:pt x="254000" y="0"/>
                  </a:lnTo>
                  <a:close/>
                  <a:moveTo>
                    <a:pt x="1682750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6" name="Freeform 266">
              <a:extLst>
                <a:ext uri="{FF2B5EF4-FFF2-40B4-BE49-F238E27FC236}">
                  <a16:creationId xmlns:a16="http://schemas.microsoft.com/office/drawing/2014/main" id="{E2EC999C-C267-CE89-0867-A9E41C0281A7}"/>
                </a:ext>
              </a:extLst>
            </p:cNvPr>
            <p:cNvSpPr/>
            <p:nvPr/>
          </p:nvSpPr>
          <p:spPr>
            <a:xfrm>
              <a:off x="6334125" y="27717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587500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7" name="Freeform 267">
              <a:extLst>
                <a:ext uri="{FF2B5EF4-FFF2-40B4-BE49-F238E27FC236}">
                  <a16:creationId xmlns:a16="http://schemas.microsoft.com/office/drawing/2014/main" id="{0D88D78B-C25C-B7AF-23B1-82720B5E0820}"/>
                </a:ext>
              </a:extLst>
            </p:cNvPr>
            <p:cNvSpPr/>
            <p:nvPr/>
          </p:nvSpPr>
          <p:spPr>
            <a:xfrm>
              <a:off x="6426200" y="27717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58750" y="3175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63500" y="793750"/>
                  </a:lnTo>
                  <a:lnTo>
                    <a:pt x="15875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39750" y="920750"/>
                  </a:lnTo>
                  <a:lnTo>
                    <a:pt x="63500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35000" y="190500"/>
                  </a:lnTo>
                  <a:lnTo>
                    <a:pt x="53975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4954250" y="79216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8" name="Freeform 268">
              <a:extLst>
                <a:ext uri="{FF2B5EF4-FFF2-40B4-BE49-F238E27FC236}">
                  <a16:creationId xmlns:a16="http://schemas.microsoft.com/office/drawing/2014/main" id="{DADBE75A-F586-F54F-AE62-C29BB7CF13DB}"/>
                </a:ext>
              </a:extLst>
            </p:cNvPr>
            <p:cNvSpPr/>
            <p:nvPr/>
          </p:nvSpPr>
          <p:spPr>
            <a:xfrm>
              <a:off x="6099175" y="29686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31750"/>
                  </a:lnTo>
                  <a:lnTo>
                    <a:pt x="31750" y="12700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2075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4450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39750" y="3175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6256000" y="77247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19" name="Freeform 269">
              <a:extLst>
                <a:ext uri="{FF2B5EF4-FFF2-40B4-BE49-F238E27FC236}">
                  <a16:creationId xmlns:a16="http://schemas.microsoft.com/office/drawing/2014/main" id="{86650574-5E5C-C7B4-FBA4-D3FE4BC89C0D}"/>
                </a:ext>
              </a:extLst>
            </p:cNvPr>
            <p:cNvSpPr/>
            <p:nvPr/>
          </p:nvSpPr>
          <p:spPr>
            <a:xfrm>
              <a:off x="6197600" y="30575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14382750" y="76358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0" name="Freeform 270">
              <a:extLst>
                <a:ext uri="{FF2B5EF4-FFF2-40B4-BE49-F238E27FC236}">
                  <a16:creationId xmlns:a16="http://schemas.microsoft.com/office/drawing/2014/main" id="{6E0270A0-BD27-0F24-BD33-37DD02E4ECB6}"/>
                </a:ext>
              </a:extLst>
            </p:cNvPr>
            <p:cNvSpPr/>
            <p:nvPr/>
          </p:nvSpPr>
          <p:spPr>
            <a:xfrm>
              <a:off x="6238875" y="29686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5725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1" name="Freeform 271">
              <a:extLst>
                <a:ext uri="{FF2B5EF4-FFF2-40B4-BE49-F238E27FC236}">
                  <a16:creationId xmlns:a16="http://schemas.microsoft.com/office/drawing/2014/main" id="{A9C27579-E466-A428-9682-C34E528DBFE3}"/>
                </a:ext>
              </a:extLst>
            </p:cNvPr>
            <p:cNvSpPr/>
            <p:nvPr/>
          </p:nvSpPr>
          <p:spPr>
            <a:xfrm>
              <a:off x="6334125" y="2968625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603250" y="31750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17500" y="603250"/>
                  </a:lnTo>
                  <a:lnTo>
                    <a:pt x="285750" y="603250"/>
                  </a:lnTo>
                  <a:lnTo>
                    <a:pt x="127000" y="571500"/>
                  </a:lnTo>
                  <a:lnTo>
                    <a:pt x="31750" y="476250"/>
                  </a:lnTo>
                  <a:lnTo>
                    <a:pt x="0" y="317500"/>
                  </a:lnTo>
                  <a:lnTo>
                    <a:pt x="0" y="285750"/>
                  </a:lnTo>
                  <a:lnTo>
                    <a:pt x="31750" y="127000"/>
                  </a:lnTo>
                  <a:lnTo>
                    <a:pt x="127000" y="31750"/>
                  </a:lnTo>
                  <a:lnTo>
                    <a:pt x="285750" y="0"/>
                  </a:lnTo>
                  <a:lnTo>
                    <a:pt x="317500" y="0"/>
                  </a:lnTo>
                  <a:lnTo>
                    <a:pt x="476250" y="31750"/>
                  </a:lnTo>
                  <a:lnTo>
                    <a:pt x="571500" y="127000"/>
                  </a:lnTo>
                  <a:lnTo>
                    <a:pt x="603250" y="317500"/>
                  </a:lnTo>
                  <a:lnTo>
                    <a:pt x="603250" y="571500"/>
                  </a:lnTo>
                  <a:lnTo>
                    <a:pt x="571500" y="793750"/>
                  </a:lnTo>
                  <a:lnTo>
                    <a:pt x="476250" y="920750"/>
                  </a:lnTo>
                  <a:lnTo>
                    <a:pt x="3175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2" name="Freeform 272">
              <a:extLst>
                <a:ext uri="{FF2B5EF4-FFF2-40B4-BE49-F238E27FC236}">
                  <a16:creationId xmlns:a16="http://schemas.microsoft.com/office/drawing/2014/main" id="{F10106E3-27B0-ABC2-3558-70865818B7B4}"/>
                </a:ext>
              </a:extLst>
            </p:cNvPr>
            <p:cNvSpPr/>
            <p:nvPr/>
          </p:nvSpPr>
          <p:spPr>
            <a:xfrm>
              <a:off x="6426200" y="29686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5725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3" name="Freeform 273">
              <a:extLst>
                <a:ext uri="{FF2B5EF4-FFF2-40B4-BE49-F238E27FC236}">
                  <a16:creationId xmlns:a16="http://schemas.microsoft.com/office/drawing/2014/main" id="{F3B199E6-B55C-1D81-03D1-D5A39DF9E205}"/>
                </a:ext>
              </a:extLst>
            </p:cNvPr>
            <p:cNvSpPr/>
            <p:nvPr/>
          </p:nvSpPr>
          <p:spPr>
            <a:xfrm>
              <a:off x="5603875" y="31654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6350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92405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4" name="Freeform 274">
              <a:extLst>
                <a:ext uri="{FF2B5EF4-FFF2-40B4-BE49-F238E27FC236}">
                  <a16:creationId xmlns:a16="http://schemas.microsoft.com/office/drawing/2014/main" id="{72C21078-737A-B000-04CF-4034173D7CFE}"/>
                </a:ext>
              </a:extLst>
            </p:cNvPr>
            <p:cNvSpPr/>
            <p:nvPr/>
          </p:nvSpPr>
          <p:spPr>
            <a:xfrm>
              <a:off x="5702300" y="325437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17367250" y="74390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5" name="Freeform 275">
              <a:extLst>
                <a:ext uri="{FF2B5EF4-FFF2-40B4-BE49-F238E27FC236}">
                  <a16:creationId xmlns:a16="http://schemas.microsoft.com/office/drawing/2014/main" id="{F2F43BF2-26A5-BB93-E11B-9AFF2285EE18}"/>
                </a:ext>
              </a:extLst>
            </p:cNvPr>
            <p:cNvSpPr/>
            <p:nvPr/>
          </p:nvSpPr>
          <p:spPr>
            <a:xfrm>
              <a:off x="5746750" y="3165475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6" name="Freeform 276">
              <a:extLst>
                <a:ext uri="{FF2B5EF4-FFF2-40B4-BE49-F238E27FC236}">
                  <a16:creationId xmlns:a16="http://schemas.microsoft.com/office/drawing/2014/main" id="{118AB8D9-E6D6-E00B-2B39-D60566C6AD7F}"/>
                </a:ext>
              </a:extLst>
            </p:cNvPr>
            <p:cNvSpPr/>
            <p:nvPr/>
          </p:nvSpPr>
          <p:spPr>
            <a:xfrm>
              <a:off x="5791200" y="31654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7" name="Freeform 277">
              <a:extLst>
                <a:ext uri="{FF2B5EF4-FFF2-40B4-BE49-F238E27FC236}">
                  <a16:creationId xmlns:a16="http://schemas.microsoft.com/office/drawing/2014/main" id="{E55D64FF-8E1C-685B-EFF4-78C98E95A149}"/>
                </a:ext>
              </a:extLst>
            </p:cNvPr>
            <p:cNvSpPr/>
            <p:nvPr/>
          </p:nvSpPr>
          <p:spPr>
            <a:xfrm>
              <a:off x="5838825" y="31654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8" name="Freeform 278">
              <a:extLst>
                <a:ext uri="{FF2B5EF4-FFF2-40B4-BE49-F238E27FC236}">
                  <a16:creationId xmlns:a16="http://schemas.microsoft.com/office/drawing/2014/main" id="{301F5BEA-C466-D715-CF3F-3EA90C049992}"/>
                </a:ext>
              </a:extLst>
            </p:cNvPr>
            <p:cNvSpPr/>
            <p:nvPr/>
          </p:nvSpPr>
          <p:spPr>
            <a:xfrm>
              <a:off x="5934075" y="31654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22250" y="0"/>
                  </a:moveTo>
                  <a:lnTo>
                    <a:pt x="95250" y="63500"/>
                  </a:lnTo>
                  <a:lnTo>
                    <a:pt x="31750" y="15875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66750" y="666750"/>
                  </a:lnTo>
                  <a:lnTo>
                    <a:pt x="666750" y="793750"/>
                  </a:lnTo>
                  <a:lnTo>
                    <a:pt x="603250" y="88900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76250" y="381000"/>
                  </a:lnTo>
                  <a:lnTo>
                    <a:pt x="571500" y="317500"/>
                  </a:lnTo>
                  <a:lnTo>
                    <a:pt x="603250" y="222250"/>
                  </a:lnTo>
                  <a:lnTo>
                    <a:pt x="603250" y="158750"/>
                  </a:ln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159385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29" name="Freeform 279">
              <a:extLst>
                <a:ext uri="{FF2B5EF4-FFF2-40B4-BE49-F238E27FC236}">
                  <a16:creationId xmlns:a16="http://schemas.microsoft.com/office/drawing/2014/main" id="{8F72DD7F-4133-3A6B-53DA-E41B79E14087}"/>
                </a:ext>
              </a:extLst>
            </p:cNvPr>
            <p:cNvSpPr/>
            <p:nvPr/>
          </p:nvSpPr>
          <p:spPr>
            <a:xfrm>
              <a:off x="6026150" y="316547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31750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49250" y="603250"/>
                  </a:lnTo>
                  <a:lnTo>
                    <a:pt x="285750" y="603250"/>
                  </a:lnTo>
                  <a:lnTo>
                    <a:pt x="158750" y="571500"/>
                  </a:lnTo>
                  <a:lnTo>
                    <a:pt x="63500" y="476250"/>
                  </a:lnTo>
                  <a:lnTo>
                    <a:pt x="0" y="317500"/>
                  </a:lnTo>
                  <a:lnTo>
                    <a:pt x="0" y="285750"/>
                  </a:lnTo>
                  <a:lnTo>
                    <a:pt x="63500" y="158750"/>
                  </a:lnTo>
                  <a:lnTo>
                    <a:pt x="158750" y="63500"/>
                  </a:lnTo>
                  <a:lnTo>
                    <a:pt x="285750" y="0"/>
                  </a:ln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35000" y="317500"/>
                  </a:lnTo>
                  <a:lnTo>
                    <a:pt x="635000" y="571500"/>
                  </a:lnTo>
                  <a:lnTo>
                    <a:pt x="571500" y="79375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0" name="Freeform 280">
              <a:extLst>
                <a:ext uri="{FF2B5EF4-FFF2-40B4-BE49-F238E27FC236}">
                  <a16:creationId xmlns:a16="http://schemas.microsoft.com/office/drawing/2014/main" id="{954553CE-D034-C135-A8FA-B057F568C2F3}"/>
                </a:ext>
              </a:extLst>
            </p:cNvPr>
            <p:cNvSpPr/>
            <p:nvPr/>
          </p:nvSpPr>
          <p:spPr>
            <a:xfrm>
              <a:off x="6127750" y="316547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1" name="Freeform 281">
              <a:extLst>
                <a:ext uri="{FF2B5EF4-FFF2-40B4-BE49-F238E27FC236}">
                  <a16:creationId xmlns:a16="http://schemas.microsoft.com/office/drawing/2014/main" id="{9AD72D4F-834E-4670-A267-4643A8B4B8DC}"/>
                </a:ext>
              </a:extLst>
            </p:cNvPr>
            <p:cNvSpPr/>
            <p:nvPr/>
          </p:nvSpPr>
          <p:spPr>
            <a:xfrm>
              <a:off x="6127750" y="3165475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2" name="Freeform 282">
              <a:extLst>
                <a:ext uri="{FF2B5EF4-FFF2-40B4-BE49-F238E27FC236}">
                  <a16:creationId xmlns:a16="http://schemas.microsoft.com/office/drawing/2014/main" id="{25F90878-98B3-63F5-5431-E60326A96A29}"/>
                </a:ext>
              </a:extLst>
            </p:cNvPr>
            <p:cNvSpPr/>
            <p:nvPr/>
          </p:nvSpPr>
          <p:spPr>
            <a:xfrm>
              <a:off x="6127750" y="3213100"/>
              <a:ext cx="34925" cy="0"/>
            </a:xfrm>
            <a:custGeom>
              <a:avLst/>
              <a:gdLst/>
              <a:ahLst/>
              <a:cxnLst/>
              <a:rect l="0" t="0" r="0" b="0"/>
              <a:pathLst>
                <a:path w="349250">
                  <a:moveTo>
                    <a:pt x="0" y="0"/>
                  </a:moveTo>
                  <a:lnTo>
                    <a:pt x="349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3" name="Freeform 283">
              <a:extLst>
                <a:ext uri="{FF2B5EF4-FFF2-40B4-BE49-F238E27FC236}">
                  <a16:creationId xmlns:a16="http://schemas.microsoft.com/office/drawing/2014/main" id="{4C4C2C8B-F930-8127-A5BD-CC3FFDFD9C21}"/>
                </a:ext>
              </a:extLst>
            </p:cNvPr>
            <p:cNvSpPr/>
            <p:nvPr/>
          </p:nvSpPr>
          <p:spPr>
            <a:xfrm>
              <a:off x="6127750" y="3263900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4" name="Freeform 284">
              <a:extLst>
                <a:ext uri="{FF2B5EF4-FFF2-40B4-BE49-F238E27FC236}">
                  <a16:creationId xmlns:a16="http://schemas.microsoft.com/office/drawing/2014/main" id="{A7C38DD4-32B1-ED8A-77A9-8B674CBD4C38}"/>
                </a:ext>
              </a:extLst>
            </p:cNvPr>
            <p:cNvSpPr/>
            <p:nvPr/>
          </p:nvSpPr>
          <p:spPr>
            <a:xfrm>
              <a:off x="6216650" y="3222625"/>
              <a:ext cx="82550" cy="0"/>
            </a:xfrm>
            <a:custGeom>
              <a:avLst/>
              <a:gdLst/>
              <a:ahLst/>
              <a:cxnLst/>
              <a:rect l="0" t="0" r="0" b="0"/>
              <a:pathLst>
                <a:path w="825500">
                  <a:moveTo>
                    <a:pt x="0" y="0"/>
                  </a:moveTo>
                  <a:lnTo>
                    <a:pt x="825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5" name="Freeform 285">
              <a:extLst>
                <a:ext uri="{FF2B5EF4-FFF2-40B4-BE49-F238E27FC236}">
                  <a16:creationId xmlns:a16="http://schemas.microsoft.com/office/drawing/2014/main" id="{D1E76ADB-0542-D3DD-28EB-246E5121A6C2}"/>
                </a:ext>
              </a:extLst>
            </p:cNvPr>
            <p:cNvSpPr/>
            <p:nvPr/>
          </p:nvSpPr>
          <p:spPr>
            <a:xfrm>
              <a:off x="6334125" y="316547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1938000" y="75279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6" name="Freeform 286">
              <a:extLst>
                <a:ext uri="{FF2B5EF4-FFF2-40B4-BE49-F238E27FC236}">
                  <a16:creationId xmlns:a16="http://schemas.microsoft.com/office/drawing/2014/main" id="{35B18DE9-6A86-C35D-93E9-4ADD4C9D80C7}"/>
                </a:ext>
              </a:extLst>
            </p:cNvPr>
            <p:cNvSpPr/>
            <p:nvPr/>
          </p:nvSpPr>
          <p:spPr>
            <a:xfrm>
              <a:off x="6442075" y="3165475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7" name="Freeform 287">
              <a:extLst>
                <a:ext uri="{FF2B5EF4-FFF2-40B4-BE49-F238E27FC236}">
                  <a16:creationId xmlns:a16="http://schemas.microsoft.com/office/drawing/2014/main" id="{3C662413-093D-F4C0-8E88-4CD5DD41FC2E}"/>
                </a:ext>
              </a:extLst>
            </p:cNvPr>
            <p:cNvSpPr/>
            <p:nvPr/>
          </p:nvSpPr>
          <p:spPr>
            <a:xfrm>
              <a:off x="4629150" y="3314700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8" name="Freeform 288">
              <a:extLst>
                <a:ext uri="{FF2B5EF4-FFF2-40B4-BE49-F238E27FC236}">
                  <a16:creationId xmlns:a16="http://schemas.microsoft.com/office/drawing/2014/main" id="{309C09C2-7E51-0EBD-21BF-B4DAEBB1A3AE}"/>
                </a:ext>
              </a:extLst>
            </p:cNvPr>
            <p:cNvSpPr/>
            <p:nvPr/>
          </p:nvSpPr>
          <p:spPr>
            <a:xfrm>
              <a:off x="4629150" y="3314700"/>
              <a:ext cx="1978025" cy="790575"/>
            </a:xfrm>
            <a:custGeom>
              <a:avLst/>
              <a:gdLst/>
              <a:ahLst/>
              <a:cxnLst/>
              <a:rect l="0" t="0" r="0" b="0"/>
              <a:pathLst>
                <a:path w="19780250" h="7905750">
                  <a:moveTo>
                    <a:pt x="0" y="7905750"/>
                  </a:moveTo>
                  <a:lnTo>
                    <a:pt x="19780250" y="7905750"/>
                  </a:lnTo>
                  <a:lnTo>
                    <a:pt x="19780250" y="0"/>
                  </a:lnTo>
                  <a:lnTo>
                    <a:pt x="0" y="0"/>
                  </a:lnTo>
                  <a:lnTo>
                    <a:pt x="0" y="7905750"/>
                  </a:lnTo>
                  <a:close/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39" name="Freeform 289">
              <a:extLst>
                <a:ext uri="{FF2B5EF4-FFF2-40B4-BE49-F238E27FC236}">
                  <a16:creationId xmlns:a16="http://schemas.microsoft.com/office/drawing/2014/main" id="{7C60D3A6-4594-29A0-7B8A-AF341D284E3A}"/>
                </a:ext>
              </a:extLst>
            </p:cNvPr>
            <p:cNvSpPr/>
            <p:nvPr/>
          </p:nvSpPr>
          <p:spPr>
            <a:xfrm>
              <a:off x="4737100" y="33972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0" y="0"/>
                  </a:moveTo>
                  <a:lnTo>
                    <a:pt x="95250" y="0"/>
                  </a:lnTo>
                  <a:lnTo>
                    <a:pt x="190500" y="95250"/>
                  </a:lnTo>
                  <a:lnTo>
                    <a:pt x="476250" y="889000"/>
                  </a:lnTo>
                  <a:lnTo>
                    <a:pt x="57150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0" name="Freeform 290">
              <a:extLst>
                <a:ext uri="{FF2B5EF4-FFF2-40B4-BE49-F238E27FC236}">
                  <a16:creationId xmlns:a16="http://schemas.microsoft.com/office/drawing/2014/main" id="{82B906A1-0EAE-30E9-AA09-D80DE1F5DAAA}"/>
                </a:ext>
              </a:extLst>
            </p:cNvPr>
            <p:cNvSpPr/>
            <p:nvPr/>
          </p:nvSpPr>
          <p:spPr>
            <a:xfrm>
              <a:off x="4733925" y="3397250"/>
              <a:ext cx="76200" cy="98425"/>
            </a:xfrm>
            <a:custGeom>
              <a:avLst/>
              <a:gdLst/>
              <a:ahLst/>
              <a:cxnLst/>
              <a:rect l="0" t="0" r="0" b="0"/>
              <a:pathLst>
                <a:path w="762000" h="984250">
                  <a:moveTo>
                    <a:pt x="762000" y="0"/>
                  </a:moveTo>
                  <a:lnTo>
                    <a:pt x="698500" y="95250"/>
                  </a:lnTo>
                  <a:lnTo>
                    <a:pt x="603250" y="222250"/>
                  </a:lnTo>
                  <a:lnTo>
                    <a:pt x="127000" y="730250"/>
                  </a:lnTo>
                  <a:lnTo>
                    <a:pt x="31750" y="88900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1" name="Freeform 291">
              <a:extLst>
                <a:ext uri="{FF2B5EF4-FFF2-40B4-BE49-F238E27FC236}">
                  <a16:creationId xmlns:a16="http://schemas.microsoft.com/office/drawing/2014/main" id="{FD6F7172-B27A-0543-CD34-61DC2E26B2BF}"/>
                </a:ext>
              </a:extLst>
            </p:cNvPr>
            <p:cNvSpPr/>
            <p:nvPr/>
          </p:nvSpPr>
          <p:spPr>
            <a:xfrm>
              <a:off x="4819650" y="3340100"/>
              <a:ext cx="34925" cy="47625"/>
            </a:xfrm>
            <a:custGeom>
              <a:avLst/>
              <a:gdLst/>
              <a:ahLst/>
              <a:cxnLst/>
              <a:rect l="0" t="0" r="0" b="0"/>
              <a:pathLst>
                <a:path w="349250" h="476250">
                  <a:moveTo>
                    <a:pt x="31750" y="95250"/>
                  </a:moveTo>
                  <a:lnTo>
                    <a:pt x="63500" y="31750"/>
                  </a:lnTo>
                  <a:lnTo>
                    <a:pt x="95250" y="0"/>
                  </a:lnTo>
                  <a:lnTo>
                    <a:pt x="254000" y="0"/>
                  </a:lnTo>
                  <a:lnTo>
                    <a:pt x="285750" y="31750"/>
                  </a:lnTo>
                  <a:lnTo>
                    <a:pt x="317500" y="95250"/>
                  </a:lnTo>
                  <a:lnTo>
                    <a:pt x="317500" y="127000"/>
                  </a:lnTo>
                  <a:lnTo>
                    <a:pt x="285750" y="158750"/>
                  </a:lnTo>
                  <a:lnTo>
                    <a:pt x="254000" y="254000"/>
                  </a:lnTo>
                  <a:lnTo>
                    <a:pt x="0" y="476250"/>
                  </a:lnTo>
                  <a:lnTo>
                    <a:pt x="349250" y="476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2" name="Freeform 292">
              <a:extLst>
                <a:ext uri="{FF2B5EF4-FFF2-40B4-BE49-F238E27FC236}">
                  <a16:creationId xmlns:a16="http://schemas.microsoft.com/office/drawing/2014/main" id="{95DA4525-5215-8BCB-28C9-C72B625BE781}"/>
                </a:ext>
              </a:extLst>
            </p:cNvPr>
            <p:cNvSpPr/>
            <p:nvPr/>
          </p:nvSpPr>
          <p:spPr>
            <a:xfrm>
              <a:off x="4870450" y="3343275"/>
              <a:ext cx="85725" cy="152400"/>
            </a:xfrm>
            <a:custGeom>
              <a:avLst/>
              <a:gdLst/>
              <a:ahLst/>
              <a:cxnLst/>
              <a:rect l="0" t="0" r="0" b="0"/>
              <a:pathLst>
                <a:path w="857250" h="1524000">
                  <a:moveTo>
                    <a:pt x="857250" y="0"/>
                  </a:moveTo>
                  <a:lnTo>
                    <a:pt x="0" y="1524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3" name="Freeform 293">
              <a:extLst>
                <a:ext uri="{FF2B5EF4-FFF2-40B4-BE49-F238E27FC236}">
                  <a16:creationId xmlns:a16="http://schemas.microsoft.com/office/drawing/2014/main" id="{FFF1DA6C-1E1F-058A-2CD0-D6B64762070F}"/>
                </a:ext>
              </a:extLst>
            </p:cNvPr>
            <p:cNvSpPr/>
            <p:nvPr/>
          </p:nvSpPr>
          <p:spPr>
            <a:xfrm>
              <a:off x="4981575" y="3397250"/>
              <a:ext cx="0" cy="63500"/>
            </a:xfrm>
            <a:custGeom>
              <a:avLst/>
              <a:gdLst/>
              <a:ahLst/>
              <a:cxnLst/>
              <a:rect l="0" t="0" r="0" b="0"/>
              <a:pathLst>
                <a:path h="635000">
                  <a:moveTo>
                    <a:pt x="0" y="0"/>
                  </a:moveTo>
                  <a:lnTo>
                    <a:pt x="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4" name="Freeform 294">
              <a:extLst>
                <a:ext uri="{FF2B5EF4-FFF2-40B4-BE49-F238E27FC236}">
                  <a16:creationId xmlns:a16="http://schemas.microsoft.com/office/drawing/2014/main" id="{4926A034-2846-27F7-3388-3C838A5ABA25}"/>
                </a:ext>
              </a:extLst>
            </p:cNvPr>
            <p:cNvSpPr/>
            <p:nvPr/>
          </p:nvSpPr>
          <p:spPr>
            <a:xfrm>
              <a:off x="4981575" y="3397250"/>
              <a:ext cx="53975" cy="63500"/>
            </a:xfrm>
            <a:custGeom>
              <a:avLst/>
              <a:gdLst/>
              <a:ahLst/>
              <a:cxnLst/>
              <a:rect l="0" t="0" r="0" b="0"/>
              <a:pathLst>
                <a:path w="539750" h="635000">
                  <a:moveTo>
                    <a:pt x="0" y="190500"/>
                  </a:moveTo>
                  <a:lnTo>
                    <a:pt x="158750" y="3175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39750" y="190500"/>
                  </a:lnTo>
                  <a:lnTo>
                    <a:pt x="539750" y="635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5" name="Freeform 295">
              <a:extLst>
                <a:ext uri="{FF2B5EF4-FFF2-40B4-BE49-F238E27FC236}">
                  <a16:creationId xmlns:a16="http://schemas.microsoft.com/office/drawing/2014/main" id="{CEA922E8-06B6-9925-38C9-398AB4BD5972}"/>
                </a:ext>
              </a:extLst>
            </p:cNvPr>
            <p:cNvSpPr/>
            <p:nvPr/>
          </p:nvSpPr>
          <p:spPr>
            <a:xfrm>
              <a:off x="5124450" y="3362325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6" name="Freeform 296">
              <a:extLst>
                <a:ext uri="{FF2B5EF4-FFF2-40B4-BE49-F238E27FC236}">
                  <a16:creationId xmlns:a16="http://schemas.microsoft.com/office/drawing/2014/main" id="{7C23135A-C7C5-48E4-D5F8-EBA8D10B41C9}"/>
                </a:ext>
              </a:extLst>
            </p:cNvPr>
            <p:cNvSpPr/>
            <p:nvPr/>
          </p:nvSpPr>
          <p:spPr>
            <a:xfrm>
              <a:off x="5067300" y="3397250"/>
              <a:ext cx="57150" cy="63500"/>
            </a:xfrm>
            <a:custGeom>
              <a:avLst/>
              <a:gdLst/>
              <a:ahLst/>
              <a:cxnLst/>
              <a:rect l="0" t="0" r="0" b="0"/>
              <a:pathLst>
                <a:path w="571500" h="635000">
                  <a:moveTo>
                    <a:pt x="571500" y="127000"/>
                  </a:moveTo>
                  <a:lnTo>
                    <a:pt x="476250" y="3175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54000" y="635000"/>
                  </a:lnTo>
                  <a:lnTo>
                    <a:pt x="381000" y="63500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7" name="Freeform 297">
              <a:extLst>
                <a:ext uri="{FF2B5EF4-FFF2-40B4-BE49-F238E27FC236}">
                  <a16:creationId xmlns:a16="http://schemas.microsoft.com/office/drawing/2014/main" id="{054126CB-4CC6-9835-6BB2-CA7F2FB08D80}"/>
                </a:ext>
              </a:extLst>
            </p:cNvPr>
            <p:cNvSpPr/>
            <p:nvPr/>
          </p:nvSpPr>
          <p:spPr>
            <a:xfrm>
              <a:off x="5165725" y="3362325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254000" y="0"/>
                  </a:moveTo>
                  <a:lnTo>
                    <a:pt x="158750" y="0"/>
                  </a:lnTo>
                  <a:lnTo>
                    <a:pt x="63500" y="63500"/>
                  </a:lnTo>
                  <a:lnTo>
                    <a:pt x="0" y="190500"/>
                  </a:ln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8" name="Freeform 298">
              <a:extLst>
                <a:ext uri="{FF2B5EF4-FFF2-40B4-BE49-F238E27FC236}">
                  <a16:creationId xmlns:a16="http://schemas.microsoft.com/office/drawing/2014/main" id="{F6ADAE08-C7C3-3DF4-B01B-7216EFC10CCD}"/>
                </a:ext>
              </a:extLst>
            </p:cNvPr>
            <p:cNvSpPr/>
            <p:nvPr/>
          </p:nvSpPr>
          <p:spPr>
            <a:xfrm>
              <a:off x="5153025" y="3397250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49" name="Freeform 299">
              <a:extLst>
                <a:ext uri="{FF2B5EF4-FFF2-40B4-BE49-F238E27FC236}">
                  <a16:creationId xmlns:a16="http://schemas.microsoft.com/office/drawing/2014/main" id="{37041F39-C9EA-1BCF-B6DF-7EC0D82A80EB}"/>
                </a:ext>
              </a:extLst>
            </p:cNvPr>
            <p:cNvSpPr/>
            <p:nvPr/>
          </p:nvSpPr>
          <p:spPr>
            <a:xfrm>
              <a:off x="5445125" y="3362325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0" name="Freeform 300">
              <a:extLst>
                <a:ext uri="{FF2B5EF4-FFF2-40B4-BE49-F238E27FC236}">
                  <a16:creationId xmlns:a16="http://schemas.microsoft.com/office/drawing/2014/main" id="{FF051F48-CE4E-F472-ECBD-23C35E4D5CAF}"/>
                </a:ext>
              </a:extLst>
            </p:cNvPr>
            <p:cNvSpPr/>
            <p:nvPr/>
          </p:nvSpPr>
          <p:spPr>
            <a:xfrm>
              <a:off x="5524500" y="3362325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603250" y="34925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17500" y="635000"/>
                  </a:lnTo>
                  <a:lnTo>
                    <a:pt x="285750" y="635000"/>
                  </a:lnTo>
                  <a:lnTo>
                    <a:pt x="127000" y="571500"/>
                  </a:lnTo>
                  <a:lnTo>
                    <a:pt x="31750" y="476250"/>
                  </a:lnTo>
                  <a:lnTo>
                    <a:pt x="0" y="349250"/>
                  </a:lnTo>
                  <a:lnTo>
                    <a:pt x="0" y="285750"/>
                  </a:lnTo>
                  <a:lnTo>
                    <a:pt x="31750" y="158750"/>
                  </a:lnTo>
                  <a:lnTo>
                    <a:pt x="127000" y="63500"/>
                  </a:lnTo>
                  <a:lnTo>
                    <a:pt x="285750" y="0"/>
                  </a:lnTo>
                  <a:lnTo>
                    <a:pt x="31750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03250" y="349250"/>
                  </a:lnTo>
                  <a:lnTo>
                    <a:pt x="603250" y="571500"/>
                  </a:lnTo>
                  <a:lnTo>
                    <a:pt x="571500" y="825500"/>
                  </a:lnTo>
                  <a:lnTo>
                    <a:pt x="476250" y="952500"/>
                  </a:lnTo>
                  <a:lnTo>
                    <a:pt x="31750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3175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1" name="Freeform 301">
              <a:extLst>
                <a:ext uri="{FF2B5EF4-FFF2-40B4-BE49-F238E27FC236}">
                  <a16:creationId xmlns:a16="http://schemas.microsoft.com/office/drawing/2014/main" id="{64CB5C30-F9F0-FC21-04B5-619045CE7015}"/>
                </a:ext>
              </a:extLst>
            </p:cNvPr>
            <p:cNvSpPr/>
            <p:nvPr/>
          </p:nvSpPr>
          <p:spPr>
            <a:xfrm>
              <a:off x="5616575" y="3362325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34925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49250" y="635000"/>
                  </a:lnTo>
                  <a:lnTo>
                    <a:pt x="285750" y="635000"/>
                  </a:lnTo>
                  <a:lnTo>
                    <a:pt x="158750" y="571500"/>
                  </a:lnTo>
                  <a:lnTo>
                    <a:pt x="63500" y="476250"/>
                  </a:lnTo>
                  <a:lnTo>
                    <a:pt x="0" y="349250"/>
                  </a:lnTo>
                  <a:lnTo>
                    <a:pt x="0" y="285750"/>
                  </a:lnTo>
                  <a:lnTo>
                    <a:pt x="63500" y="158750"/>
                  </a:lnTo>
                  <a:lnTo>
                    <a:pt x="158750" y="63500"/>
                  </a:lnTo>
                  <a:lnTo>
                    <a:pt x="285750" y="0"/>
                  </a:lnTo>
                  <a:lnTo>
                    <a:pt x="349250" y="0"/>
                  </a:lnTo>
                  <a:lnTo>
                    <a:pt x="476250" y="63500"/>
                  </a:lnTo>
                  <a:lnTo>
                    <a:pt x="571500" y="158750"/>
                  </a:lnTo>
                  <a:lnTo>
                    <a:pt x="635000" y="349250"/>
                  </a:lnTo>
                  <a:lnTo>
                    <a:pt x="635000" y="571500"/>
                  </a:lnTo>
                  <a:lnTo>
                    <a:pt x="571500" y="825500"/>
                  </a:lnTo>
                  <a:lnTo>
                    <a:pt x="476250" y="952500"/>
                  </a:lnTo>
                  <a:lnTo>
                    <a:pt x="34925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2" name="Freeform 302">
              <a:extLst>
                <a:ext uri="{FF2B5EF4-FFF2-40B4-BE49-F238E27FC236}">
                  <a16:creationId xmlns:a16="http://schemas.microsoft.com/office/drawing/2014/main" id="{E3804304-BBCA-9031-B814-6ABA6F723EFF}"/>
                </a:ext>
              </a:extLst>
            </p:cNvPr>
            <p:cNvSpPr/>
            <p:nvPr/>
          </p:nvSpPr>
          <p:spPr>
            <a:xfrm>
              <a:off x="5718175" y="345122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63500"/>
                  </a:lnTo>
                  <a:lnTo>
                    <a:pt x="31750" y="95250"/>
                  </a:lnTo>
                  <a:lnTo>
                    <a:pt x="95250" y="63500"/>
                  </a:lnTo>
                  <a:lnTo>
                    <a:pt x="31750" y="0"/>
                  </a:lnTo>
                  <a:close/>
                  <a:moveTo>
                    <a:pt x="15240000" y="72421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3" name="Freeform 303">
              <a:extLst>
                <a:ext uri="{FF2B5EF4-FFF2-40B4-BE49-F238E27FC236}">
                  <a16:creationId xmlns:a16="http://schemas.microsoft.com/office/drawing/2014/main" id="{DC8647B2-ECD4-010C-189F-071F2BA6A655}"/>
                </a:ext>
              </a:extLst>
            </p:cNvPr>
            <p:cNvSpPr/>
            <p:nvPr/>
          </p:nvSpPr>
          <p:spPr>
            <a:xfrm>
              <a:off x="5778500" y="3362325"/>
              <a:ext cx="47625" cy="98425"/>
            </a:xfrm>
            <a:custGeom>
              <a:avLst/>
              <a:gdLst/>
              <a:ahLst/>
              <a:cxnLst/>
              <a:rect l="0" t="0" r="0" b="0"/>
              <a:pathLst>
                <a:path w="476250" h="984250">
                  <a:moveTo>
                    <a:pt x="47625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4" name="Freeform 304">
              <a:extLst>
                <a:ext uri="{FF2B5EF4-FFF2-40B4-BE49-F238E27FC236}">
                  <a16:creationId xmlns:a16="http://schemas.microsoft.com/office/drawing/2014/main" id="{0FBE03E0-3823-5A21-7C1E-11873B38F3CC}"/>
                </a:ext>
              </a:extLst>
            </p:cNvPr>
            <p:cNvSpPr/>
            <p:nvPr/>
          </p:nvSpPr>
          <p:spPr>
            <a:xfrm>
              <a:off x="5759450" y="3362325"/>
              <a:ext cx="66675" cy="0"/>
            </a:xfrm>
            <a:custGeom>
              <a:avLst/>
              <a:gdLst/>
              <a:ahLst/>
              <a:cxnLst/>
              <a:rect l="0" t="0" r="0" b="0"/>
              <a:pathLst>
                <a:path w="666750">
                  <a:moveTo>
                    <a:pt x="0" y="0"/>
                  </a:moveTo>
                  <a:lnTo>
                    <a:pt x="6667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5" name="Freeform 305">
              <a:extLst>
                <a:ext uri="{FF2B5EF4-FFF2-40B4-BE49-F238E27FC236}">
                  <a16:creationId xmlns:a16="http://schemas.microsoft.com/office/drawing/2014/main" id="{B92C742C-6836-8750-FA5E-8DF63E1EFF09}"/>
                </a:ext>
              </a:extLst>
            </p:cNvPr>
            <p:cNvSpPr/>
            <p:nvPr/>
          </p:nvSpPr>
          <p:spPr>
            <a:xfrm>
              <a:off x="6035675" y="3343275"/>
              <a:ext cx="85725" cy="152400"/>
            </a:xfrm>
            <a:custGeom>
              <a:avLst/>
              <a:gdLst/>
              <a:ahLst/>
              <a:cxnLst/>
              <a:rect l="0" t="0" r="0" b="0"/>
              <a:pathLst>
                <a:path w="857250" h="1524000">
                  <a:moveTo>
                    <a:pt x="857250" y="0"/>
                  </a:moveTo>
                  <a:lnTo>
                    <a:pt x="0" y="1524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6" name="Freeform 306">
              <a:extLst>
                <a:ext uri="{FF2B5EF4-FFF2-40B4-BE49-F238E27FC236}">
                  <a16:creationId xmlns:a16="http://schemas.microsoft.com/office/drawing/2014/main" id="{F69F8B19-F3BE-681D-B148-0401D13D12F3}"/>
                </a:ext>
              </a:extLst>
            </p:cNvPr>
            <p:cNvSpPr/>
            <p:nvPr/>
          </p:nvSpPr>
          <p:spPr>
            <a:xfrm>
              <a:off x="6334125" y="33623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31750" y="254000"/>
                  </a:moveTo>
                  <a:lnTo>
                    <a:pt x="31750" y="190500"/>
                  </a:lnTo>
                  <a:lnTo>
                    <a:pt x="95250" y="95250"/>
                  </a:lnTo>
                  <a:lnTo>
                    <a:pt x="127000" y="63500"/>
                  </a:lnTo>
                  <a:lnTo>
                    <a:pt x="22225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3975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7" name="Freeform 307">
              <a:extLst>
                <a:ext uri="{FF2B5EF4-FFF2-40B4-BE49-F238E27FC236}">
                  <a16:creationId xmlns:a16="http://schemas.microsoft.com/office/drawing/2014/main" id="{63BA4C51-70E5-27A0-8CB0-68475BD49B2C}"/>
                </a:ext>
              </a:extLst>
            </p:cNvPr>
            <p:cNvSpPr/>
            <p:nvPr/>
          </p:nvSpPr>
          <p:spPr>
            <a:xfrm>
              <a:off x="6426200" y="3362325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54000" y="0"/>
                  </a:moveTo>
                  <a:lnTo>
                    <a:pt x="95250" y="63500"/>
                  </a:lnTo>
                  <a:lnTo>
                    <a:pt x="63500" y="158750"/>
                  </a:lnTo>
                  <a:lnTo>
                    <a:pt x="63500" y="254000"/>
                  </a:lnTo>
                  <a:lnTo>
                    <a:pt x="95250" y="349250"/>
                  </a:lnTo>
                  <a:lnTo>
                    <a:pt x="190500" y="381000"/>
                  </a:lnTo>
                  <a:lnTo>
                    <a:pt x="381000" y="444500"/>
                  </a:lnTo>
                  <a:lnTo>
                    <a:pt x="539750" y="476250"/>
                  </a:lnTo>
                  <a:lnTo>
                    <a:pt x="635000" y="571500"/>
                  </a:lnTo>
                  <a:lnTo>
                    <a:pt x="666750" y="666750"/>
                  </a:lnTo>
                  <a:lnTo>
                    <a:pt x="666750" y="825500"/>
                  </a:lnTo>
                  <a:lnTo>
                    <a:pt x="635000" y="889000"/>
                  </a:lnTo>
                  <a:lnTo>
                    <a:pt x="571500" y="952500"/>
                  </a:lnTo>
                  <a:lnTo>
                    <a:pt x="444500" y="984250"/>
                  </a:lnTo>
                  <a:lnTo>
                    <a:pt x="254000" y="984250"/>
                  </a:lnTo>
                  <a:lnTo>
                    <a:pt x="95250" y="952500"/>
                  </a:lnTo>
                  <a:lnTo>
                    <a:pt x="63500" y="889000"/>
                  </a:lnTo>
                  <a:lnTo>
                    <a:pt x="0" y="825500"/>
                  </a:lnTo>
                  <a:lnTo>
                    <a:pt x="0" y="666750"/>
                  </a:lnTo>
                  <a:lnTo>
                    <a:pt x="63500" y="571500"/>
                  </a:lnTo>
                  <a:lnTo>
                    <a:pt x="158750" y="476250"/>
                  </a:lnTo>
                  <a:lnTo>
                    <a:pt x="285750" y="444500"/>
                  </a:lnTo>
                  <a:lnTo>
                    <a:pt x="476250" y="381000"/>
                  </a:lnTo>
                  <a:lnTo>
                    <a:pt x="571500" y="349250"/>
                  </a:lnTo>
                  <a:lnTo>
                    <a:pt x="635000" y="254000"/>
                  </a:lnTo>
                  <a:lnTo>
                    <a:pt x="635000" y="158750"/>
                  </a:lnTo>
                  <a:lnTo>
                    <a:pt x="571500" y="63500"/>
                  </a:lnTo>
                  <a:lnTo>
                    <a:pt x="444500" y="0"/>
                  </a:lnTo>
                  <a:lnTo>
                    <a:pt x="254000" y="0"/>
                  </a:lnTo>
                  <a:close/>
                  <a:moveTo>
                    <a:pt x="9048750" y="733107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8" name="Freeform 308">
              <a:extLst>
                <a:ext uri="{FF2B5EF4-FFF2-40B4-BE49-F238E27FC236}">
                  <a16:creationId xmlns:a16="http://schemas.microsoft.com/office/drawing/2014/main" id="{03348FC2-3355-524B-3696-C3ACA262562B}"/>
                </a:ext>
              </a:extLst>
            </p:cNvPr>
            <p:cNvSpPr/>
            <p:nvPr/>
          </p:nvSpPr>
          <p:spPr>
            <a:xfrm>
              <a:off x="4743450" y="3562350"/>
              <a:ext cx="69850" cy="98425"/>
            </a:xfrm>
            <a:custGeom>
              <a:avLst/>
              <a:gdLst/>
              <a:ahLst/>
              <a:cxnLst/>
              <a:rect l="0" t="0" r="0" b="0"/>
              <a:pathLst>
                <a:path w="698500" h="984250">
                  <a:moveTo>
                    <a:pt x="698500" y="222250"/>
                  </a:moveTo>
                  <a:lnTo>
                    <a:pt x="666750" y="127000"/>
                  </a:lnTo>
                  <a:lnTo>
                    <a:pt x="571500" y="31750"/>
                  </a:lnTo>
                  <a:lnTo>
                    <a:pt x="476250" y="0"/>
                  </a:lnTo>
                  <a:lnTo>
                    <a:pt x="285750" y="0"/>
                  </a:lnTo>
                  <a:lnTo>
                    <a:pt x="190500" y="31750"/>
                  </a:lnTo>
                  <a:lnTo>
                    <a:pt x="95250" y="127000"/>
                  </a:lnTo>
                  <a:lnTo>
                    <a:pt x="31750" y="222250"/>
                  </a:lnTo>
                  <a:lnTo>
                    <a:pt x="0" y="349250"/>
                  </a:lnTo>
                  <a:lnTo>
                    <a:pt x="0" y="603250"/>
                  </a:lnTo>
                  <a:lnTo>
                    <a:pt x="31750" y="730250"/>
                  </a:lnTo>
                  <a:lnTo>
                    <a:pt x="95250" y="825500"/>
                  </a:lnTo>
                  <a:lnTo>
                    <a:pt x="190500" y="920750"/>
                  </a:lnTo>
                  <a:lnTo>
                    <a:pt x="285750" y="984250"/>
                  </a:lnTo>
                  <a:lnTo>
                    <a:pt x="476250" y="984250"/>
                  </a:lnTo>
                  <a:lnTo>
                    <a:pt x="571500" y="920750"/>
                  </a:lnTo>
                  <a:lnTo>
                    <a:pt x="666750" y="825500"/>
                  </a:lnTo>
                  <a:lnTo>
                    <a:pt x="698500" y="730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59" name="Freeform 309">
              <a:extLst>
                <a:ext uri="{FF2B5EF4-FFF2-40B4-BE49-F238E27FC236}">
                  <a16:creationId xmlns:a16="http://schemas.microsoft.com/office/drawing/2014/main" id="{619C3667-5DE4-DE36-3F47-84953BF15C0B}"/>
                </a:ext>
              </a:extLst>
            </p:cNvPr>
            <p:cNvSpPr/>
            <p:nvPr/>
          </p:nvSpPr>
          <p:spPr>
            <a:xfrm>
              <a:off x="4841875" y="3594100"/>
              <a:ext cx="60325" cy="66675"/>
            </a:xfrm>
            <a:custGeom>
              <a:avLst/>
              <a:gdLst/>
              <a:ahLst/>
              <a:cxnLst/>
              <a:rect l="0" t="0" r="0" b="0"/>
              <a:pathLst>
                <a:path w="603250" h="666750">
                  <a:moveTo>
                    <a:pt x="222250" y="0"/>
                  </a:moveTo>
                  <a:lnTo>
                    <a:pt x="127000" y="31750"/>
                  </a:lnTo>
                  <a:lnTo>
                    <a:pt x="3175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31750" y="508000"/>
                  </a:lnTo>
                  <a:lnTo>
                    <a:pt x="12700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  <a:lnTo>
                    <a:pt x="603250" y="381000"/>
                  </a:lnTo>
                  <a:lnTo>
                    <a:pt x="603250" y="285750"/>
                  </a:lnTo>
                  <a:lnTo>
                    <a:pt x="571500" y="127000"/>
                  </a:lnTo>
                  <a:lnTo>
                    <a:pt x="476250" y="31750"/>
                  </a:lnTo>
                  <a:lnTo>
                    <a:pt x="381000" y="0"/>
                  </a:lnTo>
                  <a:lnTo>
                    <a:pt x="222250" y="0"/>
                  </a:lnTo>
                  <a:close/>
                  <a:moveTo>
                    <a:pt x="22574250" y="70993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0" name="Freeform 310">
              <a:extLst>
                <a:ext uri="{FF2B5EF4-FFF2-40B4-BE49-F238E27FC236}">
                  <a16:creationId xmlns:a16="http://schemas.microsoft.com/office/drawing/2014/main" id="{3F822E49-B68A-922A-3189-10FFBDDC2115}"/>
                </a:ext>
              </a:extLst>
            </p:cNvPr>
            <p:cNvSpPr/>
            <p:nvPr/>
          </p:nvSpPr>
          <p:spPr>
            <a:xfrm>
              <a:off x="4937125" y="35941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1" name="Freeform 311">
              <a:extLst>
                <a:ext uri="{FF2B5EF4-FFF2-40B4-BE49-F238E27FC236}">
                  <a16:creationId xmlns:a16="http://schemas.microsoft.com/office/drawing/2014/main" id="{F9514522-5787-DDB6-A87B-EEB6683B9E69}"/>
                </a:ext>
              </a:extLst>
            </p:cNvPr>
            <p:cNvSpPr/>
            <p:nvPr/>
          </p:nvSpPr>
          <p:spPr>
            <a:xfrm>
              <a:off x="4937125" y="3594100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31750"/>
                  </a:lnTo>
                  <a:lnTo>
                    <a:pt x="222250" y="0"/>
                  </a:lnTo>
                  <a:lnTo>
                    <a:pt x="349250" y="0"/>
                  </a:lnTo>
                  <a:lnTo>
                    <a:pt x="444500" y="3175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2" name="Freeform 312">
              <a:extLst>
                <a:ext uri="{FF2B5EF4-FFF2-40B4-BE49-F238E27FC236}">
                  <a16:creationId xmlns:a16="http://schemas.microsoft.com/office/drawing/2014/main" id="{1BCD0C2A-F03F-4B12-5A3D-405D6F7B623F}"/>
                </a:ext>
              </a:extLst>
            </p:cNvPr>
            <p:cNvSpPr/>
            <p:nvPr/>
          </p:nvSpPr>
          <p:spPr>
            <a:xfrm>
              <a:off x="5019675" y="3594100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539750" y="127000"/>
                  </a:moveTo>
                  <a:lnTo>
                    <a:pt x="476250" y="31750"/>
                  </a:lnTo>
                  <a:lnTo>
                    <a:pt x="349250" y="0"/>
                  </a:lnTo>
                  <a:lnTo>
                    <a:pt x="190500" y="0"/>
                  </a:lnTo>
                  <a:lnTo>
                    <a:pt x="63500" y="31750"/>
                  </a:lnTo>
                  <a:lnTo>
                    <a:pt x="0" y="127000"/>
                  </a:lnTo>
                  <a:lnTo>
                    <a:pt x="63500" y="222250"/>
                  </a:lnTo>
                  <a:lnTo>
                    <a:pt x="158750" y="285750"/>
                  </a:lnTo>
                  <a:lnTo>
                    <a:pt x="381000" y="317500"/>
                  </a:lnTo>
                  <a:lnTo>
                    <a:pt x="476250" y="381000"/>
                  </a:lnTo>
                  <a:lnTo>
                    <a:pt x="539750" y="476250"/>
                  </a:lnTo>
                  <a:lnTo>
                    <a:pt x="539750" y="508000"/>
                  </a:lnTo>
                  <a:lnTo>
                    <a:pt x="476250" y="603250"/>
                  </a:lnTo>
                  <a:lnTo>
                    <a:pt x="349250" y="666750"/>
                  </a:lnTo>
                  <a:lnTo>
                    <a:pt x="190500" y="666750"/>
                  </a:lnTo>
                  <a:lnTo>
                    <a:pt x="63500" y="603250"/>
                  </a:lnTo>
                  <a:lnTo>
                    <a:pt x="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3" name="Freeform 313">
              <a:extLst>
                <a:ext uri="{FF2B5EF4-FFF2-40B4-BE49-F238E27FC236}">
                  <a16:creationId xmlns:a16="http://schemas.microsoft.com/office/drawing/2014/main" id="{277DA13D-E402-8F67-1908-6ADADDDF624B}"/>
                </a:ext>
              </a:extLst>
            </p:cNvPr>
            <p:cNvSpPr/>
            <p:nvPr/>
          </p:nvSpPr>
          <p:spPr>
            <a:xfrm>
              <a:off x="5108575" y="3562350"/>
              <a:ext cx="25400" cy="98425"/>
            </a:xfrm>
            <a:custGeom>
              <a:avLst/>
              <a:gdLst/>
              <a:ahLst/>
              <a:cxnLst/>
              <a:rect l="0" t="0" r="0" b="0"/>
              <a:pathLst>
                <a:path w="254000" h="984250">
                  <a:moveTo>
                    <a:pt x="0" y="0"/>
                  </a:moveTo>
                  <a:lnTo>
                    <a:pt x="0" y="793750"/>
                  </a:lnTo>
                  <a:lnTo>
                    <a:pt x="63500" y="920750"/>
                  </a:lnTo>
                  <a:lnTo>
                    <a:pt x="158750" y="984250"/>
                  </a:lnTo>
                  <a:lnTo>
                    <a:pt x="254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4" name="Freeform 314">
              <a:extLst>
                <a:ext uri="{FF2B5EF4-FFF2-40B4-BE49-F238E27FC236}">
                  <a16:creationId xmlns:a16="http://schemas.microsoft.com/office/drawing/2014/main" id="{6065C696-BA96-EAC7-4771-227EE8A05948}"/>
                </a:ext>
              </a:extLst>
            </p:cNvPr>
            <p:cNvSpPr/>
            <p:nvPr/>
          </p:nvSpPr>
          <p:spPr>
            <a:xfrm>
              <a:off x="5095875" y="3594100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5" name="Freeform 315">
              <a:extLst>
                <a:ext uri="{FF2B5EF4-FFF2-40B4-BE49-F238E27FC236}">
                  <a16:creationId xmlns:a16="http://schemas.microsoft.com/office/drawing/2014/main" id="{6C0E08B0-58BD-4DF1-1901-425E6B8C7B3D}"/>
                </a:ext>
              </a:extLst>
            </p:cNvPr>
            <p:cNvSpPr/>
            <p:nvPr/>
          </p:nvSpPr>
          <p:spPr>
            <a:xfrm>
              <a:off x="5213350" y="35941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6" name="Freeform 316">
              <a:extLst>
                <a:ext uri="{FF2B5EF4-FFF2-40B4-BE49-F238E27FC236}">
                  <a16:creationId xmlns:a16="http://schemas.microsoft.com/office/drawing/2014/main" id="{0DD15AD8-CBC6-08D2-E9C8-806FEBEA9A95}"/>
                </a:ext>
              </a:extLst>
            </p:cNvPr>
            <p:cNvSpPr/>
            <p:nvPr/>
          </p:nvSpPr>
          <p:spPr>
            <a:xfrm>
              <a:off x="5156200" y="3594100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27000"/>
                  </a:moveTo>
                  <a:lnTo>
                    <a:pt x="476250" y="3175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31750"/>
                  </a:lnTo>
                  <a:lnTo>
                    <a:pt x="63500" y="12700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7" name="Freeform 317">
              <a:extLst>
                <a:ext uri="{FF2B5EF4-FFF2-40B4-BE49-F238E27FC236}">
                  <a16:creationId xmlns:a16="http://schemas.microsoft.com/office/drawing/2014/main" id="{48230D3D-26F2-8DF7-FE05-77DCF8C33E2F}"/>
                </a:ext>
              </a:extLst>
            </p:cNvPr>
            <p:cNvSpPr/>
            <p:nvPr/>
          </p:nvSpPr>
          <p:spPr>
            <a:xfrm>
              <a:off x="5251450" y="35941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8" name="Freeform 318">
              <a:extLst>
                <a:ext uri="{FF2B5EF4-FFF2-40B4-BE49-F238E27FC236}">
                  <a16:creationId xmlns:a16="http://schemas.microsoft.com/office/drawing/2014/main" id="{3B2B773D-F70F-29A5-5389-73D22435AE51}"/>
                </a:ext>
              </a:extLst>
            </p:cNvPr>
            <p:cNvSpPr/>
            <p:nvPr/>
          </p:nvSpPr>
          <p:spPr>
            <a:xfrm>
              <a:off x="5251450" y="3594100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3175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3175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69" name="Freeform 319">
              <a:extLst>
                <a:ext uri="{FF2B5EF4-FFF2-40B4-BE49-F238E27FC236}">
                  <a16:creationId xmlns:a16="http://schemas.microsoft.com/office/drawing/2014/main" id="{58F79A3A-6B1B-EC0C-9EB2-A500A52D0D2A}"/>
                </a:ext>
              </a:extLst>
            </p:cNvPr>
            <p:cNvSpPr/>
            <p:nvPr/>
          </p:nvSpPr>
          <p:spPr>
            <a:xfrm>
              <a:off x="5346700" y="3562350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0"/>
                  </a:moveTo>
                  <a:lnTo>
                    <a:pt x="0" y="793750"/>
                  </a:lnTo>
                  <a:lnTo>
                    <a:pt x="31750" y="920750"/>
                  </a:lnTo>
                  <a:lnTo>
                    <a:pt x="127000" y="98425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0" name="Freeform 320">
              <a:extLst>
                <a:ext uri="{FF2B5EF4-FFF2-40B4-BE49-F238E27FC236}">
                  <a16:creationId xmlns:a16="http://schemas.microsoft.com/office/drawing/2014/main" id="{F1547E78-2EAA-9F7F-8224-3EBFE58E2686}"/>
                </a:ext>
              </a:extLst>
            </p:cNvPr>
            <p:cNvSpPr/>
            <p:nvPr/>
          </p:nvSpPr>
          <p:spPr>
            <a:xfrm>
              <a:off x="5330825" y="3594100"/>
              <a:ext cx="31750" cy="0"/>
            </a:xfrm>
            <a:custGeom>
              <a:avLst/>
              <a:gdLst/>
              <a:ahLst/>
              <a:cxnLst/>
              <a:rect l="0" t="0" r="0" b="0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1" name="Freeform 321">
              <a:extLst>
                <a:ext uri="{FF2B5EF4-FFF2-40B4-BE49-F238E27FC236}">
                  <a16:creationId xmlns:a16="http://schemas.microsoft.com/office/drawing/2014/main" id="{BBB7BF5E-D9C9-0AE7-74B8-A381E6895DDD}"/>
                </a:ext>
              </a:extLst>
            </p:cNvPr>
            <p:cNvSpPr/>
            <p:nvPr/>
          </p:nvSpPr>
          <p:spPr>
            <a:xfrm>
              <a:off x="6099175" y="35623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49250"/>
                  </a:lnTo>
                  <a:lnTo>
                    <a:pt x="444500" y="349250"/>
                  </a:lnTo>
                  <a:lnTo>
                    <a:pt x="539750" y="412750"/>
                  </a:lnTo>
                  <a:lnTo>
                    <a:pt x="603250" y="444500"/>
                  </a:lnTo>
                  <a:lnTo>
                    <a:pt x="635000" y="603250"/>
                  </a:lnTo>
                  <a:lnTo>
                    <a:pt x="635000" y="698500"/>
                  </a:lnTo>
                  <a:lnTo>
                    <a:pt x="603250" y="82550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2" name="Freeform 322">
              <a:extLst>
                <a:ext uri="{FF2B5EF4-FFF2-40B4-BE49-F238E27FC236}">
                  <a16:creationId xmlns:a16="http://schemas.microsoft.com/office/drawing/2014/main" id="{9610A514-0B2D-945A-9ADD-E6A3A4976379}"/>
                </a:ext>
              </a:extLst>
            </p:cNvPr>
            <p:cNvSpPr/>
            <p:nvPr/>
          </p:nvSpPr>
          <p:spPr>
            <a:xfrm>
              <a:off x="6191250" y="35623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571500" y="0"/>
                  </a:moveTo>
                  <a:lnTo>
                    <a:pt x="95250" y="0"/>
                  </a:lnTo>
                  <a:lnTo>
                    <a:pt x="63500" y="412750"/>
                  </a:lnTo>
                  <a:lnTo>
                    <a:pt x="95250" y="349250"/>
                  </a:lnTo>
                  <a:lnTo>
                    <a:pt x="254000" y="317500"/>
                  </a:lnTo>
                  <a:lnTo>
                    <a:pt x="381000" y="317500"/>
                  </a:lnTo>
                  <a:lnTo>
                    <a:pt x="539750" y="349250"/>
                  </a:lnTo>
                  <a:lnTo>
                    <a:pt x="635000" y="44450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2550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3" name="Freeform 323">
              <a:extLst>
                <a:ext uri="{FF2B5EF4-FFF2-40B4-BE49-F238E27FC236}">
                  <a16:creationId xmlns:a16="http://schemas.microsoft.com/office/drawing/2014/main" id="{34D5EB61-EE88-340B-2CF3-6C9EAD3C6779}"/>
                </a:ext>
              </a:extLst>
            </p:cNvPr>
            <p:cNvSpPr/>
            <p:nvPr/>
          </p:nvSpPr>
          <p:spPr>
            <a:xfrm>
              <a:off x="6286500" y="35623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3175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39750"/>
                  </a:lnTo>
                  <a:lnTo>
                    <a:pt x="31750" y="793750"/>
                  </a:lnTo>
                  <a:lnTo>
                    <a:pt x="127000" y="92075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20750"/>
                  </a:lnTo>
                  <a:lnTo>
                    <a:pt x="603250" y="793750"/>
                  </a:lnTo>
                  <a:lnTo>
                    <a:pt x="666750" y="53975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3175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8445500" y="71310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4" name="Freeform 324">
              <a:extLst>
                <a:ext uri="{FF2B5EF4-FFF2-40B4-BE49-F238E27FC236}">
                  <a16:creationId xmlns:a16="http://schemas.microsoft.com/office/drawing/2014/main" id="{A33A4F8F-75D7-97E9-BFC5-8DA1CFE05197}"/>
                </a:ext>
              </a:extLst>
            </p:cNvPr>
            <p:cNvSpPr/>
            <p:nvPr/>
          </p:nvSpPr>
          <p:spPr>
            <a:xfrm>
              <a:off x="6384925" y="365125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31750"/>
                  </a:ln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close/>
                  <a:moveTo>
                    <a:pt x="6572250" y="70421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5" name="Freeform 325">
              <a:extLst>
                <a:ext uri="{FF2B5EF4-FFF2-40B4-BE49-F238E27FC236}">
                  <a16:creationId xmlns:a16="http://schemas.microsoft.com/office/drawing/2014/main" id="{CC396406-6E44-64FF-6F1C-6D35B41B1CC5}"/>
                </a:ext>
              </a:extLst>
            </p:cNvPr>
            <p:cNvSpPr/>
            <p:nvPr/>
          </p:nvSpPr>
          <p:spPr>
            <a:xfrm>
              <a:off x="6426200" y="356235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635000" y="317500"/>
                  </a:moveTo>
                  <a:lnTo>
                    <a:pt x="571500" y="444500"/>
                  </a:lnTo>
                  <a:lnTo>
                    <a:pt x="476250" y="539750"/>
                  </a:lnTo>
                  <a:lnTo>
                    <a:pt x="349250" y="603250"/>
                  </a:lnTo>
                  <a:lnTo>
                    <a:pt x="285750" y="603250"/>
                  </a:lnTo>
                  <a:lnTo>
                    <a:pt x="158750" y="539750"/>
                  </a:lnTo>
                  <a:lnTo>
                    <a:pt x="63500" y="444500"/>
                  </a:lnTo>
                  <a:lnTo>
                    <a:pt x="0" y="317500"/>
                  </a:lnTo>
                  <a:lnTo>
                    <a:pt x="0" y="254000"/>
                  </a:lnTo>
                  <a:lnTo>
                    <a:pt x="63500" y="127000"/>
                  </a:lnTo>
                  <a:lnTo>
                    <a:pt x="158750" y="31750"/>
                  </a:lnTo>
                  <a:lnTo>
                    <a:pt x="285750" y="0"/>
                  </a:lnTo>
                  <a:lnTo>
                    <a:pt x="349250" y="0"/>
                  </a:lnTo>
                  <a:lnTo>
                    <a:pt x="476250" y="31750"/>
                  </a:lnTo>
                  <a:lnTo>
                    <a:pt x="571500" y="127000"/>
                  </a:lnTo>
                  <a:lnTo>
                    <a:pt x="635000" y="317500"/>
                  </a:lnTo>
                  <a:lnTo>
                    <a:pt x="635000" y="539750"/>
                  </a:lnTo>
                  <a:lnTo>
                    <a:pt x="571500" y="793750"/>
                  </a:lnTo>
                  <a:lnTo>
                    <a:pt x="476250" y="920750"/>
                  </a:lnTo>
                  <a:lnTo>
                    <a:pt x="34925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6" name="Freeform 326">
              <a:extLst>
                <a:ext uri="{FF2B5EF4-FFF2-40B4-BE49-F238E27FC236}">
                  <a16:creationId xmlns:a16="http://schemas.microsoft.com/office/drawing/2014/main" id="{9661960B-E9A2-1DCA-0185-AF100A0EA123}"/>
                </a:ext>
              </a:extLst>
            </p:cNvPr>
            <p:cNvSpPr/>
            <p:nvPr/>
          </p:nvSpPr>
          <p:spPr>
            <a:xfrm>
              <a:off x="4746625" y="375920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7" name="Freeform 327">
              <a:extLst>
                <a:ext uri="{FF2B5EF4-FFF2-40B4-BE49-F238E27FC236}">
                  <a16:creationId xmlns:a16="http://schemas.microsoft.com/office/drawing/2014/main" id="{5BADF8E4-FC9F-CE8A-874F-D74A2046A0C1}"/>
                </a:ext>
              </a:extLst>
            </p:cNvPr>
            <p:cNvSpPr/>
            <p:nvPr/>
          </p:nvSpPr>
          <p:spPr>
            <a:xfrm>
              <a:off x="4746625" y="3759200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0" y="0"/>
                  </a:moveTo>
                  <a:lnTo>
                    <a:pt x="38100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8" name="Freeform 328">
              <a:extLst>
                <a:ext uri="{FF2B5EF4-FFF2-40B4-BE49-F238E27FC236}">
                  <a16:creationId xmlns:a16="http://schemas.microsoft.com/office/drawing/2014/main" id="{004C8C30-CC32-3BE3-05E9-0CD8E04825EE}"/>
                </a:ext>
              </a:extLst>
            </p:cNvPr>
            <p:cNvSpPr/>
            <p:nvPr/>
          </p:nvSpPr>
          <p:spPr>
            <a:xfrm>
              <a:off x="4784725" y="3759200"/>
              <a:ext cx="38100" cy="98425"/>
            </a:xfrm>
            <a:custGeom>
              <a:avLst/>
              <a:gdLst/>
              <a:ahLst/>
              <a:cxnLst/>
              <a:rect l="0" t="0" r="0" b="0"/>
              <a:pathLst>
                <a:path w="381000" h="984250">
                  <a:moveTo>
                    <a:pt x="38100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79" name="Freeform 329">
              <a:extLst>
                <a:ext uri="{FF2B5EF4-FFF2-40B4-BE49-F238E27FC236}">
                  <a16:creationId xmlns:a16="http://schemas.microsoft.com/office/drawing/2014/main" id="{0659E44A-1846-5F56-9AD8-75BFE80629C2}"/>
                </a:ext>
              </a:extLst>
            </p:cNvPr>
            <p:cNvSpPr/>
            <p:nvPr/>
          </p:nvSpPr>
          <p:spPr>
            <a:xfrm>
              <a:off x="4822825" y="375920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0" name="Freeform 330">
              <a:extLst>
                <a:ext uri="{FF2B5EF4-FFF2-40B4-BE49-F238E27FC236}">
                  <a16:creationId xmlns:a16="http://schemas.microsoft.com/office/drawing/2014/main" id="{84F88867-54BE-1291-1A7E-63F1BF686625}"/>
                </a:ext>
              </a:extLst>
            </p:cNvPr>
            <p:cNvSpPr/>
            <p:nvPr/>
          </p:nvSpPr>
          <p:spPr>
            <a:xfrm>
              <a:off x="4854575" y="3790950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0" y="285750"/>
                  </a:moveTo>
                  <a:lnTo>
                    <a:pt x="571500" y="285750"/>
                  </a:lnTo>
                  <a:lnTo>
                    <a:pt x="571500" y="190500"/>
                  </a:lnTo>
                  <a:lnTo>
                    <a:pt x="539750" y="95250"/>
                  </a:ln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1" name="Freeform 331">
              <a:extLst>
                <a:ext uri="{FF2B5EF4-FFF2-40B4-BE49-F238E27FC236}">
                  <a16:creationId xmlns:a16="http://schemas.microsoft.com/office/drawing/2014/main" id="{F08F25E9-7F46-8DDE-9870-F6CF7856D038}"/>
                </a:ext>
              </a:extLst>
            </p:cNvPr>
            <p:cNvSpPr/>
            <p:nvPr/>
          </p:nvSpPr>
          <p:spPr>
            <a:xfrm>
              <a:off x="4997450" y="379095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2" name="Freeform 332">
              <a:extLst>
                <a:ext uri="{FF2B5EF4-FFF2-40B4-BE49-F238E27FC236}">
                  <a16:creationId xmlns:a16="http://schemas.microsoft.com/office/drawing/2014/main" id="{5C033311-DAC1-0C1F-91B5-69A3ABDE6791}"/>
                </a:ext>
              </a:extLst>
            </p:cNvPr>
            <p:cNvSpPr/>
            <p:nvPr/>
          </p:nvSpPr>
          <p:spPr>
            <a:xfrm>
              <a:off x="4940300" y="3790950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08000"/>
                  </a:lnTo>
                  <a:lnTo>
                    <a:pt x="158750" y="60325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03250"/>
                  </a:lnTo>
                  <a:lnTo>
                    <a:pt x="571500" y="5080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3" name="Freeform 333">
              <a:extLst>
                <a:ext uri="{FF2B5EF4-FFF2-40B4-BE49-F238E27FC236}">
                  <a16:creationId xmlns:a16="http://schemas.microsoft.com/office/drawing/2014/main" id="{15B756D5-7B28-6DD3-9EA6-657D67F8EEFE}"/>
                </a:ext>
              </a:extLst>
            </p:cNvPr>
            <p:cNvSpPr/>
            <p:nvPr/>
          </p:nvSpPr>
          <p:spPr>
            <a:xfrm>
              <a:off x="5035550" y="379095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4" name="Freeform 334">
              <a:extLst>
                <a:ext uri="{FF2B5EF4-FFF2-40B4-BE49-F238E27FC236}">
                  <a16:creationId xmlns:a16="http://schemas.microsoft.com/office/drawing/2014/main" id="{4E455293-EDB7-64C4-5B8C-4E148622C95D}"/>
                </a:ext>
              </a:extLst>
            </p:cNvPr>
            <p:cNvSpPr/>
            <p:nvPr/>
          </p:nvSpPr>
          <p:spPr>
            <a:xfrm>
              <a:off x="5035550" y="3790950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5" name="Freeform 335">
              <a:extLst>
                <a:ext uri="{FF2B5EF4-FFF2-40B4-BE49-F238E27FC236}">
                  <a16:creationId xmlns:a16="http://schemas.microsoft.com/office/drawing/2014/main" id="{38879217-B850-84F6-A595-AA7DF4DE0310}"/>
                </a:ext>
              </a:extLst>
            </p:cNvPr>
            <p:cNvSpPr/>
            <p:nvPr/>
          </p:nvSpPr>
          <p:spPr>
            <a:xfrm>
              <a:off x="6099175" y="3759200"/>
              <a:ext cx="63500" cy="98425"/>
            </a:xfrm>
            <a:custGeom>
              <a:avLst/>
              <a:gdLst/>
              <a:ahLst/>
              <a:cxnLst/>
              <a:rect l="0" t="0" r="0" b="0"/>
              <a:pathLst>
                <a:path w="635000" h="984250">
                  <a:moveTo>
                    <a:pt x="222250" y="0"/>
                  </a:moveTo>
                  <a:lnTo>
                    <a:pt x="95250" y="31750"/>
                  </a:lnTo>
                  <a:lnTo>
                    <a:pt x="31750" y="127000"/>
                  </a:lnTo>
                  <a:lnTo>
                    <a:pt x="31750" y="222250"/>
                  </a:lnTo>
                  <a:lnTo>
                    <a:pt x="95250" y="317500"/>
                  </a:lnTo>
                  <a:lnTo>
                    <a:pt x="190500" y="381000"/>
                  </a:lnTo>
                  <a:lnTo>
                    <a:pt x="381000" y="412750"/>
                  </a:lnTo>
                  <a:lnTo>
                    <a:pt x="508000" y="476250"/>
                  </a:lnTo>
                  <a:lnTo>
                    <a:pt x="603250" y="571500"/>
                  </a:lnTo>
                  <a:lnTo>
                    <a:pt x="635000" y="666750"/>
                  </a:lnTo>
                  <a:lnTo>
                    <a:pt x="635000" y="793750"/>
                  </a:lnTo>
                  <a:lnTo>
                    <a:pt x="603250" y="889000"/>
                  </a:lnTo>
                  <a:lnTo>
                    <a:pt x="539750" y="92075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89000"/>
                  </a:lnTo>
                  <a:lnTo>
                    <a:pt x="0" y="793750"/>
                  </a:lnTo>
                  <a:lnTo>
                    <a:pt x="0" y="666750"/>
                  </a:lnTo>
                  <a:lnTo>
                    <a:pt x="31750" y="571500"/>
                  </a:lnTo>
                  <a:lnTo>
                    <a:pt x="127000" y="476250"/>
                  </a:lnTo>
                  <a:lnTo>
                    <a:pt x="285750" y="412750"/>
                  </a:lnTo>
                  <a:lnTo>
                    <a:pt x="444500" y="381000"/>
                  </a:lnTo>
                  <a:lnTo>
                    <a:pt x="539750" y="317500"/>
                  </a:lnTo>
                  <a:lnTo>
                    <a:pt x="603250" y="222250"/>
                  </a:lnTo>
                  <a:lnTo>
                    <a:pt x="603250" y="127000"/>
                  </a:lnTo>
                  <a:lnTo>
                    <a:pt x="539750" y="31750"/>
                  </a:lnTo>
                  <a:lnTo>
                    <a:pt x="412750" y="0"/>
                  </a:lnTo>
                  <a:lnTo>
                    <a:pt x="222250" y="0"/>
                  </a:lnTo>
                  <a:close/>
                  <a:moveTo>
                    <a:pt x="8350250" y="69342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6" name="Freeform 336">
              <a:extLst>
                <a:ext uri="{FF2B5EF4-FFF2-40B4-BE49-F238E27FC236}">
                  <a16:creationId xmlns:a16="http://schemas.microsoft.com/office/drawing/2014/main" id="{1B93BD93-FD2A-871B-F809-01E7DD0A8562}"/>
                </a:ext>
              </a:extLst>
            </p:cNvPr>
            <p:cNvSpPr/>
            <p:nvPr/>
          </p:nvSpPr>
          <p:spPr>
            <a:xfrm>
              <a:off x="6197600" y="384810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31750" y="0"/>
                  </a:moveTo>
                  <a:lnTo>
                    <a:pt x="0" y="31750"/>
                  </a:lnTo>
                  <a:lnTo>
                    <a:pt x="31750" y="95250"/>
                  </a:lnTo>
                  <a:lnTo>
                    <a:pt x="95250" y="31750"/>
                  </a:lnTo>
                  <a:lnTo>
                    <a:pt x="31750" y="0"/>
                  </a:lnTo>
                  <a:close/>
                  <a:moveTo>
                    <a:pt x="6477000" y="684530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7" name="Freeform 337">
              <a:extLst>
                <a:ext uri="{FF2B5EF4-FFF2-40B4-BE49-F238E27FC236}">
                  <a16:creationId xmlns:a16="http://schemas.microsoft.com/office/drawing/2014/main" id="{1FD2724E-D1B3-A5DE-904C-875D86CF2AE4}"/>
                </a:ext>
              </a:extLst>
            </p:cNvPr>
            <p:cNvSpPr/>
            <p:nvPr/>
          </p:nvSpPr>
          <p:spPr>
            <a:xfrm>
              <a:off x="6238875" y="37592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03250" y="0"/>
                  </a:lnTo>
                  <a:lnTo>
                    <a:pt x="31750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0325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03250" y="825500"/>
                  </a:lnTo>
                  <a:lnTo>
                    <a:pt x="50800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8" name="Freeform 338">
              <a:extLst>
                <a:ext uri="{FF2B5EF4-FFF2-40B4-BE49-F238E27FC236}">
                  <a16:creationId xmlns:a16="http://schemas.microsoft.com/office/drawing/2014/main" id="{231AF7F3-40DA-002C-0106-EB9140085F5D}"/>
                </a:ext>
              </a:extLst>
            </p:cNvPr>
            <p:cNvSpPr/>
            <p:nvPr/>
          </p:nvSpPr>
          <p:spPr>
            <a:xfrm>
              <a:off x="6334125" y="3759200"/>
              <a:ext cx="60325" cy="98425"/>
            </a:xfrm>
            <a:custGeom>
              <a:avLst/>
              <a:gdLst/>
              <a:ahLst/>
              <a:cxnLst/>
              <a:rect l="0" t="0" r="0" b="0"/>
              <a:pathLst>
                <a:path w="603250" h="984250">
                  <a:moveTo>
                    <a:pt x="603250" y="317500"/>
                  </a:moveTo>
                  <a:lnTo>
                    <a:pt x="571500" y="476250"/>
                  </a:lnTo>
                  <a:lnTo>
                    <a:pt x="476250" y="571500"/>
                  </a:lnTo>
                  <a:lnTo>
                    <a:pt x="317500" y="603250"/>
                  </a:lnTo>
                  <a:lnTo>
                    <a:pt x="285750" y="603250"/>
                  </a:lnTo>
                  <a:lnTo>
                    <a:pt x="127000" y="571500"/>
                  </a:lnTo>
                  <a:lnTo>
                    <a:pt x="31750" y="476250"/>
                  </a:lnTo>
                  <a:lnTo>
                    <a:pt x="0" y="317500"/>
                  </a:lnTo>
                  <a:lnTo>
                    <a:pt x="0" y="285750"/>
                  </a:lnTo>
                  <a:lnTo>
                    <a:pt x="31750" y="127000"/>
                  </a:lnTo>
                  <a:lnTo>
                    <a:pt x="127000" y="31750"/>
                  </a:lnTo>
                  <a:lnTo>
                    <a:pt x="285750" y="0"/>
                  </a:lnTo>
                  <a:lnTo>
                    <a:pt x="317500" y="0"/>
                  </a:lnTo>
                  <a:lnTo>
                    <a:pt x="476250" y="31750"/>
                  </a:lnTo>
                  <a:lnTo>
                    <a:pt x="571500" y="127000"/>
                  </a:lnTo>
                  <a:lnTo>
                    <a:pt x="603250" y="317500"/>
                  </a:lnTo>
                  <a:lnTo>
                    <a:pt x="603250" y="571500"/>
                  </a:lnTo>
                  <a:lnTo>
                    <a:pt x="571500" y="793750"/>
                  </a:lnTo>
                  <a:lnTo>
                    <a:pt x="476250" y="920750"/>
                  </a:lnTo>
                  <a:lnTo>
                    <a:pt x="317500" y="984250"/>
                  </a:lnTo>
                  <a:lnTo>
                    <a:pt x="222250" y="984250"/>
                  </a:lnTo>
                  <a:lnTo>
                    <a:pt x="95250" y="920750"/>
                  </a:lnTo>
                  <a:lnTo>
                    <a:pt x="31750" y="825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89" name="Freeform 339">
              <a:extLst>
                <a:ext uri="{FF2B5EF4-FFF2-40B4-BE49-F238E27FC236}">
                  <a16:creationId xmlns:a16="http://schemas.microsoft.com/office/drawing/2014/main" id="{D1D38EB1-1596-4CAF-0FE1-EDB9A3567622}"/>
                </a:ext>
              </a:extLst>
            </p:cNvPr>
            <p:cNvSpPr/>
            <p:nvPr/>
          </p:nvSpPr>
          <p:spPr>
            <a:xfrm>
              <a:off x="6426200" y="375920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95250" y="0"/>
                  </a:moveTo>
                  <a:lnTo>
                    <a:pt x="635000" y="0"/>
                  </a:lnTo>
                  <a:lnTo>
                    <a:pt x="349250" y="381000"/>
                  </a:lnTo>
                  <a:lnTo>
                    <a:pt x="476250" y="381000"/>
                  </a:lnTo>
                  <a:lnTo>
                    <a:pt x="571500" y="412750"/>
                  </a:lnTo>
                  <a:lnTo>
                    <a:pt x="635000" y="476250"/>
                  </a:lnTo>
                  <a:lnTo>
                    <a:pt x="666750" y="603250"/>
                  </a:lnTo>
                  <a:lnTo>
                    <a:pt x="666750" y="698500"/>
                  </a:lnTo>
                  <a:lnTo>
                    <a:pt x="635000" y="825500"/>
                  </a:lnTo>
                  <a:lnTo>
                    <a:pt x="539750" y="920750"/>
                  </a:lnTo>
                  <a:lnTo>
                    <a:pt x="381000" y="984250"/>
                  </a:lnTo>
                  <a:lnTo>
                    <a:pt x="254000" y="984250"/>
                  </a:lnTo>
                  <a:lnTo>
                    <a:pt x="95250" y="920750"/>
                  </a:lnTo>
                  <a:lnTo>
                    <a:pt x="63500" y="889000"/>
                  </a:lnTo>
                  <a:lnTo>
                    <a:pt x="0" y="793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0" name="Freeform 340">
              <a:extLst>
                <a:ext uri="{FF2B5EF4-FFF2-40B4-BE49-F238E27FC236}">
                  <a16:creationId xmlns:a16="http://schemas.microsoft.com/office/drawing/2014/main" id="{0DC1B175-D0F6-3CCA-C32A-DE865E06A97D}"/>
                </a:ext>
              </a:extLst>
            </p:cNvPr>
            <p:cNvSpPr/>
            <p:nvPr/>
          </p:nvSpPr>
          <p:spPr>
            <a:xfrm>
              <a:off x="4743450" y="39560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66750" y="158750"/>
                  </a:moveTo>
                  <a:lnTo>
                    <a:pt x="571500" y="63500"/>
                  </a:lnTo>
                  <a:lnTo>
                    <a:pt x="412750" y="0"/>
                  </a:lnTo>
                  <a:lnTo>
                    <a:pt x="222250" y="0"/>
                  </a:lnTo>
                  <a:lnTo>
                    <a:pt x="95250" y="63500"/>
                  </a:lnTo>
                  <a:lnTo>
                    <a:pt x="0" y="158750"/>
                  </a:lnTo>
                  <a:lnTo>
                    <a:pt x="0" y="222250"/>
                  </a:lnTo>
                  <a:lnTo>
                    <a:pt x="31750" y="317500"/>
                  </a:lnTo>
                  <a:lnTo>
                    <a:pt x="95250" y="381000"/>
                  </a:lnTo>
                  <a:lnTo>
                    <a:pt x="190500" y="412750"/>
                  </a:lnTo>
                  <a:lnTo>
                    <a:pt x="476250" y="508000"/>
                  </a:lnTo>
                  <a:lnTo>
                    <a:pt x="571500" y="571500"/>
                  </a:lnTo>
                  <a:lnTo>
                    <a:pt x="603250" y="603250"/>
                  </a:lnTo>
                  <a:lnTo>
                    <a:pt x="666750" y="698500"/>
                  </a:lnTo>
                  <a:lnTo>
                    <a:pt x="666750" y="857250"/>
                  </a:lnTo>
                  <a:lnTo>
                    <a:pt x="571500" y="952500"/>
                  </a:lnTo>
                  <a:lnTo>
                    <a:pt x="412750" y="984250"/>
                  </a:lnTo>
                  <a:lnTo>
                    <a:pt x="222250" y="984250"/>
                  </a:lnTo>
                  <a:lnTo>
                    <a:pt x="95250" y="952500"/>
                  </a:lnTo>
                  <a:lnTo>
                    <a:pt x="0" y="857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1" name="Freeform 341">
              <a:extLst>
                <a:ext uri="{FF2B5EF4-FFF2-40B4-BE49-F238E27FC236}">
                  <a16:creationId xmlns:a16="http://schemas.microsoft.com/office/drawing/2014/main" id="{0E01B308-0D3A-DDE6-57AE-2C1D7416D3E3}"/>
                </a:ext>
              </a:extLst>
            </p:cNvPr>
            <p:cNvSpPr/>
            <p:nvPr/>
          </p:nvSpPr>
          <p:spPr>
            <a:xfrm>
              <a:off x="4835525" y="3952875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0" y="31750"/>
                  </a:moveTo>
                  <a:lnTo>
                    <a:pt x="63500" y="95250"/>
                  </a:lnTo>
                  <a:lnTo>
                    <a:pt x="95250" y="31750"/>
                  </a:lnTo>
                  <a:lnTo>
                    <a:pt x="63500" y="0"/>
                  </a:lnTo>
                  <a:lnTo>
                    <a:pt x="0" y="31750"/>
                  </a:lnTo>
                  <a:close/>
                  <a:moveTo>
                    <a:pt x="19018250" y="6740525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2" name="Freeform 342">
              <a:extLst>
                <a:ext uri="{FF2B5EF4-FFF2-40B4-BE49-F238E27FC236}">
                  <a16:creationId xmlns:a16="http://schemas.microsoft.com/office/drawing/2014/main" id="{6C9982D1-0CFE-2DC9-E98C-C6F9466FF5E6}"/>
                </a:ext>
              </a:extLst>
            </p:cNvPr>
            <p:cNvSpPr/>
            <p:nvPr/>
          </p:nvSpPr>
          <p:spPr>
            <a:xfrm>
              <a:off x="4841875" y="39878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3" name="Freeform 343">
              <a:extLst>
                <a:ext uri="{FF2B5EF4-FFF2-40B4-BE49-F238E27FC236}">
                  <a16:creationId xmlns:a16="http://schemas.microsoft.com/office/drawing/2014/main" id="{DA6988A6-48CA-E8DB-FD56-1A62B35532F8}"/>
                </a:ext>
              </a:extLst>
            </p:cNvPr>
            <p:cNvSpPr/>
            <p:nvPr/>
          </p:nvSpPr>
          <p:spPr>
            <a:xfrm>
              <a:off x="4889500" y="3987800"/>
              <a:ext cx="41275" cy="101600"/>
            </a:xfrm>
            <a:custGeom>
              <a:avLst/>
              <a:gdLst/>
              <a:ahLst/>
              <a:cxnLst/>
              <a:rect l="0" t="0" r="0" b="0"/>
              <a:pathLst>
                <a:path w="412750" h="1016000">
                  <a:moveTo>
                    <a:pt x="412750" y="0"/>
                  </a:moveTo>
                  <a:lnTo>
                    <a:pt x="412750" y="762000"/>
                  </a:lnTo>
                  <a:lnTo>
                    <a:pt x="381000" y="920750"/>
                  </a:lnTo>
                  <a:lnTo>
                    <a:pt x="317500" y="952500"/>
                  </a:lnTo>
                  <a:lnTo>
                    <a:pt x="222250" y="1016000"/>
                  </a:lnTo>
                  <a:lnTo>
                    <a:pt x="95250" y="1016000"/>
                  </a:lnTo>
                  <a:lnTo>
                    <a:pt x="0" y="95250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4" name="Freeform 344">
              <a:extLst>
                <a:ext uri="{FF2B5EF4-FFF2-40B4-BE49-F238E27FC236}">
                  <a16:creationId xmlns:a16="http://schemas.microsoft.com/office/drawing/2014/main" id="{FD8370C9-271D-6CD6-D18D-20AC463E349D}"/>
                </a:ext>
              </a:extLst>
            </p:cNvPr>
            <p:cNvSpPr/>
            <p:nvPr/>
          </p:nvSpPr>
          <p:spPr>
            <a:xfrm>
              <a:off x="4873625" y="3987800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54000" y="0"/>
                  </a:lnTo>
                  <a:lnTo>
                    <a:pt x="158750" y="63500"/>
                  </a:lnTo>
                  <a:lnTo>
                    <a:pt x="6350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63500" y="539750"/>
                  </a:lnTo>
                  <a:lnTo>
                    <a:pt x="158750" y="635000"/>
                  </a:lnTo>
                  <a:lnTo>
                    <a:pt x="254000" y="666750"/>
                  </a:lnTo>
                  <a:lnTo>
                    <a:pt x="381000" y="666750"/>
                  </a:lnTo>
                  <a:lnTo>
                    <a:pt x="476250" y="63500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5" name="Freeform 345">
              <a:extLst>
                <a:ext uri="{FF2B5EF4-FFF2-40B4-BE49-F238E27FC236}">
                  <a16:creationId xmlns:a16="http://schemas.microsoft.com/office/drawing/2014/main" id="{D177E4A9-03AF-3D69-51E0-C39B3DCA2507}"/>
                </a:ext>
              </a:extLst>
            </p:cNvPr>
            <p:cNvSpPr/>
            <p:nvPr/>
          </p:nvSpPr>
          <p:spPr>
            <a:xfrm>
              <a:off x="4968875" y="39878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6" name="Freeform 346">
              <a:extLst>
                <a:ext uri="{FF2B5EF4-FFF2-40B4-BE49-F238E27FC236}">
                  <a16:creationId xmlns:a16="http://schemas.microsoft.com/office/drawing/2014/main" id="{61AB2987-0BD1-2056-3DAB-38EB1DEEEBC6}"/>
                </a:ext>
              </a:extLst>
            </p:cNvPr>
            <p:cNvSpPr/>
            <p:nvPr/>
          </p:nvSpPr>
          <p:spPr>
            <a:xfrm>
              <a:off x="4968875" y="3987800"/>
              <a:ext cx="50800" cy="66675"/>
            </a:xfrm>
            <a:custGeom>
              <a:avLst/>
              <a:gdLst/>
              <a:ahLst/>
              <a:cxnLst/>
              <a:rect l="0" t="0" r="0" b="0"/>
              <a:pathLst>
                <a:path w="508000" h="666750">
                  <a:moveTo>
                    <a:pt x="0" y="190500"/>
                  </a:moveTo>
                  <a:lnTo>
                    <a:pt x="127000" y="63500"/>
                  </a:lnTo>
                  <a:lnTo>
                    <a:pt x="22225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08000" y="190500"/>
                  </a:lnTo>
                  <a:lnTo>
                    <a:pt x="5080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7" name="Freeform 347">
              <a:extLst>
                <a:ext uri="{FF2B5EF4-FFF2-40B4-BE49-F238E27FC236}">
                  <a16:creationId xmlns:a16="http://schemas.microsoft.com/office/drawing/2014/main" id="{A890D931-671E-579F-3021-A007BB2DBFCB}"/>
                </a:ext>
              </a:extLst>
            </p:cNvPr>
            <p:cNvSpPr/>
            <p:nvPr/>
          </p:nvSpPr>
          <p:spPr>
            <a:xfrm>
              <a:off x="5019675" y="3987800"/>
              <a:ext cx="53975" cy="66675"/>
            </a:xfrm>
            <a:custGeom>
              <a:avLst/>
              <a:gdLst/>
              <a:ahLst/>
              <a:cxnLst/>
              <a:rect l="0" t="0" r="0" b="0"/>
              <a:pathLst>
                <a:path w="539750" h="666750">
                  <a:moveTo>
                    <a:pt x="0" y="190500"/>
                  </a:moveTo>
                  <a:lnTo>
                    <a:pt x="158750" y="63500"/>
                  </a:lnTo>
                  <a:lnTo>
                    <a:pt x="254000" y="0"/>
                  </a:lnTo>
                  <a:lnTo>
                    <a:pt x="381000" y="0"/>
                  </a:lnTo>
                  <a:lnTo>
                    <a:pt x="476250" y="63500"/>
                  </a:lnTo>
                  <a:lnTo>
                    <a:pt x="539750" y="190500"/>
                  </a:lnTo>
                  <a:lnTo>
                    <a:pt x="53975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8" name="Freeform 348">
              <a:extLst>
                <a:ext uri="{FF2B5EF4-FFF2-40B4-BE49-F238E27FC236}">
                  <a16:creationId xmlns:a16="http://schemas.microsoft.com/office/drawing/2014/main" id="{CBD042F4-8115-0DA1-6945-E3EA9C3EE2CE}"/>
                </a:ext>
              </a:extLst>
            </p:cNvPr>
            <p:cNvSpPr/>
            <p:nvPr/>
          </p:nvSpPr>
          <p:spPr>
            <a:xfrm>
              <a:off x="5162550" y="3987800"/>
              <a:ext cx="0" cy="66675"/>
            </a:xfrm>
            <a:custGeom>
              <a:avLst/>
              <a:gdLst/>
              <a:ahLst/>
              <a:cxnLst/>
              <a:rect l="0" t="0" r="0" b="0"/>
              <a:pathLst>
                <a:path h="666750">
                  <a:moveTo>
                    <a:pt x="0" y="0"/>
                  </a:moveTo>
                  <a:lnTo>
                    <a:pt x="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699" name="Freeform 349">
              <a:extLst>
                <a:ext uri="{FF2B5EF4-FFF2-40B4-BE49-F238E27FC236}">
                  <a16:creationId xmlns:a16="http://schemas.microsoft.com/office/drawing/2014/main" id="{AA9B44A6-A4DC-023E-4A66-A2C5CD83AF13}"/>
                </a:ext>
              </a:extLst>
            </p:cNvPr>
            <p:cNvSpPr/>
            <p:nvPr/>
          </p:nvSpPr>
          <p:spPr>
            <a:xfrm>
              <a:off x="5105400" y="3987800"/>
              <a:ext cx="57150" cy="66675"/>
            </a:xfrm>
            <a:custGeom>
              <a:avLst/>
              <a:gdLst/>
              <a:ahLst/>
              <a:cxnLst/>
              <a:rect l="0" t="0" r="0" b="0"/>
              <a:pathLst>
                <a:path w="571500" h="666750">
                  <a:moveTo>
                    <a:pt x="571500" y="158750"/>
                  </a:moveTo>
                  <a:lnTo>
                    <a:pt x="476250" y="63500"/>
                  </a:lnTo>
                  <a:lnTo>
                    <a:pt x="381000" y="0"/>
                  </a:lnTo>
                  <a:lnTo>
                    <a:pt x="222250" y="0"/>
                  </a:lnTo>
                  <a:lnTo>
                    <a:pt x="127000" y="63500"/>
                  </a:lnTo>
                  <a:lnTo>
                    <a:pt x="31750" y="158750"/>
                  </a:lnTo>
                  <a:lnTo>
                    <a:pt x="0" y="285750"/>
                  </a:lnTo>
                  <a:lnTo>
                    <a:pt x="0" y="381000"/>
                  </a:lnTo>
                  <a:lnTo>
                    <a:pt x="31750" y="539750"/>
                  </a:lnTo>
                  <a:lnTo>
                    <a:pt x="127000" y="635000"/>
                  </a:lnTo>
                  <a:lnTo>
                    <a:pt x="222250" y="666750"/>
                  </a:lnTo>
                  <a:lnTo>
                    <a:pt x="381000" y="666750"/>
                  </a:lnTo>
                  <a:lnTo>
                    <a:pt x="476250" y="635000"/>
                  </a:lnTo>
                  <a:lnTo>
                    <a:pt x="571500" y="539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0" name="Freeform 350">
              <a:extLst>
                <a:ext uri="{FF2B5EF4-FFF2-40B4-BE49-F238E27FC236}">
                  <a16:creationId xmlns:a16="http://schemas.microsoft.com/office/drawing/2014/main" id="{5D86634C-3D67-AC97-722E-19062603E3CD}"/>
                </a:ext>
              </a:extLst>
            </p:cNvPr>
            <p:cNvSpPr/>
            <p:nvPr/>
          </p:nvSpPr>
          <p:spPr>
            <a:xfrm>
              <a:off x="5603875" y="39560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6350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6350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11334750" y="6737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1" name="Freeform 351">
              <a:extLst>
                <a:ext uri="{FF2B5EF4-FFF2-40B4-BE49-F238E27FC236}">
                  <a16:creationId xmlns:a16="http://schemas.microsoft.com/office/drawing/2014/main" id="{89466C92-8EF6-9266-EEC6-D73DB50B7CC8}"/>
                </a:ext>
              </a:extLst>
            </p:cNvPr>
            <p:cNvSpPr/>
            <p:nvPr/>
          </p:nvSpPr>
          <p:spPr>
            <a:xfrm>
              <a:off x="5702300" y="4044950"/>
              <a:ext cx="9525" cy="9525"/>
            </a:xfrm>
            <a:custGeom>
              <a:avLst/>
              <a:gdLst/>
              <a:ahLst/>
              <a:cxnLst/>
              <a:rect l="0" t="0" r="0" b="0"/>
              <a:pathLst>
                <a:path w="95250" h="95250">
                  <a:moveTo>
                    <a:pt x="63500" y="0"/>
                  </a:moveTo>
                  <a:lnTo>
                    <a:pt x="0" y="63500"/>
                  </a:lnTo>
                  <a:lnTo>
                    <a:pt x="63500" y="95250"/>
                  </a:lnTo>
                  <a:lnTo>
                    <a:pt x="95250" y="63500"/>
                  </a:lnTo>
                  <a:lnTo>
                    <a:pt x="63500" y="0"/>
                  </a:lnTo>
                  <a:close/>
                  <a:moveTo>
                    <a:pt x="9461500" y="66484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2" name="Freeform 352">
              <a:extLst>
                <a:ext uri="{FF2B5EF4-FFF2-40B4-BE49-F238E27FC236}">
                  <a16:creationId xmlns:a16="http://schemas.microsoft.com/office/drawing/2014/main" id="{124C59B8-FE13-8D8E-E3FD-D2A5DBF55E33}"/>
                </a:ext>
              </a:extLst>
            </p:cNvPr>
            <p:cNvSpPr/>
            <p:nvPr/>
          </p:nvSpPr>
          <p:spPr>
            <a:xfrm>
              <a:off x="5746750" y="3956050"/>
              <a:ext cx="69850" cy="66675"/>
            </a:xfrm>
            <a:custGeom>
              <a:avLst/>
              <a:gdLst/>
              <a:ahLst/>
              <a:cxnLst/>
              <a:rect l="0" t="0" r="0" b="0"/>
              <a:pathLst>
                <a:path w="698500" h="666750">
                  <a:moveTo>
                    <a:pt x="444500" y="0"/>
                  </a:moveTo>
                  <a:lnTo>
                    <a:pt x="0" y="666750"/>
                  </a:lnTo>
                  <a:lnTo>
                    <a:pt x="698500" y="6667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3" name="Freeform 353">
              <a:extLst>
                <a:ext uri="{FF2B5EF4-FFF2-40B4-BE49-F238E27FC236}">
                  <a16:creationId xmlns:a16="http://schemas.microsoft.com/office/drawing/2014/main" id="{D5C30CFA-1110-DCFD-B0CB-6DDB690C04E7}"/>
                </a:ext>
              </a:extLst>
            </p:cNvPr>
            <p:cNvSpPr/>
            <p:nvPr/>
          </p:nvSpPr>
          <p:spPr>
            <a:xfrm>
              <a:off x="5791200" y="39560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4" name="Freeform 354">
              <a:extLst>
                <a:ext uri="{FF2B5EF4-FFF2-40B4-BE49-F238E27FC236}">
                  <a16:creationId xmlns:a16="http://schemas.microsoft.com/office/drawing/2014/main" id="{AF0B94CA-F91D-899E-C76A-FF977140E07B}"/>
                </a:ext>
              </a:extLst>
            </p:cNvPr>
            <p:cNvSpPr/>
            <p:nvPr/>
          </p:nvSpPr>
          <p:spPr>
            <a:xfrm>
              <a:off x="5838825" y="39560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63500" y="222250"/>
                  </a:moveTo>
                  <a:lnTo>
                    <a:pt x="63500" y="190500"/>
                  </a:lnTo>
                  <a:lnTo>
                    <a:pt x="95250" y="95250"/>
                  </a:lnTo>
                  <a:lnTo>
                    <a:pt x="158750" y="63500"/>
                  </a:lnTo>
                  <a:lnTo>
                    <a:pt x="254000" y="0"/>
                  </a:lnTo>
                  <a:lnTo>
                    <a:pt x="412750" y="0"/>
                  </a:lnTo>
                  <a:lnTo>
                    <a:pt x="508000" y="63500"/>
                  </a:lnTo>
                  <a:lnTo>
                    <a:pt x="571500" y="95250"/>
                  </a:lnTo>
                  <a:lnTo>
                    <a:pt x="603250" y="190500"/>
                  </a:lnTo>
                  <a:lnTo>
                    <a:pt x="603250" y="285750"/>
                  </a:lnTo>
                  <a:lnTo>
                    <a:pt x="571500" y="381000"/>
                  </a:lnTo>
                  <a:lnTo>
                    <a:pt x="476250" y="508000"/>
                  </a:lnTo>
                  <a:lnTo>
                    <a:pt x="0" y="984250"/>
                  </a:lnTo>
                  <a:lnTo>
                    <a:pt x="6667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5" name="Freeform 355">
              <a:extLst>
                <a:ext uri="{FF2B5EF4-FFF2-40B4-BE49-F238E27FC236}">
                  <a16:creationId xmlns:a16="http://schemas.microsoft.com/office/drawing/2014/main" id="{9F0FE625-8495-AFA5-43B8-8C6F3C660D67}"/>
                </a:ext>
              </a:extLst>
            </p:cNvPr>
            <p:cNvSpPr/>
            <p:nvPr/>
          </p:nvSpPr>
          <p:spPr>
            <a:xfrm>
              <a:off x="5934075" y="39560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8032750" y="6737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6" name="Freeform 356">
              <a:extLst>
                <a:ext uri="{FF2B5EF4-FFF2-40B4-BE49-F238E27FC236}">
                  <a16:creationId xmlns:a16="http://schemas.microsoft.com/office/drawing/2014/main" id="{B19BEE5C-9574-7AD8-A04B-5B17EC081B8C}"/>
                </a:ext>
              </a:extLst>
            </p:cNvPr>
            <p:cNvSpPr/>
            <p:nvPr/>
          </p:nvSpPr>
          <p:spPr>
            <a:xfrm>
              <a:off x="6045200" y="3956050"/>
              <a:ext cx="47625" cy="98425"/>
            </a:xfrm>
            <a:custGeom>
              <a:avLst/>
              <a:gdLst/>
              <a:ahLst/>
              <a:cxnLst/>
              <a:rect l="0" t="0" r="0" b="0"/>
              <a:pathLst>
                <a:path w="476250" h="984250">
                  <a:moveTo>
                    <a:pt x="47625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7" name="Freeform 357">
              <a:extLst>
                <a:ext uri="{FF2B5EF4-FFF2-40B4-BE49-F238E27FC236}">
                  <a16:creationId xmlns:a16="http://schemas.microsoft.com/office/drawing/2014/main" id="{33D28C01-1006-970C-4F93-02F239F335CF}"/>
                </a:ext>
              </a:extLst>
            </p:cNvPr>
            <p:cNvSpPr/>
            <p:nvPr/>
          </p:nvSpPr>
          <p:spPr>
            <a:xfrm>
              <a:off x="6026150" y="3956050"/>
              <a:ext cx="66675" cy="0"/>
            </a:xfrm>
            <a:custGeom>
              <a:avLst/>
              <a:gdLst/>
              <a:ahLst/>
              <a:cxnLst/>
              <a:rect l="0" t="0" r="0" b="0"/>
              <a:pathLst>
                <a:path w="666750">
                  <a:moveTo>
                    <a:pt x="0" y="0"/>
                  </a:moveTo>
                  <a:lnTo>
                    <a:pt x="6667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8" name="Freeform 358">
              <a:extLst>
                <a:ext uri="{FF2B5EF4-FFF2-40B4-BE49-F238E27FC236}">
                  <a16:creationId xmlns:a16="http://schemas.microsoft.com/office/drawing/2014/main" id="{320221A9-9C38-4DE4-DAF1-C2646B6D0E6C}"/>
                </a:ext>
              </a:extLst>
            </p:cNvPr>
            <p:cNvSpPr/>
            <p:nvPr/>
          </p:nvSpPr>
          <p:spPr>
            <a:xfrm>
              <a:off x="6127750" y="3956050"/>
              <a:ext cx="0" cy="98425"/>
            </a:xfrm>
            <a:custGeom>
              <a:avLst/>
              <a:gdLst/>
              <a:ahLst/>
              <a:cxnLst/>
              <a:rect l="0" t="0" r="0" b="0"/>
              <a:pathLst>
                <a:path h="984250">
                  <a:moveTo>
                    <a:pt x="0" y="0"/>
                  </a:moveTo>
                  <a:lnTo>
                    <a:pt x="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09" name="Freeform 359">
              <a:extLst>
                <a:ext uri="{FF2B5EF4-FFF2-40B4-BE49-F238E27FC236}">
                  <a16:creationId xmlns:a16="http://schemas.microsoft.com/office/drawing/2014/main" id="{2AD4ED98-9D08-599D-8899-F53A300BC841}"/>
                </a:ext>
              </a:extLst>
            </p:cNvPr>
            <p:cNvSpPr/>
            <p:nvPr/>
          </p:nvSpPr>
          <p:spPr>
            <a:xfrm>
              <a:off x="6127750" y="3956050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0" name="Freeform 360">
              <a:extLst>
                <a:ext uri="{FF2B5EF4-FFF2-40B4-BE49-F238E27FC236}">
                  <a16:creationId xmlns:a16="http://schemas.microsoft.com/office/drawing/2014/main" id="{34C2C6CE-EC11-9EF6-E2C2-98684904F14A}"/>
                </a:ext>
              </a:extLst>
            </p:cNvPr>
            <p:cNvSpPr/>
            <p:nvPr/>
          </p:nvSpPr>
          <p:spPr>
            <a:xfrm>
              <a:off x="6127750" y="4003675"/>
              <a:ext cx="34925" cy="0"/>
            </a:xfrm>
            <a:custGeom>
              <a:avLst/>
              <a:gdLst/>
              <a:ahLst/>
              <a:cxnLst/>
              <a:rect l="0" t="0" r="0" b="0"/>
              <a:pathLst>
                <a:path w="349250">
                  <a:moveTo>
                    <a:pt x="0" y="0"/>
                  </a:moveTo>
                  <a:lnTo>
                    <a:pt x="349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1" name="Freeform 361">
              <a:extLst>
                <a:ext uri="{FF2B5EF4-FFF2-40B4-BE49-F238E27FC236}">
                  <a16:creationId xmlns:a16="http://schemas.microsoft.com/office/drawing/2014/main" id="{5804F71B-E458-FF2A-B2E1-E6D79FAD944E}"/>
                </a:ext>
              </a:extLst>
            </p:cNvPr>
            <p:cNvSpPr/>
            <p:nvPr/>
          </p:nvSpPr>
          <p:spPr>
            <a:xfrm>
              <a:off x="6127750" y="4054475"/>
              <a:ext cx="60325" cy="0"/>
            </a:xfrm>
            <a:custGeom>
              <a:avLst/>
              <a:gdLst/>
              <a:ahLst/>
              <a:cxnLst/>
              <a:rect l="0" t="0" r="0" b="0"/>
              <a:pathLst>
                <a:path w="603250">
                  <a:moveTo>
                    <a:pt x="0" y="0"/>
                  </a:moveTo>
                  <a:lnTo>
                    <a:pt x="60325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2" name="Freeform 362">
              <a:extLst>
                <a:ext uri="{FF2B5EF4-FFF2-40B4-BE49-F238E27FC236}">
                  <a16:creationId xmlns:a16="http://schemas.microsoft.com/office/drawing/2014/main" id="{B12C1358-2699-B9D6-D06E-03D99068A93B}"/>
                </a:ext>
              </a:extLst>
            </p:cNvPr>
            <p:cNvSpPr/>
            <p:nvPr/>
          </p:nvSpPr>
          <p:spPr>
            <a:xfrm>
              <a:off x="6216650" y="4013200"/>
              <a:ext cx="82550" cy="0"/>
            </a:xfrm>
            <a:custGeom>
              <a:avLst/>
              <a:gdLst/>
              <a:ahLst/>
              <a:cxnLst/>
              <a:rect l="0" t="0" r="0" b="0"/>
              <a:pathLst>
                <a:path w="825500">
                  <a:moveTo>
                    <a:pt x="0" y="0"/>
                  </a:moveTo>
                  <a:lnTo>
                    <a:pt x="825500" y="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3" name="Freeform 363">
              <a:extLst>
                <a:ext uri="{FF2B5EF4-FFF2-40B4-BE49-F238E27FC236}">
                  <a16:creationId xmlns:a16="http://schemas.microsoft.com/office/drawing/2014/main" id="{1CDB8B2E-8805-D074-582B-5B87DB226117}"/>
                </a:ext>
              </a:extLst>
            </p:cNvPr>
            <p:cNvSpPr/>
            <p:nvPr/>
          </p:nvSpPr>
          <p:spPr>
            <a:xfrm>
              <a:off x="6334125" y="3956050"/>
              <a:ext cx="66675" cy="98425"/>
            </a:xfrm>
            <a:custGeom>
              <a:avLst/>
              <a:gdLst/>
              <a:ahLst/>
              <a:cxnLst/>
              <a:rect l="0" t="0" r="0" b="0"/>
              <a:pathLst>
                <a:path w="666750" h="984250">
                  <a:moveTo>
                    <a:pt x="285750" y="0"/>
                  </a:moveTo>
                  <a:lnTo>
                    <a:pt x="127000" y="63500"/>
                  </a:lnTo>
                  <a:lnTo>
                    <a:pt x="31750" y="190500"/>
                  </a:lnTo>
                  <a:lnTo>
                    <a:pt x="0" y="412750"/>
                  </a:lnTo>
                  <a:lnTo>
                    <a:pt x="0" y="571500"/>
                  </a:lnTo>
                  <a:lnTo>
                    <a:pt x="31750" y="793750"/>
                  </a:lnTo>
                  <a:lnTo>
                    <a:pt x="127000" y="952500"/>
                  </a:lnTo>
                  <a:lnTo>
                    <a:pt x="285750" y="984250"/>
                  </a:lnTo>
                  <a:lnTo>
                    <a:pt x="381000" y="984250"/>
                  </a:lnTo>
                  <a:lnTo>
                    <a:pt x="508000" y="952500"/>
                  </a:lnTo>
                  <a:lnTo>
                    <a:pt x="603250" y="793750"/>
                  </a:lnTo>
                  <a:lnTo>
                    <a:pt x="666750" y="571500"/>
                  </a:lnTo>
                  <a:lnTo>
                    <a:pt x="666750" y="412750"/>
                  </a:lnTo>
                  <a:lnTo>
                    <a:pt x="603250" y="190500"/>
                  </a:lnTo>
                  <a:lnTo>
                    <a:pt x="508000" y="63500"/>
                  </a:lnTo>
                  <a:lnTo>
                    <a:pt x="381000" y="0"/>
                  </a:lnTo>
                  <a:lnTo>
                    <a:pt x="285750" y="0"/>
                  </a:lnTo>
                  <a:close/>
                  <a:moveTo>
                    <a:pt x="4032250" y="67373500"/>
                  </a:move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714" name="Freeform 364">
              <a:extLst>
                <a:ext uri="{FF2B5EF4-FFF2-40B4-BE49-F238E27FC236}">
                  <a16:creationId xmlns:a16="http://schemas.microsoft.com/office/drawing/2014/main" id="{8EFE850A-816E-DFBA-1251-B1557FC7D052}"/>
                </a:ext>
              </a:extLst>
            </p:cNvPr>
            <p:cNvSpPr/>
            <p:nvPr/>
          </p:nvSpPr>
          <p:spPr>
            <a:xfrm>
              <a:off x="6442075" y="3956050"/>
              <a:ext cx="22225" cy="98425"/>
            </a:xfrm>
            <a:custGeom>
              <a:avLst/>
              <a:gdLst/>
              <a:ahLst/>
              <a:cxnLst/>
              <a:rect l="0" t="0" r="0" b="0"/>
              <a:pathLst>
                <a:path w="222250" h="984250">
                  <a:moveTo>
                    <a:pt x="0" y="190500"/>
                  </a:moveTo>
                  <a:lnTo>
                    <a:pt x="95250" y="158750"/>
                  </a:lnTo>
                  <a:lnTo>
                    <a:pt x="222250" y="0"/>
                  </a:lnTo>
                  <a:lnTo>
                    <a:pt x="222250" y="984250"/>
                  </a:lnTo>
                </a:path>
              </a:pathLst>
            </a:custGeom>
            <a:noFill/>
            <a:ln w="12700" cap="flat" cmpd="sng">
              <a:solidFill>
                <a:srgbClr val="000000">
                  <a:alpha val="100000"/>
                </a:srgbClr>
              </a:solidFill>
              <a:miter lim="127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</p:grpSp>
      <p:pic>
        <p:nvPicPr>
          <p:cNvPr id="856" name="Picture 855">
            <a:extLst>
              <a:ext uri="{FF2B5EF4-FFF2-40B4-BE49-F238E27FC236}">
                <a16:creationId xmlns:a16="http://schemas.microsoft.com/office/drawing/2014/main" id="{70763F6F-6101-41E2-4F40-52860B8AE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0869" y="1049777"/>
            <a:ext cx="2613929" cy="1457136"/>
          </a:xfrm>
          <a:prstGeom prst="rect">
            <a:avLst/>
          </a:prstGeom>
          <a:ln>
            <a:noFill/>
          </a:ln>
        </p:spPr>
      </p:pic>
      <p:sp>
        <p:nvSpPr>
          <p:cNvPr id="857" name="TextBox 856">
            <a:extLst>
              <a:ext uri="{FF2B5EF4-FFF2-40B4-BE49-F238E27FC236}">
                <a16:creationId xmlns:a16="http://schemas.microsoft.com/office/drawing/2014/main" id="{8A4CD37F-669A-2C23-E4FB-3BECC18ECDBF}"/>
              </a:ext>
            </a:extLst>
          </p:cNvPr>
          <p:cNvSpPr txBox="1"/>
          <p:nvPr/>
        </p:nvSpPr>
        <p:spPr>
          <a:xfrm>
            <a:off x="10008924" y="2456884"/>
            <a:ext cx="1291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Wavelength  [nm]</a:t>
            </a:r>
            <a:endParaRPr lang="en-GB" sz="1200" dirty="0"/>
          </a:p>
        </p:txBody>
      </p:sp>
      <p:sp>
        <p:nvSpPr>
          <p:cNvPr id="858" name="TextBox 857">
            <a:extLst>
              <a:ext uri="{FF2B5EF4-FFF2-40B4-BE49-F238E27FC236}">
                <a16:creationId xmlns:a16="http://schemas.microsoft.com/office/drawing/2014/main" id="{3ACB846D-142E-420E-068E-32102107332C}"/>
              </a:ext>
            </a:extLst>
          </p:cNvPr>
          <p:cNvSpPr txBox="1"/>
          <p:nvPr/>
        </p:nvSpPr>
        <p:spPr>
          <a:xfrm rot="16200000">
            <a:off x="8653728" y="1555558"/>
            <a:ext cx="8563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</a:t>
            </a:r>
            <a:r>
              <a:rPr lang="en-US" sz="1200" dirty="0"/>
              <a:t>-1  [x10</a:t>
            </a:r>
            <a:r>
              <a:rPr lang="en-US" sz="1200" baseline="30000" dirty="0"/>
              <a:t>6</a:t>
            </a:r>
            <a:r>
              <a:rPr lang="en-US" sz="1200" dirty="0"/>
              <a:t>]</a:t>
            </a:r>
            <a:endParaRPr lang="en-GB" sz="1200" dirty="0"/>
          </a:p>
        </p:txBody>
      </p:sp>
      <p:sp>
        <p:nvSpPr>
          <p:cNvPr id="859" name="TextBox 858">
            <a:extLst>
              <a:ext uri="{FF2B5EF4-FFF2-40B4-BE49-F238E27FC236}">
                <a16:creationId xmlns:a16="http://schemas.microsoft.com/office/drawing/2014/main" id="{0BF35007-EA50-905F-ADC3-A5CC1A68ABBD}"/>
              </a:ext>
            </a:extLst>
          </p:cNvPr>
          <p:cNvSpPr txBox="1"/>
          <p:nvPr/>
        </p:nvSpPr>
        <p:spPr>
          <a:xfrm>
            <a:off x="11075363" y="1137783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Helium</a:t>
            </a:r>
            <a:endParaRPr lang="en-GB" sz="1200" b="1" dirty="0"/>
          </a:p>
        </p:txBody>
      </p:sp>
      <p:sp>
        <p:nvSpPr>
          <p:cNvPr id="860" name="TextBox 859">
            <a:extLst>
              <a:ext uri="{FF2B5EF4-FFF2-40B4-BE49-F238E27FC236}">
                <a16:creationId xmlns:a16="http://schemas.microsoft.com/office/drawing/2014/main" id="{50F42FBA-2CC2-AD12-4B08-8D3ECBABF91F}"/>
              </a:ext>
            </a:extLst>
          </p:cNvPr>
          <p:cNvSpPr txBox="1"/>
          <p:nvPr/>
        </p:nvSpPr>
        <p:spPr>
          <a:xfrm>
            <a:off x="10391881" y="814687"/>
            <a:ext cx="1311578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Cuthbertson 1936</a:t>
            </a:r>
            <a:endParaRPr lang="en-GB" sz="1200" dirty="0"/>
          </a:p>
        </p:txBody>
      </p:sp>
      <p:sp>
        <p:nvSpPr>
          <p:cNvPr id="861" name="TextBox 860">
            <a:extLst>
              <a:ext uri="{FF2B5EF4-FFF2-40B4-BE49-F238E27FC236}">
                <a16:creationId xmlns:a16="http://schemas.microsoft.com/office/drawing/2014/main" id="{1E44B957-1E8B-301F-B735-01058B03D92B}"/>
              </a:ext>
            </a:extLst>
          </p:cNvPr>
          <p:cNvSpPr txBox="1"/>
          <p:nvPr/>
        </p:nvSpPr>
        <p:spPr>
          <a:xfrm>
            <a:off x="6593285" y="5580920"/>
            <a:ext cx="17108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Cherenkov angle  [</a:t>
            </a:r>
            <a:r>
              <a:rPr lang="en-US" sz="1200" dirty="0" err="1"/>
              <a:t>mrad</a:t>
            </a:r>
            <a:r>
              <a:rPr lang="en-US" sz="1200" dirty="0"/>
              <a:t>]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597030-8AAA-EC5F-C92D-2C260C127E21}"/>
              </a:ext>
            </a:extLst>
          </p:cNvPr>
          <p:cNvSpPr txBox="1"/>
          <p:nvPr/>
        </p:nvSpPr>
        <p:spPr>
          <a:xfrm>
            <a:off x="6516397" y="3974688"/>
            <a:ext cx="1930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Combined resolution</a:t>
            </a:r>
            <a:endParaRPr lang="en-GB" sz="1600" dirty="0">
              <a:solidFill>
                <a:schemeClr val="accent1"/>
              </a:solidFill>
            </a:endParaRPr>
          </a:p>
        </p:txBody>
      </p:sp>
      <p:sp>
        <p:nvSpPr>
          <p:cNvPr id="8" name="Left Brace 7">
            <a:extLst>
              <a:ext uri="{FF2B5EF4-FFF2-40B4-BE49-F238E27FC236}">
                <a16:creationId xmlns:a16="http://schemas.microsoft.com/office/drawing/2014/main" id="{6864C804-B34F-4ACE-774C-BD2697F3707D}"/>
              </a:ext>
            </a:extLst>
          </p:cNvPr>
          <p:cNvSpPr/>
          <p:nvPr/>
        </p:nvSpPr>
        <p:spPr>
          <a:xfrm>
            <a:off x="8762272" y="2912127"/>
            <a:ext cx="341104" cy="312354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60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21230</TotalTime>
  <Words>2590</Words>
  <Application>Microsoft Office PowerPoint</Application>
  <PresentationFormat>Widescreen</PresentationFormat>
  <Paragraphs>254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Abadi</vt:lpstr>
      <vt:lpstr>Arial</vt:lpstr>
      <vt:lpstr>Calibri</vt:lpstr>
      <vt:lpstr>Calibri Light</vt:lpstr>
      <vt:lpstr>Cambria Math</vt:lpstr>
      <vt:lpstr>Roboto</vt:lpstr>
      <vt:lpstr>Times New Roman</vt:lpstr>
      <vt:lpstr>Office Theme</vt:lpstr>
      <vt:lpstr>A RICH for the proposed EDM experiment</vt:lpstr>
      <vt:lpstr>PowerPoint Presentation</vt:lpstr>
      <vt:lpstr>Experimental context</vt:lpstr>
      <vt:lpstr>LHCb RICH system</vt:lpstr>
      <vt:lpstr>NA62 RICH</vt:lpstr>
      <vt:lpstr>Dedicated RICH design</vt:lpstr>
      <vt:lpstr>Detector layout</vt:lpstr>
      <vt:lpstr>Photodetector plane</vt:lpstr>
      <vt:lpstr>Angular resolution</vt:lpstr>
      <vt:lpstr>Photodetector choice</vt:lpstr>
      <vt:lpstr>Alternative photodetectors</vt:lpstr>
      <vt:lpstr>Alternative photodetectors (2)</vt:lpstr>
      <vt:lpstr>Pattern recognition</vt:lpstr>
      <vt:lpstr>Predicted performance</vt:lpstr>
      <vt:lpstr>Background suppression</vt:lpstr>
      <vt:lpstr>Conclusions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 of flight technologies</dc:title>
  <dc:creator>Roger</dc:creator>
  <cp:lastModifiedBy>Roger Forty</cp:lastModifiedBy>
  <cp:revision>5370</cp:revision>
  <dcterms:created xsi:type="dcterms:W3CDTF">2021-03-24T07:22:20Z</dcterms:created>
  <dcterms:modified xsi:type="dcterms:W3CDTF">2023-12-09T16:52:30Z</dcterms:modified>
</cp:coreProperties>
</file>