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howGuides="1">
      <p:cViewPr varScale="1">
        <p:scale>
          <a:sx n="104" d="100"/>
          <a:sy n="104" d="100"/>
        </p:scale>
        <p:origin x="232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201471-E72D-0442-38BC-766CDC64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02C46A-8F57-6B34-4EE4-6C522039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F977C2-E51F-D7D8-9EE0-862DCB05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4637AE-2998-716F-8125-2869E8A1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998263-41BA-9CF9-219D-A4EECC1F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03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93A95-EC1B-1AC0-14F8-02B374B1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B3D348-CD77-E2CC-EB7B-DD56AE54B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4604FC-DDAD-CACC-5830-9098E793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3A33D7-99A9-705F-00C8-E0B9CE45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A34262-EA48-EF06-3154-9A3883A7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5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ACEDC9-3472-C212-900B-FC45B96A4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1BD017-A7DA-924A-8423-D4804E05F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2A503A-9CC2-76A4-1673-F24A4374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2B8E5-8993-05ED-28E3-34760D53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77B93-EDE0-734A-CA3C-261BF9F8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41292-FAED-BD62-E975-0040F95A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AB9996-0ED1-D0E4-98A3-2503260D1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0B2D04-4DA3-8C8F-3530-DC3724C4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F5887-CF51-C399-C781-7E09CFA4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2A0BBA-EF51-0459-CAA6-1E5F99B3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07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5BE15-80A8-3CAE-7017-7A18A389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A6B02D-BAB4-3C3A-C345-517FABE1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AD0490-38E3-B0D4-2E42-676CCBBF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13148D-7337-76A2-C135-763E541D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F62211-6F1B-4F6C-A0C3-8DDBD740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69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3529A-8233-98E7-8AD5-AFEA623F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70E34-1AC2-777C-DD00-968707911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5B4157-F0F9-B967-53E5-0C91E2C71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250584-35AD-A2EE-F4FA-1CB8897A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A8BE5F-81DF-D1D3-908B-520AFF1B2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4A171B-CBF0-B7EC-B1D1-AC2C0D8A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82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180A7-B8BB-5EE0-B768-69AEEB5D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A1508-09E3-09DE-CD58-DF8172402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87D4D2-5CFE-7BE3-8B5C-D2314EB9F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605E17-D582-D81E-19E9-46A107BA3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7B11BD-EF39-7279-E93B-8613E93F5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60D801-CCEF-BBC7-A63A-1CFBB808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507A911-F9B2-98F3-0D23-2918C2F21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D9C4C4-0921-6702-244F-BF374A6F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33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24E48-33AE-4F70-3D2A-9DB05022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1BE52-E33B-B2C3-493F-7E8CFAFC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41FC28-B2C2-B4DB-2317-BFF26E44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0C07D6-55E4-AF08-CB8D-428C9084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7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42CCE5-ED2D-35CD-7E3A-39D56B24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54B59B-E68D-86D2-C584-F2934C51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2E8F05-6D41-AE5E-6E03-BFE84571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22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7F7216-9C64-267F-9C16-0C325A44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85588-1BA0-0977-5272-B4AA6437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6BE1AF-F4E2-A1E0-8BC6-D34351738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4B169B-CAA3-BBA5-36DE-CF5EA1B5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E7C79A-C45C-148C-B5BA-14AC250D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3B1D3F-4B72-FA30-65CC-6A16CD24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2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523C1-36C1-927B-807B-802392DE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84C1D7-0CBC-09EB-3240-3136D1BD9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1B989-32B2-996B-A8B3-F405F1883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B17DE1-056A-4FB6-BF23-4AD0A8118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E870A3-2DBB-B2F0-AD6E-0E6691A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F7FDF4-65E4-2FD3-31BA-189AEB07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A3C608-4302-8891-416E-5CA59CA0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6756D6-AD3B-3F12-2D06-13B099CAB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61850-4088-1D65-D868-8D09A47EA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CADA-4AB1-4C46-B487-E1BF30B60521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05F5EA-FA95-2159-469E-D38C25F5B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5CCF42-0486-B00D-C115-54D559D7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DB615-8CD6-7A4D-BCF3-0C18AFC3435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habits, Visage humain, personne, homme&#10;&#10;Description générée automatiquement">
            <a:extLst>
              <a:ext uri="{FF2B5EF4-FFF2-40B4-BE49-F238E27FC236}">
                <a16:creationId xmlns:a16="http://schemas.microsoft.com/office/drawing/2014/main" id="{6F4D1D3B-AD10-B43B-7424-30CCCF2B7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6" r="26711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5" name="Image 14" descr="Une image contenant mur, intérieur, habits, personne&#10;&#10;Description générée automatiquement">
            <a:extLst>
              <a:ext uri="{FF2B5EF4-FFF2-40B4-BE49-F238E27FC236}">
                <a16:creationId xmlns:a16="http://schemas.microsoft.com/office/drawing/2014/main" id="{9C40AA83-C2C7-1EBA-B08B-F3B70F477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64" b="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Image 10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EFDBE9FD-95DB-7DB7-FFD5-59E5B56D4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84" r="2663" b="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Image 4" descr="Une image contenant mur, intérieur, habits, personne&#10;&#10;Description générée automatiquement">
            <a:extLst>
              <a:ext uri="{FF2B5EF4-FFF2-40B4-BE49-F238E27FC236}">
                <a16:creationId xmlns:a16="http://schemas.microsoft.com/office/drawing/2014/main" id="{9AFA651B-E755-3AE2-3A5F-E27D48986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5" r="29903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Image 12" descr="Une image contenant mur, intérieur, habits, personne&#10;&#10;Description générée automatiquement">
            <a:extLst>
              <a:ext uri="{FF2B5EF4-FFF2-40B4-BE49-F238E27FC236}">
                <a16:creationId xmlns:a16="http://schemas.microsoft.com/office/drawing/2014/main" id="{0CF0CBAA-3CD1-27CE-7AA4-5F37F55BD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264" b="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Image 6" descr="Une image contenant mur, intérieur, habits, personne&#10;&#10;Description générée automatiquement">
            <a:extLst>
              <a:ext uri="{FF2B5EF4-FFF2-40B4-BE49-F238E27FC236}">
                <a16:creationId xmlns:a16="http://schemas.microsoft.com/office/drawing/2014/main" id="{54754A90-15CA-7941-75A0-99B6B32BE0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9" r="30431" b="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84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Robbe</dc:creator>
  <cp:lastModifiedBy>Patrick Robbe</cp:lastModifiedBy>
  <cp:revision>1</cp:revision>
  <dcterms:created xsi:type="dcterms:W3CDTF">2023-12-12T15:34:20Z</dcterms:created>
  <dcterms:modified xsi:type="dcterms:W3CDTF">2023-12-12T15:36:14Z</dcterms:modified>
</cp:coreProperties>
</file>