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82B8-B503-4ECD-B1CC-68E0F624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29EDF-7EEA-49C2-B9F7-93ADA4902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65B7-7860-4809-B28B-FAB3CCEF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CE11-47DA-436B-B4D1-BDAD724B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F5A1-A5E5-4CF2-9E63-66A42915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BC9A-478A-4233-BD84-4259D8E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8091F-CA37-4B8E-B661-1BBD059A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39FA-F0D9-4100-B72F-12DFBE30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E1CF6-2D0F-497D-9AF7-DC39D45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FE04-7AC1-4C67-AC7E-713EBBA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3ABDE-E06C-4A38-AD12-F6D1A8DBD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599A8-78D0-404B-91FE-AC0DF0CC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AD12-828C-4D99-BA4D-4CA54001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440C-A1A9-426F-BB11-571E815C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1873-464E-480F-B3D2-ECA0BAF2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A989-2F13-441B-9F98-55478B22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A805-E1D6-460E-93D2-DADDC2A0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242C-416E-4418-BA43-FA069F7B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D9BB-C16C-470C-8468-98C1EA35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11C8-94A5-4984-AAD8-90ABF66C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2E4-BF22-4934-8CE7-161E6F31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443E-ABA6-4A3F-BC26-1E290724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AE3C-FC71-4892-A3FF-5B00B3E9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ACDF2-BC09-4045-9D29-A3A38FE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CC56-93AE-422B-B9A8-702614F8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5974-9F59-4EE9-ACA6-3D09204E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913D-CA78-4AA3-BBFD-2CE579CA3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B510A-2C60-4965-96F0-916E8535C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4333C-9EE7-4F31-95FB-C79D7C50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D79D6-BFB0-4E0D-9AFB-E7436C6C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46B1B-B852-429A-A7EF-9C73E4F4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2EC8-A433-4D3B-89F0-A5388EB9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A6746-1246-4115-8251-057FE31D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8E3EF-168C-4E5F-840B-4E4268E18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B68D5-E636-40EC-883E-567A462F5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01D91-C161-4250-B86D-548C0134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0B10F-BD2C-4A61-86B0-6E244687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9F2EA-EDA9-4360-A6D6-5ACDFDCC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26ED0-8A3B-40F7-AFDA-57FFB34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218E-F99B-4695-A8D8-FE2B5390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2E72C-0CBA-45CE-AC3D-FF9B6A04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4DFE6-3DA1-4DE2-A2D3-B9B646C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C2EAE-3B3F-4296-BF85-AF35D00A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97429-EDB0-4192-BFFD-0F645AE2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F8680-FE3E-4B2E-BCEF-67DE3BD6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187B-403E-4CC0-B7FF-5C33175C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6E1A-1834-474B-BCA1-A66BB9CA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3D21-6A03-4A0E-A794-1964D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3855-CA69-43E3-95C6-38CF7535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5F5CC-B964-4F16-B57E-4F9B56AF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DBB1-2F25-4193-8518-4C1D9769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08D45-C4D7-4506-814D-DCA7555A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7B3B-B78E-46D2-907B-C2A4B5C9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AAA44-191E-4A30-9F3F-0F22F5D11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B2DD3-5184-470F-B3A5-396D2199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BFF7B-B458-49AD-801A-DD16B72C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E9727-6278-43EB-B8E7-E5053C0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6C57-3EB2-47FA-87A9-811D1C0B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5FA3-4947-47CF-A881-5D7A7F16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0951-669C-4B06-A4FA-9F26E21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C5C0-DC5E-4734-861F-E1ECBEF42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A001-A320-47F8-97D8-127F504C99D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0119-4DED-4E9A-B9E3-D893A5E6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5932-F068-4298-A408-240EE93E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7EE4-781E-4B89-B296-37EBC2DF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146"/>
            <a:ext cx="10515600" cy="876402"/>
          </a:xfrm>
        </p:spPr>
        <p:txBody>
          <a:bodyPr/>
          <a:lstStyle/>
          <a:p>
            <a:pPr algn="ctr"/>
            <a:r>
              <a:rPr lang="en-US" dirty="0" err="1"/>
              <a:t>Cavité</a:t>
            </a:r>
            <a:r>
              <a:rPr lang="en-US" dirty="0"/>
              <a:t>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BABF-FF05-4C02-9F94-2C1EE787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77961"/>
            <a:ext cx="11287432" cy="415610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/>
              <a:t>Pas </a:t>
            </a:r>
            <a:r>
              <a:rPr lang="en-US" sz="1800" dirty="0" err="1"/>
              <a:t>d’avancée</a:t>
            </a:r>
            <a:r>
              <a:rPr lang="en-US" sz="1800" dirty="0"/>
              <a:t> </a:t>
            </a:r>
            <a:r>
              <a:rPr lang="en-US" sz="1800" dirty="0" err="1"/>
              <a:t>cette</a:t>
            </a:r>
            <a:r>
              <a:rPr lang="en-US" sz="1800" dirty="0"/>
              <a:t> </a:t>
            </a:r>
            <a:r>
              <a:rPr lang="en-US" sz="1800" dirty="0" err="1"/>
              <a:t>semaine</a:t>
            </a:r>
            <a:r>
              <a:rPr lang="en-US" sz="1800" dirty="0"/>
              <a:t>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La puissance </a:t>
            </a:r>
            <a:r>
              <a:rPr lang="fr-FR" sz="1800" dirty="0" err="1"/>
              <a:t>lockée</a:t>
            </a:r>
            <a:r>
              <a:rPr lang="fr-FR" sz="1800" dirty="0"/>
              <a:t> dans la cavité FP fluctue de façon importante ~ 10-20%</a:t>
            </a:r>
          </a:p>
          <a:p>
            <a:pPr marL="457200" lvl="1" indent="0">
              <a:buNone/>
            </a:pPr>
            <a:r>
              <a:rPr lang="en-US" sz="1800" dirty="0" err="1"/>
              <a:t>Depuis</a:t>
            </a:r>
            <a:r>
              <a:rPr lang="en-US" sz="1800" dirty="0"/>
              <a:t> que La </a:t>
            </a:r>
            <a:r>
              <a:rPr lang="en-US" sz="1800" dirty="0" err="1"/>
              <a:t>climatisation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passée</a:t>
            </a:r>
            <a:r>
              <a:rPr lang="en-US" sz="1800" dirty="0"/>
              <a:t> de 25°C à 18°C !!! =&gt; </a:t>
            </a:r>
            <a:r>
              <a:rPr lang="en-US" sz="1800" dirty="0" err="1"/>
              <a:t>Désalignements</a:t>
            </a:r>
            <a:r>
              <a:rPr lang="en-US" sz="1800" dirty="0"/>
              <a:t> </a:t>
            </a:r>
            <a:r>
              <a:rPr lang="en-US" sz="1800" dirty="0" err="1"/>
              <a:t>optiques</a:t>
            </a:r>
            <a:r>
              <a:rPr lang="en-US" sz="1800" dirty="0"/>
              <a:t> !</a:t>
            </a:r>
          </a:p>
          <a:p>
            <a:pPr marL="457200" lvl="1" indent="0">
              <a:buNone/>
            </a:pPr>
            <a:r>
              <a:rPr lang="fr-FR" sz="1800" dirty="0"/>
              <a:t>On a vérifié que cela ne venait pas de la puissance de l’ampli</a:t>
            </a:r>
          </a:p>
          <a:p>
            <a:pPr marL="457200" lvl="1" indent="0">
              <a:buNone/>
            </a:pPr>
            <a:r>
              <a:rPr lang="fr-FR" sz="1800" dirty="0"/>
              <a:t>Cela doit venir de fluctuations de pointé =&gt; à vérifier + trouver l’origine (Compresseur ?) et réaligner.</a:t>
            </a:r>
          </a:p>
          <a:p>
            <a:pPr marL="457200" lvl="1" indent="0">
              <a:buNone/>
            </a:pPr>
            <a:endParaRPr lang="fr-FR" sz="1800" dirty="0"/>
          </a:p>
          <a:p>
            <a:pPr marL="457200" lvl="1" indent="0">
              <a:buNone/>
            </a:pPr>
            <a:r>
              <a:rPr lang="fr-FR" sz="1800" dirty="0"/>
              <a:t>Tant que le fonctionnement de cette clim n’est corrigé, on ne pourra pas</a:t>
            </a:r>
            <a:r>
              <a:rPr lang="en-US" sz="1800" dirty="0"/>
              <a:t> </a:t>
            </a:r>
            <a:r>
              <a:rPr lang="en-US" sz="1800" dirty="0" err="1"/>
              <a:t>opérer</a:t>
            </a:r>
            <a:r>
              <a:rPr lang="en-US" sz="1800" dirty="0"/>
              <a:t> la </a:t>
            </a:r>
            <a:r>
              <a:rPr lang="en-US" sz="1800" dirty="0" err="1"/>
              <a:t>cavité</a:t>
            </a:r>
            <a:r>
              <a:rPr lang="en-US" sz="1800" dirty="0"/>
              <a:t> de </a:t>
            </a:r>
            <a:r>
              <a:rPr lang="en-US" sz="1800" dirty="0" err="1"/>
              <a:t>façon</a:t>
            </a:r>
            <a:r>
              <a:rPr lang="en-US" sz="1800" dirty="0"/>
              <a:t> </a:t>
            </a:r>
            <a:r>
              <a:rPr lang="en-US" sz="1800" dirty="0" err="1"/>
              <a:t>fiable</a:t>
            </a:r>
            <a:r>
              <a:rPr lang="en-US" sz="1800" dirty="0"/>
              <a:t>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CC (Sébastien </a:t>
            </a:r>
            <a:r>
              <a:rPr lang="fr-FR" sz="1800" dirty="0" err="1"/>
              <a:t>Pitrel</a:t>
            </a:r>
            <a:r>
              <a:rPr lang="fr-FR" sz="1800" dirty="0"/>
              <a:t>) dispo cette semaine </a:t>
            </a:r>
            <a:r>
              <a:rPr lang="fr-FR" sz="1800"/>
              <a:t>pour installer </a:t>
            </a:r>
            <a:r>
              <a:rPr lang="fr-FR" sz="1800" dirty="0"/>
              <a:t>le pilotage Peltier du laser</a:t>
            </a:r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800" dirty="0"/>
              <a:t>Document </a:t>
            </a:r>
            <a:r>
              <a:rPr lang="en-US" sz="1800" dirty="0" err="1"/>
              <a:t>envoyé</a:t>
            </a:r>
            <a:r>
              <a:rPr lang="en-US" sz="1800" dirty="0"/>
              <a:t> sur la </a:t>
            </a:r>
            <a:r>
              <a:rPr lang="en-US" sz="1800" dirty="0" err="1"/>
              <a:t>partie</a:t>
            </a:r>
            <a:r>
              <a:rPr lang="en-US" sz="1800" dirty="0"/>
              <a:t> Synchro</a:t>
            </a:r>
          </a:p>
          <a:p>
            <a:pPr marL="457200" lvl="1" indent="0">
              <a:buNone/>
            </a:pPr>
            <a:r>
              <a:rPr lang="en-US" sz="1800" dirty="0"/>
              <a:t>Avec </a:t>
            </a:r>
            <a:r>
              <a:rPr lang="en-US" sz="1800" dirty="0" err="1"/>
              <a:t>ébauche</a:t>
            </a:r>
            <a:r>
              <a:rPr lang="en-US" sz="1800" dirty="0"/>
              <a:t> de solution, </a:t>
            </a:r>
            <a:r>
              <a:rPr lang="en-US" sz="1800" dirty="0" err="1"/>
              <a:t>mais</a:t>
            </a:r>
            <a:r>
              <a:rPr lang="en-US" sz="1800" dirty="0"/>
              <a:t> </a:t>
            </a:r>
            <a:r>
              <a:rPr lang="en-US" sz="1800" dirty="0" err="1"/>
              <a:t>complexe</a:t>
            </a:r>
            <a:r>
              <a:rPr lang="en-US" sz="1800" dirty="0"/>
              <a:t> à </a:t>
            </a:r>
            <a:r>
              <a:rPr lang="en-US" sz="1800" dirty="0" err="1"/>
              <a:t>mettre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oeuvre.</a:t>
            </a:r>
            <a:endParaRPr lang="fr-FR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DE3076-D447-4A40-8708-D6D61BCA8D02}"/>
              </a:ext>
            </a:extLst>
          </p:cNvPr>
          <p:cNvSpPr/>
          <p:nvPr/>
        </p:nvSpPr>
        <p:spPr>
          <a:xfrm>
            <a:off x="8760600" y="96347"/>
            <a:ext cx="351000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Telescope à </a:t>
            </a:r>
            <a:r>
              <a:rPr lang="en-US" sz="1400" b="1" dirty="0" err="1">
                <a:solidFill>
                  <a:srgbClr val="FF0000"/>
                </a:solidFill>
              </a:rPr>
              <a:t>focale</a:t>
            </a:r>
            <a:r>
              <a:rPr lang="en-US" sz="1400" b="1" dirty="0">
                <a:solidFill>
                  <a:srgbClr val="FF0000"/>
                </a:solidFill>
              </a:rPr>
              <a:t> variable =&gt; </a:t>
            </a:r>
            <a:r>
              <a:rPr lang="en-US" sz="1400" b="1" dirty="0" err="1">
                <a:solidFill>
                  <a:srgbClr val="FF0000"/>
                </a:solidFill>
              </a:rPr>
              <a:t>reçu</a:t>
            </a:r>
            <a:r>
              <a:rPr lang="en-US" sz="1400" b="1" dirty="0">
                <a:solidFill>
                  <a:srgbClr val="FF0000"/>
                </a:solidFill>
              </a:rPr>
              <a:t>, </a:t>
            </a:r>
            <a:br>
              <a:rPr lang="en-US" sz="1400" b="1" dirty="0">
                <a:solidFill>
                  <a:srgbClr val="FF0000"/>
                </a:solidFill>
              </a:rPr>
            </a:br>
            <a:r>
              <a:rPr lang="en-US" sz="1400" b="1" dirty="0" err="1">
                <a:solidFill>
                  <a:srgbClr val="FF0000"/>
                </a:solidFill>
              </a:rPr>
              <a:t>en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attente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d’installation</a:t>
            </a: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Pilotage Peltier =&gt; mode </a:t>
            </a:r>
            <a:r>
              <a:rPr lang="en-US" sz="1400" b="1" dirty="0" err="1">
                <a:solidFill>
                  <a:srgbClr val="FF0000"/>
                </a:solidFill>
              </a:rPr>
              <a:t>manuel</a:t>
            </a:r>
            <a:r>
              <a:rPr lang="en-US" sz="1400" b="1" dirty="0">
                <a:solidFill>
                  <a:srgbClr val="FF0000"/>
                </a:solidFill>
              </a:rPr>
              <a:t> à 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Chiller =&gt; monitoring </a:t>
            </a:r>
            <a:r>
              <a:rPr lang="en-US" sz="1400" b="1" dirty="0" err="1">
                <a:solidFill>
                  <a:srgbClr val="FF0000"/>
                </a:solidFill>
              </a:rPr>
              <a:t>Etat</a:t>
            </a:r>
            <a:r>
              <a:rPr lang="en-US" sz="1400" b="1" dirty="0">
                <a:solidFill>
                  <a:srgbClr val="FF0000"/>
                </a:solidFill>
              </a:rPr>
              <a:t> à 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Laser et </a:t>
            </a:r>
            <a:r>
              <a:rPr lang="en-US" sz="1400" b="1" dirty="0" err="1">
                <a:solidFill>
                  <a:schemeClr val="accent6"/>
                </a:solidFill>
              </a:rPr>
              <a:t>cavité</a:t>
            </a:r>
            <a:r>
              <a:rPr lang="en-US" sz="1400" b="1" dirty="0">
                <a:solidFill>
                  <a:schemeClr val="accent6"/>
                </a:solidFill>
              </a:rPr>
              <a:t> FP à 500,25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43kW avec 17W </a:t>
            </a:r>
            <a:r>
              <a:rPr lang="en-US" sz="1400" b="1" dirty="0" err="1">
                <a:solidFill>
                  <a:schemeClr val="accent6"/>
                </a:solidFill>
              </a:rPr>
              <a:t>en</a:t>
            </a:r>
            <a:r>
              <a:rPr lang="en-US" sz="1400" b="1" dirty="0">
                <a:solidFill>
                  <a:schemeClr val="accent6"/>
                </a:solidFill>
              </a:rPr>
              <a:t> entrée et 25%</a:t>
            </a:r>
            <a:br>
              <a:rPr lang="en-US" sz="1400" b="1" dirty="0">
                <a:solidFill>
                  <a:schemeClr val="accent6"/>
                </a:solidFill>
              </a:rPr>
            </a:br>
            <a:r>
              <a:rPr lang="en-US" sz="1400" b="1" dirty="0">
                <a:solidFill>
                  <a:schemeClr val="accent6"/>
                </a:solidFill>
              </a:rPr>
              <a:t> de </a:t>
            </a:r>
            <a:r>
              <a:rPr lang="en-US" sz="1400" b="1" dirty="0" err="1">
                <a:solidFill>
                  <a:schemeClr val="accent6"/>
                </a:solidFill>
              </a:rPr>
              <a:t>couplage</a:t>
            </a: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L-shape </a:t>
            </a:r>
            <a:r>
              <a:rPr lang="en-US" sz="1400" b="1" dirty="0" err="1">
                <a:solidFill>
                  <a:schemeClr val="accent6"/>
                </a:solidFill>
              </a:rPr>
              <a:t>positionné</a:t>
            </a:r>
            <a:r>
              <a:rPr lang="en-US" sz="1400" b="1" dirty="0">
                <a:solidFill>
                  <a:schemeClr val="accent6"/>
                </a:solidFill>
              </a:rPr>
              <a:t> pour </a:t>
            </a:r>
            <a:r>
              <a:rPr lang="en-US" sz="1400" b="1" dirty="0" err="1">
                <a:solidFill>
                  <a:schemeClr val="accent6"/>
                </a:solidFill>
              </a:rPr>
              <a:t>couper</a:t>
            </a:r>
            <a:r>
              <a:rPr lang="en-US" sz="1400" b="1" dirty="0">
                <a:solidFill>
                  <a:schemeClr val="accent6"/>
                </a:solidFill>
              </a:rPr>
              <a:t> les HOM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Synchro </a:t>
            </a:r>
            <a:r>
              <a:rPr lang="en-US" sz="1400" b="1" dirty="0" err="1">
                <a:solidFill>
                  <a:schemeClr val="accent6"/>
                </a:solidFill>
              </a:rPr>
              <a:t>Anneau</a:t>
            </a:r>
            <a:r>
              <a:rPr lang="en-US" sz="1400" b="1" dirty="0">
                <a:solidFill>
                  <a:schemeClr val="accent6"/>
                </a:solidFill>
              </a:rPr>
              <a:t> 500MHz </a:t>
            </a:r>
            <a:br>
              <a:rPr lang="en-US" sz="1400" b="1" dirty="0">
                <a:solidFill>
                  <a:schemeClr val="accent6"/>
                </a:solidFill>
              </a:rPr>
            </a:br>
            <a:r>
              <a:rPr lang="en-US" sz="1400" b="1" dirty="0">
                <a:solidFill>
                  <a:schemeClr val="accent6"/>
                </a:solidFill>
              </a:rPr>
              <a:t>avec 15 </a:t>
            </a:r>
            <a:r>
              <a:rPr lang="en-US" sz="1400" b="1" dirty="0" err="1">
                <a:solidFill>
                  <a:schemeClr val="accent6"/>
                </a:solidFill>
              </a:rPr>
              <a:t>ps</a:t>
            </a:r>
            <a:r>
              <a:rPr lang="en-US" sz="1400" b="1" dirty="0">
                <a:solidFill>
                  <a:schemeClr val="accent6"/>
                </a:solidFill>
              </a:rPr>
              <a:t> de jitter 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2117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186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Cavité FP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Cavité FP</dc:title>
  <dc:creator>Ronic Chiche</dc:creator>
  <cp:lastModifiedBy>Ronic Chiche</cp:lastModifiedBy>
  <cp:revision>27</cp:revision>
  <dcterms:created xsi:type="dcterms:W3CDTF">2023-07-10T10:10:53Z</dcterms:created>
  <dcterms:modified xsi:type="dcterms:W3CDTF">2023-10-02T08:56:38Z</dcterms:modified>
</cp:coreProperties>
</file>