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77961"/>
            <a:ext cx="11287432" cy="415610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/>
              <a:t>Pas </a:t>
            </a:r>
            <a:r>
              <a:rPr lang="en-US" sz="1800" dirty="0" err="1"/>
              <a:t>d’avancée</a:t>
            </a:r>
            <a:r>
              <a:rPr lang="en-US" sz="1800" dirty="0"/>
              <a:t> </a:t>
            </a:r>
            <a:r>
              <a:rPr lang="en-US" sz="1800" dirty="0" err="1"/>
              <a:t>cette</a:t>
            </a:r>
            <a:r>
              <a:rPr lang="en-US" sz="1800" dirty="0"/>
              <a:t> </a:t>
            </a:r>
            <a:r>
              <a:rPr lang="en-US" sz="1800" dirty="0" err="1"/>
              <a:t>semaine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La puissance </a:t>
            </a:r>
            <a:r>
              <a:rPr lang="fr-FR" sz="1800" dirty="0" err="1"/>
              <a:t>lockée</a:t>
            </a:r>
            <a:r>
              <a:rPr lang="fr-FR" sz="1800" dirty="0"/>
              <a:t> dans la cavité FP fluctue de façon importante ~ 10-20%</a:t>
            </a:r>
          </a:p>
          <a:p>
            <a:pPr marL="457200" lvl="1" indent="0">
              <a:buNone/>
            </a:pPr>
            <a:r>
              <a:rPr lang="en-US" sz="1800" dirty="0" err="1"/>
              <a:t>Depuis</a:t>
            </a:r>
            <a:r>
              <a:rPr lang="en-US" sz="1800" dirty="0"/>
              <a:t> que La </a:t>
            </a:r>
            <a:r>
              <a:rPr lang="en-US" sz="1800" dirty="0" err="1"/>
              <a:t>climatisation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passée</a:t>
            </a:r>
            <a:r>
              <a:rPr lang="en-US" sz="1800" dirty="0"/>
              <a:t> de 25°C à 18°C !!! =&gt; </a:t>
            </a:r>
            <a:r>
              <a:rPr lang="en-US" sz="1800" dirty="0" err="1"/>
              <a:t>Désalignements</a:t>
            </a:r>
            <a:r>
              <a:rPr lang="en-US" sz="1800" dirty="0"/>
              <a:t> </a:t>
            </a:r>
            <a:r>
              <a:rPr lang="en-US" sz="1800" dirty="0" err="1"/>
              <a:t>optiques</a:t>
            </a:r>
            <a:r>
              <a:rPr lang="en-US" sz="1800" dirty="0"/>
              <a:t> !</a:t>
            </a:r>
          </a:p>
          <a:p>
            <a:pPr marL="457200" lvl="1" indent="0">
              <a:buNone/>
            </a:pPr>
            <a:r>
              <a:rPr lang="fr-FR" sz="1800" dirty="0"/>
              <a:t>On a vérifié que cela ne venait pas de la puissance de l’ampli</a:t>
            </a:r>
          </a:p>
          <a:p>
            <a:pPr marL="457200" lvl="1" indent="0">
              <a:buNone/>
            </a:pPr>
            <a:r>
              <a:rPr lang="fr-FR" sz="1800" dirty="0"/>
              <a:t>Cela doit venir de fluctuations de pointé =&gt; à vérifier + trouver l’origine (Compresseur ?) et réaligner.</a:t>
            </a:r>
          </a:p>
          <a:p>
            <a:pPr marL="457200" lvl="1" indent="0">
              <a:buNone/>
            </a:pPr>
            <a:endParaRPr lang="fr-FR" sz="1800" dirty="0"/>
          </a:p>
          <a:p>
            <a:pPr marL="457200" lvl="1" indent="0">
              <a:buNone/>
            </a:pPr>
            <a:r>
              <a:rPr lang="fr-FR" sz="1800" dirty="0"/>
              <a:t>Tant que le fonctionnement de cette clim n’est corrigé, on ne pourra pas</a:t>
            </a:r>
            <a:r>
              <a:rPr lang="en-US" sz="1800" dirty="0"/>
              <a:t> </a:t>
            </a:r>
            <a:r>
              <a:rPr lang="en-US" sz="1800" dirty="0" err="1"/>
              <a:t>opérer</a:t>
            </a:r>
            <a:r>
              <a:rPr lang="en-US" sz="1800" dirty="0"/>
              <a:t> la </a:t>
            </a:r>
            <a:r>
              <a:rPr lang="en-US" sz="1800" dirty="0" err="1"/>
              <a:t>cavité</a:t>
            </a:r>
            <a:r>
              <a:rPr lang="en-US" sz="1800" dirty="0"/>
              <a:t> de </a:t>
            </a:r>
            <a:r>
              <a:rPr lang="en-US" sz="1800" dirty="0" err="1"/>
              <a:t>façon</a:t>
            </a:r>
            <a:r>
              <a:rPr lang="en-US" sz="1800" dirty="0"/>
              <a:t> </a:t>
            </a:r>
            <a:r>
              <a:rPr lang="en-US" sz="1800" dirty="0" err="1"/>
              <a:t>fiable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CC (Sébastien </a:t>
            </a:r>
            <a:r>
              <a:rPr lang="fr-FR" sz="1800" dirty="0" err="1"/>
              <a:t>Pitrel</a:t>
            </a:r>
            <a:r>
              <a:rPr lang="fr-FR" sz="1800" dirty="0"/>
              <a:t>) dispo cette semaine </a:t>
            </a:r>
            <a:r>
              <a:rPr lang="fr-FR" sz="1800"/>
              <a:t>pour installer </a:t>
            </a:r>
            <a:r>
              <a:rPr lang="fr-FR" sz="1800" dirty="0"/>
              <a:t>le pilotage Peltier du laser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Document </a:t>
            </a:r>
            <a:r>
              <a:rPr lang="en-US" sz="1800" dirty="0" err="1"/>
              <a:t>envoyé</a:t>
            </a:r>
            <a:r>
              <a:rPr lang="en-US" sz="1800" dirty="0"/>
              <a:t> sur la </a:t>
            </a:r>
            <a:r>
              <a:rPr lang="en-US" sz="1800" dirty="0" err="1"/>
              <a:t>partie</a:t>
            </a:r>
            <a:r>
              <a:rPr lang="en-US" sz="1800" dirty="0"/>
              <a:t> Synchro</a:t>
            </a:r>
          </a:p>
          <a:p>
            <a:pPr marL="457200" lvl="1" indent="0">
              <a:buNone/>
            </a:pPr>
            <a:r>
              <a:rPr lang="en-US" sz="1800" dirty="0"/>
              <a:t>Avec </a:t>
            </a:r>
            <a:r>
              <a:rPr lang="en-US" sz="1800" dirty="0" err="1"/>
              <a:t>ébauche</a:t>
            </a:r>
            <a:r>
              <a:rPr lang="en-US" sz="1800" dirty="0"/>
              <a:t> de solution, </a:t>
            </a:r>
            <a:r>
              <a:rPr lang="en-US" sz="1800" dirty="0" err="1"/>
              <a:t>mais</a:t>
            </a:r>
            <a:r>
              <a:rPr lang="en-US" sz="1800" dirty="0"/>
              <a:t> </a:t>
            </a:r>
            <a:r>
              <a:rPr lang="en-US" sz="1800" dirty="0" err="1"/>
              <a:t>complexe</a:t>
            </a:r>
            <a:r>
              <a:rPr lang="en-US" sz="1800" dirty="0"/>
              <a:t> à </a:t>
            </a:r>
            <a:r>
              <a:rPr lang="en-US" sz="1800" dirty="0" err="1"/>
              <a:t>mettre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oeuvre.</a:t>
            </a:r>
            <a:endParaRPr lang="fr-FR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8760600" y="96347"/>
            <a:ext cx="351000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=&gt; </a:t>
            </a:r>
            <a:r>
              <a:rPr lang="en-US" sz="1400" b="1" dirty="0" err="1">
                <a:solidFill>
                  <a:srgbClr val="FF0000"/>
                </a:solidFill>
              </a:rPr>
              <a:t>reçu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d’installation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Pilotage Peltier =&gt; mode </a:t>
            </a:r>
            <a:r>
              <a:rPr lang="en-US" sz="1400" b="1" dirty="0" err="1">
                <a:solidFill>
                  <a:srgbClr val="FF0000"/>
                </a:solidFill>
              </a:rPr>
              <a:t>manuel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43kW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186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27</cp:revision>
  <dcterms:created xsi:type="dcterms:W3CDTF">2023-07-10T10:10:53Z</dcterms:created>
  <dcterms:modified xsi:type="dcterms:W3CDTF">2023-10-02T08:56:38Z</dcterms:modified>
</cp:coreProperties>
</file>