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405"/>
  </p:normalViewPr>
  <p:slideViewPr>
    <p:cSldViewPr snapToGrid="0" snapToObjects="1">
      <p:cViewPr varScale="1">
        <p:scale>
          <a:sx n="104" d="100"/>
          <a:sy n="104" d="100"/>
        </p:scale>
        <p:origin x="23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2F1D6E-C328-734D-B000-6ECB6FE3B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8E4D41-3452-344E-8881-CE79C6CAA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5EB03C-3C71-6548-B950-8A7AB7381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7981-1BB6-DE40-8ABA-9FF1D51FE7D2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0B2D6C-A63D-3642-A198-11A8C5F1E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441BC-ECF2-6D40-B53C-0C4A01FFA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C792-520C-3746-B223-AB245C4D6F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056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57D646-2835-6B43-A488-B1C6BFDD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9C807FF-FBA7-2341-94F1-F17CADD81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E28EF2-A1C3-2B40-94F1-999ED255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7981-1BB6-DE40-8ABA-9FF1D51FE7D2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EAAB1B-BCEB-364A-BC3F-682A5D15B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1302CC-F795-A44B-A29F-0028816C3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C792-520C-3746-B223-AB245C4D6F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11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FD0E316-90A9-2C41-A02C-BEBD05C381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085B92E-B115-184E-B79C-1B66B7B71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881BF8-539B-5841-9F17-9D05EEEA5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7981-1BB6-DE40-8ABA-9FF1D51FE7D2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4B4479-793A-9F43-870E-9208C8B73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33A282-85E5-4343-A52A-F6109E0F2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C792-520C-3746-B223-AB245C4D6F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60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DC5CB2-C5D5-DE4A-B927-66218209E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B57A09-FDCF-4648-8B15-929B3FF24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B43D7E-2FCA-144F-906F-C8B178F8A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7981-1BB6-DE40-8ABA-9FF1D51FE7D2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1356FB-A37D-BE47-864B-ED636CD23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AD500B-87CB-2648-ACEA-AEC02A572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C792-520C-3746-B223-AB245C4D6F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73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9A937D-D4FD-9143-A80F-90AD1C36B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7A37C6-BFE0-8E4C-8DA1-37771E37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5D314C-6062-F948-B0DA-399DD53BC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7981-1BB6-DE40-8ABA-9FF1D51FE7D2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1AD256-B0A2-244E-9FE7-26C9FB78E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284B74-F0D7-054F-A9D5-6CA7F2D83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C792-520C-3746-B223-AB245C4D6F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44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9B8A72-23E8-DB49-9129-6CE5EFA1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813B9C-634B-CD44-9543-2C82CA9D9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784338-3EB8-664C-85AA-994077F86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B16622-156F-9D4D-8A30-941FBD415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7981-1BB6-DE40-8ABA-9FF1D51FE7D2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45D816-9AA5-7743-A2F2-4B75E5F44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ABC977-45F0-9045-9976-19F6AAE84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C792-520C-3746-B223-AB245C4D6F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49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9FEAB8-20E0-8546-9E4D-82C782FB4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22A4B7-4B7F-0F4A-B6AC-4368C91A8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81D811-40A3-4F4F-BD26-0CEF7C988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7BDA39A-E241-B14D-9D9C-CBB8C36AB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3A38961-4787-A34B-8D66-15259E0232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61ED608-1EF3-AA4E-8C74-2AC7ED67C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7981-1BB6-DE40-8ABA-9FF1D51FE7D2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C2FF395-CAD4-DC42-8B65-147E59E3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F97117B-5312-E749-A891-33CFF6A5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C792-520C-3746-B223-AB245C4D6F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9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1C2693-BB4C-9943-AF5B-1282A2CA8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665EBB7-61B3-1841-BDE2-7B2E7FC6E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7981-1BB6-DE40-8ABA-9FF1D51FE7D2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030ECC-D038-DF41-B802-CB3F9A75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BDB1F81-C3E7-AA46-BD4D-89339E484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C792-520C-3746-B223-AB245C4D6F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96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EEB6D26-2180-BC46-BCA6-30682EC96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7981-1BB6-DE40-8ABA-9FF1D51FE7D2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4917F2C-BD58-6247-ABBC-688D4876F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BC56BC8-0F43-B540-9D6B-F0FAD75F8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C792-520C-3746-B223-AB245C4D6F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665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8190D3-A24E-F643-99CF-DCFBF7379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15C62F-9576-CF45-97C4-5C8994137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AFE14D-87D0-9B4A-BA88-3B78362DB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C96DBD-46C4-114A-95F2-D33891CCC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7981-1BB6-DE40-8ABA-9FF1D51FE7D2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97803E-F2A4-0643-B097-D9D9487F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4D4C3A-A64E-9D45-A545-6920697B5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C792-520C-3746-B223-AB245C4D6F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05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4B9334-1B25-F542-BC4D-209ED4613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2B5332B-B2DF-1A42-ACFA-7224E8FE0A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0BC9CE-BCC0-6745-B8A3-9532FBBE6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3F6FB0-7360-3040-85BA-7ECC263E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7981-1BB6-DE40-8ABA-9FF1D51FE7D2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A49372-1985-D24E-9051-B42CB3EF0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3CC3CD-0370-4545-BD9D-960D84805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C792-520C-3746-B223-AB245C4D6F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56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79AB90-DBAA-D544-A162-5E8419DA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2E093B-8B3A-EC41-B15E-24CD32848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07E95C-E7C4-4D49-9784-9EBD3E4E8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E7981-1BB6-DE40-8ABA-9FF1D51FE7D2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CFE465-4A95-8C4D-98FF-0D77FEA34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D9593D-A4A0-1B45-900B-06B4F8EB5C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C792-520C-3746-B223-AB245C4D6F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80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DF1BC3-A3CF-1548-AB82-FE134B8CE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6521" y="243214"/>
            <a:ext cx="7234279" cy="478155"/>
          </a:xfrm>
        </p:spPr>
        <p:txBody>
          <a:bodyPr>
            <a:normAutofit fontScale="90000"/>
          </a:bodyPr>
          <a:lstStyle/>
          <a:p>
            <a:r>
              <a:rPr lang="fr-FR" dirty="0"/>
              <a:t>Image laser prises le 22/09/2023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26BD17-18B7-EC41-AE55-8A2FC31BB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7736" y="689022"/>
            <a:ext cx="7783304" cy="801364"/>
          </a:xfrm>
        </p:spPr>
        <p:txBody>
          <a:bodyPr>
            <a:normAutofit/>
          </a:bodyPr>
          <a:lstStyle/>
          <a:p>
            <a:r>
              <a:rPr lang="fr-FR" sz="1800" dirty="0"/>
              <a:t>Centrage du laser dans l’iris </a:t>
            </a:r>
            <a:r>
              <a:rPr lang="fr-FR" sz="1800" dirty="0">
                <a:sym typeface="Wingdings" pitchFamily="2" charset="2"/>
              </a:rPr>
              <a:t> prises d’image (Sophie+ Viktor)</a:t>
            </a:r>
          </a:p>
          <a:p>
            <a:r>
              <a:rPr lang="fr-FR" sz="1800" dirty="0">
                <a:sym typeface="Wingdings" pitchFamily="2" charset="2"/>
              </a:rPr>
              <a:t>Analyse image (Christelle avec </a:t>
            </a:r>
            <a:r>
              <a:rPr lang="fr-FR" sz="1800" dirty="0" err="1">
                <a:sym typeface="Wingdings" pitchFamily="2" charset="2"/>
              </a:rPr>
              <a:t>hp_gui</a:t>
            </a:r>
            <a:r>
              <a:rPr lang="fr-FR" sz="1800" dirty="0">
                <a:sym typeface="Wingdings" pitchFamily="2" charset="2"/>
              </a:rPr>
              <a:t>)  calibration utilisée 0.0056 mm/pixel</a:t>
            </a:r>
            <a:endParaRPr lang="fr-FR" sz="18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E228087-B85B-214C-9752-C93FCC73B3C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3966" y="4001293"/>
            <a:ext cx="3095052" cy="24427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84FCA8F-4354-1443-9658-E236A0E4196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3817" y="4001294"/>
            <a:ext cx="3095052" cy="24427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D33A113-CDCF-324B-8501-B667B33386D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3508" y="4001293"/>
            <a:ext cx="3095052" cy="24427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9FED264-2B84-B345-B912-7CC90CB5BEA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262" y="4001292"/>
            <a:ext cx="2950149" cy="2521601"/>
          </a:xfrm>
          <a:prstGeom prst="rect">
            <a:avLst/>
          </a:prstGeom>
        </p:spPr>
      </p:pic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14E9E901-00C4-5D44-8C5E-6C552C608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394094"/>
              </p:ext>
            </p:extLst>
          </p:nvPr>
        </p:nvGraphicFramePr>
        <p:xfrm>
          <a:off x="4355978" y="1388254"/>
          <a:ext cx="5940000" cy="164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>
                  <a:extLst>
                    <a:ext uri="{9D8B030D-6E8A-4147-A177-3AD203B41FA5}">
                      <a16:colId xmlns:a16="http://schemas.microsoft.com/office/drawing/2014/main" val="1824747855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787934018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4088167869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222669252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3413456342"/>
                    </a:ext>
                  </a:extLst>
                </a:gridCol>
              </a:tblGrid>
              <a:tr h="334800">
                <a:tc>
                  <a:txBody>
                    <a:bodyPr/>
                    <a:lstStyle/>
                    <a:p>
                      <a:r>
                        <a:rPr lang="fr-FR" sz="1400" dirty="0"/>
                        <a:t>Iris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X </a:t>
                      </a:r>
                      <a:r>
                        <a:rPr lang="fr-FR" sz="1400" dirty="0" err="1"/>
                        <a:t>rms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Y </a:t>
                      </a:r>
                      <a:r>
                        <a:rPr lang="fr-FR" sz="1400" dirty="0" err="1"/>
                        <a:t>rms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X </a:t>
                      </a:r>
                      <a:r>
                        <a:rPr lang="fr-FR" sz="1400" dirty="0" err="1"/>
                        <a:t>fwhm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Y </a:t>
                      </a:r>
                      <a:r>
                        <a:rPr lang="fr-FR" sz="1400" dirty="0" err="1"/>
                        <a:t>fwhm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44513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r>
                        <a:rPr lang="fr-FR" sz="1400" dirty="0"/>
                        <a:t>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0,26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0,23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0,61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0,54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70101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fr-FR" sz="1400" b="1" dirty="0"/>
                        <a:t>0,9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/>
                        <a:t>0,33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/>
                        <a:t>0,29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/>
                        <a:t>0,78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/>
                        <a:t>0,68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75052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fr-FR" sz="1400" dirty="0"/>
                        <a:t>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0,37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0,94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0,86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307094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fr-FR" sz="1400" dirty="0"/>
                        <a:t>6,3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0,58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0,57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1,37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1,35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720183"/>
                  </a:ext>
                </a:extLst>
              </a:tr>
            </a:tbl>
          </a:graphicData>
        </a:graphic>
      </p:graphicFrame>
      <p:pic>
        <p:nvPicPr>
          <p:cNvPr id="14" name="Image 13">
            <a:extLst>
              <a:ext uri="{FF2B5EF4-FFF2-40B4-BE49-F238E27FC236}">
                <a16:creationId xmlns:a16="http://schemas.microsoft.com/office/drawing/2014/main" id="{3B760126-D89C-654F-8044-2DAB2736EBCC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894" y="243214"/>
            <a:ext cx="2498616" cy="1809904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ADE67E93-8FC6-A247-9956-9924F6A71EBA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392" y="2053118"/>
            <a:ext cx="2441431" cy="1794004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29712441-694C-0548-8009-013D5231D0A1}"/>
              </a:ext>
            </a:extLst>
          </p:cNvPr>
          <p:cNvSpPr txBox="1"/>
          <p:nvPr/>
        </p:nvSpPr>
        <p:spPr>
          <a:xfrm>
            <a:off x="985520" y="1476405"/>
            <a:ext cx="11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profil@0.9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33CF1EF-E67F-0F43-A68C-BFD9747896F6}"/>
              </a:ext>
            </a:extLst>
          </p:cNvPr>
          <p:cNvSpPr txBox="1"/>
          <p:nvPr/>
        </p:nvSpPr>
        <p:spPr>
          <a:xfrm>
            <a:off x="633448" y="6495256"/>
            <a:ext cx="2329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image@6,3/---iris@0.9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36D4DDA-32FA-EC4B-8B51-94F28229FD7A}"/>
              </a:ext>
            </a:extLst>
          </p:cNvPr>
          <p:cNvSpPr txBox="1"/>
          <p:nvPr/>
        </p:nvSpPr>
        <p:spPr>
          <a:xfrm>
            <a:off x="4046415" y="6522893"/>
            <a:ext cx="1253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image@1,3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44BCC48-5B39-F84E-B02C-3B1E697E0E13}"/>
              </a:ext>
            </a:extLst>
          </p:cNvPr>
          <p:cNvSpPr txBox="1"/>
          <p:nvPr/>
        </p:nvSpPr>
        <p:spPr>
          <a:xfrm>
            <a:off x="6998808" y="6503199"/>
            <a:ext cx="1253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image@0,9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2BA0CBB-C20F-BC46-A781-86137BB0ABF6}"/>
              </a:ext>
            </a:extLst>
          </p:cNvPr>
          <p:cNvSpPr txBox="1"/>
          <p:nvPr/>
        </p:nvSpPr>
        <p:spPr>
          <a:xfrm>
            <a:off x="9951201" y="6488668"/>
            <a:ext cx="1253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image@0,7</a:t>
            </a:r>
          </a:p>
        </p:txBody>
      </p: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D4BE6EEC-174D-5640-9A65-263D1A7B6267}"/>
              </a:ext>
            </a:extLst>
          </p:cNvPr>
          <p:cNvGrpSpPr/>
          <p:nvPr/>
        </p:nvGrpSpPr>
        <p:grpSpPr>
          <a:xfrm>
            <a:off x="358262" y="4001291"/>
            <a:ext cx="2950149" cy="2501909"/>
            <a:chOff x="7426463" y="1805305"/>
            <a:chExt cx="4591981" cy="3924935"/>
          </a:xfrm>
        </p:grpSpPr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4311BF0A-9D02-BE42-8B3A-FA036DDC686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26463" y="1805305"/>
              <a:ext cx="4591981" cy="3924935"/>
            </a:xfrm>
            <a:prstGeom prst="rect">
              <a:avLst/>
            </a:prstGeom>
          </p:spPr>
        </p:pic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301BD21E-A1EF-864B-9B7E-43E235BE29AB}"/>
                </a:ext>
              </a:extLst>
            </p:cNvPr>
            <p:cNvSpPr/>
            <p:nvPr/>
          </p:nvSpPr>
          <p:spPr>
            <a:xfrm>
              <a:off x="9356694" y="3175317"/>
              <a:ext cx="711200" cy="736600"/>
            </a:xfrm>
            <a:prstGeom prst="ellipse">
              <a:avLst/>
            </a:prstGeom>
            <a:noFill/>
            <a:ln w="381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6" name="Espace réservé du contenu 2">
            <a:extLst>
              <a:ext uri="{FF2B5EF4-FFF2-40B4-BE49-F238E27FC236}">
                <a16:creationId xmlns:a16="http://schemas.microsoft.com/office/drawing/2014/main" id="{BE5F5E8F-2597-D249-B6D1-F38D4F748D66}"/>
              </a:ext>
            </a:extLst>
          </p:cNvPr>
          <p:cNvSpPr txBox="1">
            <a:spLocks/>
          </p:cNvSpPr>
          <p:nvPr/>
        </p:nvSpPr>
        <p:spPr>
          <a:xfrm>
            <a:off x="3040994" y="3092646"/>
            <a:ext cx="9049406" cy="801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/>
              <a:t>Optimiser le centrage dans l’iris, outil à développer ? Vérifier les images avec le FB</a:t>
            </a:r>
          </a:p>
          <a:p>
            <a:r>
              <a:rPr lang="fr-FR" sz="1800" dirty="0"/>
              <a:t>Utiliser 0.9 au lieu de 1.3 (les tailles ont changé), anticiper le </a:t>
            </a:r>
            <a:r>
              <a:rPr lang="fr-FR" sz="1800" dirty="0" err="1"/>
              <a:t>pb</a:t>
            </a:r>
            <a:r>
              <a:rPr lang="fr-FR" sz="1800" dirty="0"/>
              <a:t> à 1 </a:t>
            </a:r>
            <a:r>
              <a:rPr lang="fr-FR" sz="1800" dirty="0" err="1"/>
              <a:t>nC</a:t>
            </a:r>
            <a:r>
              <a:rPr lang="fr-FR" sz="1800" dirty="0"/>
              <a:t> (</a:t>
            </a:r>
            <a:r>
              <a:rPr lang="fr-FR" sz="1800" dirty="0" err="1"/>
              <a:t>rms</a:t>
            </a:r>
            <a:r>
              <a:rPr lang="fr-FR" sz="1800" dirty="0"/>
              <a:t> de 0.6mm)</a:t>
            </a:r>
          </a:p>
        </p:txBody>
      </p:sp>
    </p:spTree>
    <p:extLst>
      <p:ext uri="{BB962C8B-B14F-4D97-AF65-F5344CB8AC3E}">
        <p14:creationId xmlns:p14="http://schemas.microsoft.com/office/powerpoint/2010/main" val="12792721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122</Words>
  <Application>Microsoft Macintosh PowerPoint</Application>
  <PresentationFormat>Grand écran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Image laser prises le 22/09/2023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3</cp:revision>
  <dcterms:created xsi:type="dcterms:W3CDTF">2023-10-06T17:48:39Z</dcterms:created>
  <dcterms:modified xsi:type="dcterms:W3CDTF">2023-10-06T18:24:29Z</dcterms:modified>
</cp:coreProperties>
</file>