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482B8-B503-4ECD-B1CC-68E0F624CB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629EDF-7EEA-49C2-B9F7-93ADA4902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765B7-7860-4809-B28B-FAB3CCEFE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F5CE11-47DA-436B-B4D1-BDAD724B0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F1F5A1-A5E5-4CF2-9E63-66A42915A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048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0BC9A-478A-4233-BD84-4259D8EEE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68091F-CA37-4B8E-B661-1BBD059A6E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E339FA-F0D9-4100-B72F-12DFBE300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2E1CF6-2D0F-497D-9AF7-DC39D45A7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E0FE04-7AC1-4C67-AC7E-713EBBA8B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113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93ABDE-E06C-4A38-AD12-F6D1A8DBDB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3599A8-78D0-404B-91FE-AC0DF0CCB8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9EAD12-828C-4D99-BA4D-4CA540018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23440C-A1A9-426F-BB11-571E815C4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B81873-464E-480F-B3D2-ECA0BAF2C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502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1A989-2F13-441B-9F98-55478B224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8AA805-E1D6-460E-93D2-DADDC2A0F4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9242C-416E-4418-BA43-FA069F7BB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9DD9BB-C16C-470C-8468-98C1EA359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CC11C8-94A5-4984-AAD8-90ABF66C6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71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F92E4-BF22-4934-8CE7-161E6F314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7C443E-ABA6-4A3F-BC26-1E290724D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0BAE3C-FC71-4892-A3FF-5B00B3E9D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0ACDF2-BC09-4045-9D29-A3A38FEB5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FCC56-93AE-422B-B9A8-702614F8F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751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55974-9F59-4EE9-ACA6-3D09204E4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E913D-CA78-4AA3-BBFD-2CE579CA36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1B510A-2C60-4965-96F0-916E8535CD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34333C-9EE7-4F31-95FB-C79D7C500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1D79D6-BFB0-4E0D-9AFB-E7436C6CD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546B1B-B852-429A-A7EF-9C73E4F41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456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F2EC8-A433-4D3B-89F0-A5388EB92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BA6746-1246-4115-8251-057FE31D6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F8E3EF-168C-4E5F-840B-4E4268E18C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FB68D5-E636-40EC-883E-567A462F50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301D91-C161-4250-B86D-548C0134F4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70B10F-BD2C-4A61-86B0-6E244687C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09F2EA-EDA9-4360-A6D6-5ACDFDCC9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226ED0-8A3B-40F7-AFDA-57FFB3494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149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B218E-F99B-4695-A8D8-FE2B5390A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72E72C-0CBA-45CE-AC3D-FF9B6A041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F4DFE6-3DA1-4DE2-A2D3-B9B646C52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9C2EAE-3B3F-4296-BF85-AF35D00AE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66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D97429-EDB0-4192-BFFD-0F645AE25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AF8680-FE3E-4B2E-BCEF-67DE3BD6A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36187B-403E-4CC0-B7FF-5C33175CB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273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E6E1A-1834-474B-BCA1-A66BB9CAB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E3D21-6A03-4A0E-A794-1964DE41F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3F3855-CA69-43E3-95C6-38CF7535A5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25F5CC-B964-4F16-B57E-4F9B56AF0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C0DBB1-2F25-4193-8518-4C1D9769B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E08D45-C4D7-4506-814D-DCA7555AD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587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57B3B-B78E-46D2-907B-C2A4B5C93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9AAA44-191E-4A30-9F3F-0F22F5D11F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EB2DD3-5184-470F-B3A5-396D219951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8BFF7B-B458-49AD-801A-DD16B72CC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2E9727-6278-43EB-B8E7-E5053C04E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696C57-3EB2-47FA-87A9-811D1C0B3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911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F25FA3-4947-47CF-A881-5D7A7F166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CD0951-669C-4B06-A4FA-9F26E21A6B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BEC5C0-DC5E-4734-861F-E1ECBEF423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0A001-A320-47F8-97D8-127F504C99DF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DD0119-4DED-4E9A-B9E3-D893A5E61E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C15932-F068-4298-A408-240EE93E23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073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87EE4-781E-4B89-B296-37EBC2DFF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05146"/>
            <a:ext cx="10515600" cy="876402"/>
          </a:xfrm>
        </p:spPr>
        <p:txBody>
          <a:bodyPr/>
          <a:lstStyle/>
          <a:p>
            <a:pPr algn="ctr"/>
            <a:r>
              <a:rPr lang="en-US" dirty="0" err="1"/>
              <a:t>Cavité</a:t>
            </a:r>
            <a:r>
              <a:rPr lang="en-US" dirty="0"/>
              <a:t> FP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39BABF-FF05-4C02-9F94-2C1EE7873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58067"/>
            <a:ext cx="11582400" cy="4729316"/>
          </a:xfrm>
        </p:spPr>
        <p:txBody>
          <a:bodyPr>
            <a:normAutofit fontScale="92500" lnSpcReduction="20000"/>
          </a:bodyPr>
          <a:lstStyle/>
          <a:p>
            <a:pPr marL="457200" lvl="1" indent="0">
              <a:buNone/>
            </a:pPr>
            <a:r>
              <a:rPr lang="en-US" sz="1800" dirty="0"/>
              <a:t>Pas </a:t>
            </a:r>
            <a:r>
              <a:rPr lang="en-US" sz="1800" dirty="0" err="1"/>
              <a:t>d’avancée</a:t>
            </a:r>
            <a:r>
              <a:rPr lang="en-US" sz="1800" dirty="0"/>
              <a:t> majeure </a:t>
            </a:r>
            <a:r>
              <a:rPr lang="en-US" sz="1800" dirty="0" err="1"/>
              <a:t>cette</a:t>
            </a:r>
            <a:r>
              <a:rPr lang="en-US" sz="1800" dirty="0"/>
              <a:t> </a:t>
            </a:r>
            <a:r>
              <a:rPr lang="en-US" sz="1800" dirty="0" err="1"/>
              <a:t>semaine</a:t>
            </a:r>
            <a:r>
              <a:rPr lang="en-US" sz="1800" dirty="0"/>
              <a:t>.</a:t>
            </a:r>
          </a:p>
          <a:p>
            <a:pPr marL="457200" lvl="1" indent="0">
              <a:buNone/>
            </a:pPr>
            <a:endParaRPr lang="en-US" sz="1800" dirty="0"/>
          </a:p>
          <a:p>
            <a:pPr lvl="1">
              <a:buFont typeface="Symbol" panose="05050102010706020507" pitchFamily="18" charset="2"/>
              <a:buChar char="Þ"/>
            </a:pPr>
            <a:r>
              <a:rPr lang="fr-FR" sz="1800" dirty="0"/>
              <a:t> Installation du pilotage manuel du Peltier laser en attente:</a:t>
            </a:r>
            <a:br>
              <a:rPr lang="fr-FR" sz="1800" dirty="0"/>
            </a:br>
            <a:r>
              <a:rPr lang="fr-FR" sz="1800" dirty="0"/>
              <a:t>Daniele dispo cette semaine =&gt; attente de réponse du CC (Sébastien </a:t>
            </a:r>
            <a:r>
              <a:rPr lang="fr-FR" sz="1800" dirty="0" err="1"/>
              <a:t>Pitrel</a:t>
            </a:r>
            <a:r>
              <a:rPr lang="fr-FR" sz="1800" dirty="0"/>
              <a:t>).</a:t>
            </a:r>
          </a:p>
          <a:p>
            <a:pPr lvl="1">
              <a:buFont typeface="Symbol" panose="05050102010706020507" pitchFamily="18" charset="2"/>
              <a:buChar char="Þ"/>
            </a:pPr>
            <a:endParaRPr lang="fr-FR" sz="1800" dirty="0"/>
          </a:p>
          <a:p>
            <a:pPr lvl="1">
              <a:buFont typeface="Symbol" panose="05050102010706020507" pitchFamily="18" charset="2"/>
              <a:buChar char="Þ"/>
            </a:pPr>
            <a:r>
              <a:rPr lang="fr-FR" sz="1800" dirty="0"/>
              <a:t> Puissance stockée actuellement très faible : 8kW au lieu de 45kW que l’on a déjà réussi à avoir.</a:t>
            </a:r>
            <a:br>
              <a:rPr lang="fr-FR" sz="1800" dirty="0"/>
            </a:br>
            <a:r>
              <a:rPr lang="fr-FR" sz="1800" dirty="0"/>
              <a:t>Pas d’amélioration obtenue pour l’instant : pb de configuration ou Finesse encore accrue ?</a:t>
            </a:r>
            <a:br>
              <a:rPr lang="fr-FR" sz="1800" dirty="0"/>
            </a:br>
            <a:r>
              <a:rPr lang="fr-FR" sz="1800" dirty="0"/>
              <a:t>Mesure de la LW à faire pour monitorer les conditions de lock.</a:t>
            </a:r>
          </a:p>
          <a:p>
            <a:pPr lvl="1">
              <a:buFont typeface="Symbol" panose="05050102010706020507" pitchFamily="18" charset="2"/>
              <a:buChar char="Þ"/>
            </a:pPr>
            <a:endParaRPr lang="fr-FR" sz="1800" dirty="0"/>
          </a:p>
          <a:p>
            <a:pPr lvl="1">
              <a:buFont typeface="Symbol" panose="05050102010706020507" pitchFamily="18" charset="2"/>
              <a:buChar char="Þ"/>
            </a:pPr>
            <a:r>
              <a:rPr lang="fr-FR" sz="1800" dirty="0"/>
              <a:t> Prise de contact avec le fabricant (ISP) des moteurs de la cavité FP :</a:t>
            </a:r>
            <a:br>
              <a:rPr lang="fr-FR" sz="1800" dirty="0"/>
            </a:br>
            <a:r>
              <a:rPr lang="fr-FR" sz="1800" dirty="0"/>
              <a:t>- suppression de compensation de </a:t>
            </a:r>
            <a:r>
              <a:rPr lang="fr-FR" sz="1800" dirty="0" err="1"/>
              <a:t>backlash</a:t>
            </a:r>
            <a:br>
              <a:rPr lang="fr-FR" sz="1800" dirty="0"/>
            </a:br>
            <a:r>
              <a:rPr lang="fr-FR" sz="1800" dirty="0"/>
              <a:t>- réduction de l’accélération/vitesse pour ne plus faire délocker la CFP</a:t>
            </a:r>
            <a:br>
              <a:rPr lang="fr-FR" sz="1800" dirty="0"/>
            </a:br>
            <a:r>
              <a:rPr lang="fr-FR" sz="1800" dirty="0"/>
              <a:t>=&gt; ils proposent d’acheter un nouveau contrôleur =&gt; demande de devis faite.</a:t>
            </a:r>
            <a:br>
              <a:rPr lang="fr-FR" sz="1800" dirty="0"/>
            </a:br>
            <a:r>
              <a:rPr lang="fr-FR" sz="1800" dirty="0"/>
              <a:t>=&gt; autre possibilité : utiliser les </a:t>
            </a:r>
            <a:r>
              <a:rPr lang="fr-FR" sz="1800" dirty="0" err="1"/>
              <a:t>IcePap</a:t>
            </a:r>
            <a:r>
              <a:rPr lang="fr-FR" sz="1800" dirty="0"/>
              <a:t> ?</a:t>
            </a:r>
            <a:br>
              <a:rPr lang="fr-FR" sz="1800" dirty="0"/>
            </a:br>
            <a:endParaRPr lang="fr-FR" sz="1800" dirty="0"/>
          </a:p>
          <a:p>
            <a:pPr lvl="1">
              <a:buFont typeface="Symbol" panose="05050102010706020507" pitchFamily="18" charset="2"/>
              <a:buChar char="Þ"/>
            </a:pPr>
            <a:r>
              <a:rPr lang="fr-FR" sz="1800" dirty="0"/>
              <a:t> A partir du 1/11 : ingénieur optique CDD qui pourrait faire les premiers tests sur le télescope à focale variable,</a:t>
            </a:r>
            <a:br>
              <a:rPr lang="fr-FR" sz="1800" dirty="0"/>
            </a:br>
            <a:r>
              <a:rPr lang="fr-FR" sz="1800" dirty="0"/>
              <a:t>pour l’installer sur ThomX une fois les premiers X synchro stables.</a:t>
            </a:r>
          </a:p>
          <a:p>
            <a:pPr lvl="1">
              <a:buFont typeface="Symbol" panose="05050102010706020507" pitchFamily="18" charset="2"/>
              <a:buChar char="Þ"/>
            </a:pPr>
            <a:endParaRPr lang="fr-FR" sz="1800" dirty="0"/>
          </a:p>
          <a:p>
            <a:pPr lvl="1">
              <a:buFont typeface="Symbol" panose="05050102010706020507" pitchFamily="18" charset="2"/>
              <a:buChar char="Þ"/>
            </a:pPr>
            <a:r>
              <a:rPr lang="fr-FR" sz="1800" dirty="0"/>
              <a:t> X retrouvés en mode asynchrone la semaine dernière à 500,25MHz</a:t>
            </a:r>
            <a:br>
              <a:rPr lang="fr-FR" sz="1800" dirty="0"/>
            </a:br>
            <a:r>
              <a:rPr lang="fr-FR" sz="1800" dirty="0"/>
              <a:t>Fonctionnement en synchrone assez long ~ 15-20min</a:t>
            </a:r>
            <a:br>
              <a:rPr lang="fr-FR" sz="1800" dirty="0"/>
            </a:br>
            <a:r>
              <a:rPr lang="fr-FR" sz="1800" dirty="0"/>
              <a:t>Le coef. Intégrateur est maintenant fonctionnel =&gt; on suit bien les dérives long-terme (rattrapage avec les moteurs CFP).</a:t>
            </a:r>
            <a:br>
              <a:rPr lang="fr-FR" sz="1800" dirty="0"/>
            </a:br>
            <a:r>
              <a:rPr lang="fr-FR" sz="1800" dirty="0"/>
              <a:t>mais pas d’X synchrones stables  =&gt; Cause : </a:t>
            </a:r>
            <a:r>
              <a:rPr lang="fr-FR" sz="1800" dirty="0" err="1"/>
              <a:t>jitter</a:t>
            </a:r>
            <a:r>
              <a:rPr lang="fr-FR" sz="1800" dirty="0"/>
              <a:t> trop élevé du trigger synchro 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BDE3076-D447-4A40-8708-D6D61BCA8D02}"/>
              </a:ext>
            </a:extLst>
          </p:cNvPr>
          <p:cNvSpPr/>
          <p:nvPr/>
        </p:nvSpPr>
        <p:spPr>
          <a:xfrm>
            <a:off x="7692691" y="106179"/>
            <a:ext cx="4499309" cy="22467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FF0000"/>
                </a:solidFill>
              </a:rPr>
              <a:t>Telescope à </a:t>
            </a:r>
            <a:r>
              <a:rPr lang="en-US" sz="1400" b="1" dirty="0" err="1">
                <a:solidFill>
                  <a:srgbClr val="FF0000"/>
                </a:solidFill>
              </a:rPr>
              <a:t>focale</a:t>
            </a:r>
            <a:r>
              <a:rPr lang="en-US" sz="1400" b="1" dirty="0">
                <a:solidFill>
                  <a:srgbClr val="FF0000"/>
                </a:solidFill>
              </a:rPr>
              <a:t> variable =&gt; </a:t>
            </a:r>
            <a:r>
              <a:rPr lang="en-US" sz="1400" b="1" dirty="0" err="1">
                <a:solidFill>
                  <a:srgbClr val="FF0000"/>
                </a:solidFill>
              </a:rPr>
              <a:t>en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attente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d’installation</a:t>
            </a:r>
            <a:endParaRPr lang="en-US" sz="1400" b="1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FF0000"/>
                </a:solidFill>
              </a:rPr>
              <a:t>Chiller =&gt; monitoring </a:t>
            </a:r>
            <a:r>
              <a:rPr lang="en-US" sz="1400" b="1" dirty="0" err="1">
                <a:solidFill>
                  <a:srgbClr val="FF0000"/>
                </a:solidFill>
              </a:rPr>
              <a:t>Etat</a:t>
            </a:r>
            <a:r>
              <a:rPr lang="en-US" sz="1400" b="1" dirty="0">
                <a:solidFill>
                  <a:srgbClr val="FF0000"/>
                </a:solidFill>
              </a:rPr>
              <a:t> à faire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2"/>
                </a:solidFill>
              </a:rPr>
              <a:t>Pilotage Peltier =&gt; mode </a:t>
            </a:r>
            <a:r>
              <a:rPr lang="en-US" sz="1400" b="1" dirty="0" err="1">
                <a:solidFill>
                  <a:schemeClr val="accent2"/>
                </a:solidFill>
              </a:rPr>
              <a:t>manuel</a:t>
            </a:r>
            <a:r>
              <a:rPr lang="en-US" sz="1400" b="1" dirty="0">
                <a:solidFill>
                  <a:schemeClr val="accent2"/>
                </a:solidFill>
              </a:rPr>
              <a:t> </a:t>
            </a:r>
            <a:r>
              <a:rPr lang="en-US" sz="1400" b="1" dirty="0" err="1">
                <a:solidFill>
                  <a:schemeClr val="accent2"/>
                </a:solidFill>
              </a:rPr>
              <a:t>en</a:t>
            </a:r>
            <a:r>
              <a:rPr lang="en-US" sz="1400" b="1" dirty="0">
                <a:solidFill>
                  <a:schemeClr val="accent2"/>
                </a:solidFill>
              </a:rPr>
              <a:t> </a:t>
            </a:r>
            <a:r>
              <a:rPr lang="en-US" sz="1400" b="1" dirty="0" err="1">
                <a:solidFill>
                  <a:schemeClr val="accent2"/>
                </a:solidFill>
              </a:rPr>
              <a:t>cours</a:t>
            </a:r>
            <a:endParaRPr lang="en-US" sz="1400" b="1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>
              <a:solidFill>
                <a:schemeClr val="accent6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6"/>
                </a:solidFill>
              </a:rPr>
              <a:t>Laser et </a:t>
            </a:r>
            <a:r>
              <a:rPr lang="en-US" sz="1400" b="1" dirty="0" err="1">
                <a:solidFill>
                  <a:schemeClr val="accent6"/>
                </a:solidFill>
              </a:rPr>
              <a:t>cavité</a:t>
            </a:r>
            <a:r>
              <a:rPr lang="en-US" sz="1400" b="1" dirty="0">
                <a:solidFill>
                  <a:schemeClr val="accent6"/>
                </a:solidFill>
              </a:rPr>
              <a:t> FP à 500,25 MHz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6"/>
                </a:solidFill>
              </a:rPr>
              <a:t>43kW avec 17W </a:t>
            </a:r>
            <a:r>
              <a:rPr lang="en-US" sz="1400" b="1" dirty="0" err="1">
                <a:solidFill>
                  <a:schemeClr val="accent6"/>
                </a:solidFill>
              </a:rPr>
              <a:t>en</a:t>
            </a:r>
            <a:r>
              <a:rPr lang="en-US" sz="1400" b="1" dirty="0">
                <a:solidFill>
                  <a:schemeClr val="accent6"/>
                </a:solidFill>
              </a:rPr>
              <a:t> entrée et 25%  de </a:t>
            </a:r>
            <a:r>
              <a:rPr lang="en-US" sz="1400" b="1" dirty="0" err="1">
                <a:solidFill>
                  <a:schemeClr val="accent6"/>
                </a:solidFill>
              </a:rPr>
              <a:t>couplage</a:t>
            </a:r>
            <a:endParaRPr lang="en-US" sz="1400" b="1" dirty="0">
              <a:solidFill>
                <a:schemeClr val="accent6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6"/>
                </a:solidFill>
              </a:rPr>
              <a:t>L-shape </a:t>
            </a:r>
            <a:r>
              <a:rPr lang="en-US" sz="1400" b="1" dirty="0" err="1">
                <a:solidFill>
                  <a:schemeClr val="accent6"/>
                </a:solidFill>
              </a:rPr>
              <a:t>positionné</a:t>
            </a:r>
            <a:r>
              <a:rPr lang="en-US" sz="1400" b="1" dirty="0">
                <a:solidFill>
                  <a:schemeClr val="accent6"/>
                </a:solidFill>
              </a:rPr>
              <a:t> pour </a:t>
            </a:r>
            <a:r>
              <a:rPr lang="en-US" sz="1400" b="1" dirty="0" err="1">
                <a:solidFill>
                  <a:schemeClr val="accent6"/>
                </a:solidFill>
              </a:rPr>
              <a:t>couper</a:t>
            </a:r>
            <a:r>
              <a:rPr lang="en-US" sz="1400" b="1" dirty="0">
                <a:solidFill>
                  <a:schemeClr val="accent6"/>
                </a:solidFill>
              </a:rPr>
              <a:t> les HOM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6"/>
                </a:solidFill>
              </a:rPr>
              <a:t>Synchro </a:t>
            </a:r>
            <a:r>
              <a:rPr lang="en-US" sz="1400" b="1" dirty="0" err="1">
                <a:solidFill>
                  <a:schemeClr val="accent6"/>
                </a:solidFill>
              </a:rPr>
              <a:t>Anneau</a:t>
            </a:r>
            <a:r>
              <a:rPr lang="en-US" sz="1400" b="1" dirty="0">
                <a:solidFill>
                  <a:schemeClr val="accent6"/>
                </a:solidFill>
              </a:rPr>
              <a:t> 500MHz avec 15 </a:t>
            </a:r>
            <a:r>
              <a:rPr lang="en-US" sz="1400" b="1" dirty="0" err="1">
                <a:solidFill>
                  <a:schemeClr val="accent6"/>
                </a:solidFill>
              </a:rPr>
              <a:t>ps</a:t>
            </a:r>
            <a:r>
              <a:rPr lang="en-US" sz="1400" b="1" dirty="0">
                <a:solidFill>
                  <a:schemeClr val="accent6"/>
                </a:solidFill>
              </a:rPr>
              <a:t> de jitter rms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4062117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702</TotalTime>
  <Words>290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Office Theme</vt:lpstr>
      <vt:lpstr>Cavité FP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Cavité FP</dc:title>
  <dc:creator>Ronic Chiche</dc:creator>
  <cp:lastModifiedBy>Ronic Chiche</cp:lastModifiedBy>
  <cp:revision>44</cp:revision>
  <dcterms:created xsi:type="dcterms:W3CDTF">2023-07-10T10:10:53Z</dcterms:created>
  <dcterms:modified xsi:type="dcterms:W3CDTF">2023-10-16T09:33:06Z</dcterms:modified>
</cp:coreProperties>
</file>